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20"/>
  </p:notesMasterIdLst>
  <p:sldIdLst>
    <p:sldId id="256" r:id="rId2"/>
    <p:sldId id="273" r:id="rId3"/>
    <p:sldId id="272" r:id="rId4"/>
    <p:sldId id="259" r:id="rId5"/>
    <p:sldId id="276" r:id="rId6"/>
    <p:sldId id="263" r:id="rId7"/>
    <p:sldId id="277" r:id="rId8"/>
    <p:sldId id="261" r:id="rId9"/>
    <p:sldId id="260" r:id="rId10"/>
    <p:sldId id="278" r:id="rId11"/>
    <p:sldId id="262" r:id="rId12"/>
    <p:sldId id="264" r:id="rId13"/>
    <p:sldId id="265" r:id="rId14"/>
    <p:sldId id="266" r:id="rId15"/>
    <p:sldId id="267" r:id="rId16"/>
    <p:sldId id="268" r:id="rId17"/>
    <p:sldId id="270" r:id="rId18"/>
    <p:sldId id="271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>
      <p:cViewPr>
        <p:scale>
          <a:sx n="107" d="100"/>
          <a:sy n="107" d="100"/>
        </p:scale>
        <p:origin x="1224" y="6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37094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651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430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46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5798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967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982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16374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2692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1462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Shape 10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Shape 10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370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375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61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1592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100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9712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883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607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0998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655200" y="2856150"/>
            <a:ext cx="54300" cy="11919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88398A"/>
              </a:solidFill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4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2pPr>
            <a:lvl3pPr lvl="2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3pPr>
            <a:lvl4pPr lvl="3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4pPr>
            <a:lvl5pPr lvl="4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5pPr>
            <a:lvl6pPr lvl="5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6pPr>
            <a:lvl7pPr lvl="6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7pPr>
            <a:lvl8pPr lvl="7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8pPr>
            <a:lvl9pPr lvl="8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downloa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8100" y="357499"/>
            <a:ext cx="2858575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8" name="Shape 5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33300" y="4285675"/>
            <a:ext cx="8053499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400"/>
            </a:lvl1pPr>
          </a:lstStyle>
          <a:p>
            <a:endParaRPr/>
          </a:p>
        </p:txBody>
      </p:sp>
      <p:sp>
        <p:nvSpPr>
          <p:cNvPr id="61" name="Shape 6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2" name="Shape 62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5" name="Shape 65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8" name="Shape 6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655200" y="1417200"/>
            <a:ext cx="54300" cy="13632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88398A"/>
              </a:solidFill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36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buSzPct val="100000"/>
              <a:defRPr sz="36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Font typeface="Helvetica Neue"/>
              <a:buNone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pic>
        <p:nvPicPr>
          <p:cNvPr id="18" name="Shape 1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261050" y="905750"/>
            <a:ext cx="5404500" cy="274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Clr>
                <a:srgbClr val="562457"/>
              </a:buClr>
              <a:buSzPct val="100000"/>
              <a:buFont typeface="Helvetica Neue"/>
              <a:defRPr sz="3000" i="1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439873" y="589943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b="1">
                <a:solidFill>
                  <a:srgbClr val="56245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</a:p>
        </p:txBody>
      </p:sp>
      <p:sp>
        <p:nvSpPr>
          <p:cNvPr id="23" name="Shape 23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4" name="Shape 24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Font typeface="Helvetica Neue"/>
              <a:defRPr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8" name="Shape 28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9" name="Shape 29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3407100" cy="321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244900" y="1584700"/>
            <a:ext cx="3407099" cy="321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5" name="Shape 35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92025" y="1610450"/>
            <a:ext cx="2257200" cy="3315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064885" y="1610450"/>
            <a:ext cx="2257199" cy="3315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5437746" y="1610450"/>
            <a:ext cx="2257199" cy="3315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2" name="Shape 42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6" name="Shape 46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colo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/>
          <p:nvPr/>
        </p:nvSpPr>
        <p:spPr>
          <a:xfrm>
            <a:off x="579000" y="579000"/>
            <a:ext cx="54300" cy="675599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0" name="Shape 50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1" name="Shape 51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half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5" name="Shape 55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SzPct val="100000"/>
              <a:buFont typeface="Helvetica Neue"/>
              <a:buNone/>
              <a:defRPr sz="2600" b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23798" y="1586325"/>
            <a:ext cx="6092099" cy="31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562457"/>
              </a:buClr>
              <a:buSzPct val="100000"/>
              <a:buFont typeface="Helvetica Neue"/>
              <a:buChar char="▪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▫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▸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 flipH="1">
            <a:off x="8575068" y="4574175"/>
            <a:ext cx="569400" cy="56940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twitter.com/googledocs/status/73008724015664332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pameliux/RLadies_MUC/tree/master/20170521_2nd_meetup_ggplot2intr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 smtClean="0"/>
              <a:t>#2 </a:t>
            </a:r>
            <a:br>
              <a:rPr lang="es-ES" dirty="0" smtClean="0"/>
            </a:br>
            <a:r>
              <a:rPr lang="es-ES" dirty="0" err="1" smtClean="0"/>
              <a:t>Making</a:t>
            </a:r>
            <a:r>
              <a:rPr lang="es-ES" dirty="0" smtClean="0"/>
              <a:t> </a:t>
            </a:r>
            <a:r>
              <a:rPr lang="es-ES" dirty="0" err="1" smtClean="0"/>
              <a:t>fRiends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: ggplot2</a:t>
            </a:r>
            <a:endParaRPr lang="en" dirty="0"/>
          </a:p>
        </p:txBody>
      </p:sp>
      <p:sp>
        <p:nvSpPr>
          <p:cNvPr id="74" name="Shape 74"/>
          <p:cNvSpPr txBox="1"/>
          <p:nvPr/>
        </p:nvSpPr>
        <p:spPr>
          <a:xfrm>
            <a:off x="579000" y="368875"/>
            <a:ext cx="4367700" cy="95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dplyr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Courier"/>
                <a:ea typeface="Courier"/>
                <a:cs typeface="Courier"/>
                <a:sym typeface="Courier"/>
              </a:rPr>
              <a:t>rladies_global 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%&gt;%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  filter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city </a:t>
            </a:r>
            <a:r>
              <a:rPr lang="en" dirty="0" smtClean="0">
                <a:latin typeface="Courier"/>
                <a:ea typeface="Courier"/>
                <a:cs typeface="Courier"/>
                <a:sym typeface="Courier"/>
              </a:rPr>
              <a:t>== </a:t>
            </a:r>
            <a:r>
              <a:rPr lang="en" dirty="0" smtClean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’</a:t>
            </a:r>
            <a:r>
              <a:rPr lang="es-ES" dirty="0" err="1" smtClean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Munich</a:t>
            </a:r>
            <a:r>
              <a:rPr lang="en" dirty="0" smtClean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lang="en" dirty="0" smtClean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lang="en" dirty="0">
              <a:solidFill>
                <a:srgbClr val="68768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8133946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 smtClean="0"/>
              <a:t>4</a:t>
            </a:r>
            <a:r>
              <a:rPr lang="en" dirty="0" smtClean="0"/>
              <a:t>.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s-ES" dirty="0" smtClean="0"/>
              <a:t> 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ES" dirty="0" smtClean="0"/>
              <a:t>(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hands-on</a:t>
            </a:r>
            <a:r>
              <a:rPr lang="es-ES" dirty="0" smtClean="0"/>
              <a:t> </a:t>
            </a:r>
            <a:r>
              <a:rPr lang="es-ES" dirty="0" err="1" smtClean="0"/>
              <a:t>stuff</a:t>
            </a:r>
            <a:r>
              <a:rPr lang="es-ES" dirty="0" smtClean="0"/>
              <a:t>!)</a:t>
            </a:r>
            <a:endParaRPr lang="en" dirty="0"/>
          </a:p>
        </p:txBody>
      </p:sp>
      <p:sp>
        <p:nvSpPr>
          <p:cNvPr id="2" name="Rectangle 1"/>
          <p:cNvSpPr/>
          <p:nvPr/>
        </p:nvSpPr>
        <p:spPr>
          <a:xfrm>
            <a:off x="902550" y="1830809"/>
            <a:ext cx="82586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5000" dirty="0">
                <a:latin typeface="Titillium Web"/>
                <a:ea typeface="Titillium Web"/>
                <a:cs typeface="Titillium Web"/>
                <a:sym typeface="Titillium Web"/>
              </a:rPr>
              <a:t>🎨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949298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ctrTitle" idx="4294967295"/>
          </p:nvPr>
        </p:nvSpPr>
        <p:spPr>
          <a:xfrm>
            <a:off x="838206" y="914825"/>
            <a:ext cx="80694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solidFill>
                  <a:srgbClr val="88398A"/>
                </a:solidFill>
              </a:rPr>
              <a:t>BIG CONCEPT</a:t>
            </a:r>
          </a:p>
        </p:txBody>
      </p:sp>
      <p:grpSp>
        <p:nvGrpSpPr>
          <p:cNvPr id="117" name="Shape 117"/>
          <p:cNvGrpSpPr/>
          <p:nvPr/>
        </p:nvGrpSpPr>
        <p:grpSpPr>
          <a:xfrm rot="2700000">
            <a:off x="6485595" y="678125"/>
            <a:ext cx="711026" cy="710986"/>
            <a:chOff x="576250" y="4319400"/>
            <a:chExt cx="442075" cy="442050"/>
          </a:xfrm>
        </p:grpSpPr>
        <p:sp>
          <p:nvSpPr>
            <p:cNvPr id="118" name="Shape 1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</a:t>
            </a:r>
            <a:r>
              <a:rPr lang="en">
                <a:solidFill>
                  <a:srgbClr val="88398A"/>
                </a:solidFill>
              </a:rPr>
              <a:t>columns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92025" y="1610450"/>
            <a:ext cx="2257200" cy="331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88398A"/>
                </a:solidFill>
              </a:rPr>
              <a:t>Column 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First column.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2"/>
          </p:nvPr>
        </p:nvSpPr>
        <p:spPr>
          <a:xfrm>
            <a:off x="3064885" y="1610450"/>
            <a:ext cx="2257199" cy="331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88398A"/>
                </a:solidFill>
              </a:rPr>
              <a:t>Column 2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Second column.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3"/>
          </p:nvPr>
        </p:nvSpPr>
        <p:spPr>
          <a:xfrm>
            <a:off x="5437746" y="1610450"/>
            <a:ext cx="2257199" cy="331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88398A"/>
                </a:solidFill>
              </a:rPr>
              <a:t>Column 3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Third column.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hape 141" descr="coffee.jpg"/>
          <p:cNvPicPr preferRelativeResize="0"/>
          <p:nvPr/>
        </p:nvPicPr>
        <p:blipFill rotWithShape="1">
          <a:blip r:embed="rId3">
            <a:alphaModFix/>
          </a:blip>
          <a:srcRect l="11762"/>
          <a:stretch/>
        </p:blipFill>
        <p:spPr>
          <a:xfrm>
            <a:off x="53587" y="0"/>
            <a:ext cx="453852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50369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</a:t>
            </a:r>
            <a:r>
              <a:rPr lang="en">
                <a:solidFill>
                  <a:srgbClr val="000000"/>
                </a:solidFill>
              </a:rPr>
              <a:t>thousand words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4294967295"/>
          </p:nvPr>
        </p:nvSpPr>
        <p:spPr>
          <a:xfrm>
            <a:off x="5036925" y="1722625"/>
            <a:ext cx="2482800" cy="320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Nice image!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how your charts </a:t>
            </a:r>
            <a:r>
              <a:rPr lang="en">
                <a:solidFill>
                  <a:srgbClr val="88398A"/>
                </a:solidFill>
              </a:rPr>
              <a:t>could look</a:t>
            </a:r>
          </a:p>
        </p:txBody>
      </p:sp>
      <p:sp>
        <p:nvSpPr>
          <p:cNvPr id="149" name="Shape 149"/>
          <p:cNvSpPr/>
          <p:nvPr/>
        </p:nvSpPr>
        <p:spPr>
          <a:xfrm>
            <a:off x="2778148" y="1859675"/>
            <a:ext cx="2337600" cy="2337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</a:t>
            </a:r>
          </a:p>
        </p:txBody>
      </p:sp>
      <p:sp>
        <p:nvSpPr>
          <p:cNvPr id="150" name="Shape 150"/>
          <p:cNvSpPr/>
          <p:nvPr/>
        </p:nvSpPr>
        <p:spPr>
          <a:xfrm>
            <a:off x="781325" y="1859675"/>
            <a:ext cx="2337600" cy="2337600"/>
          </a:xfrm>
          <a:prstGeom prst="ellipse">
            <a:avLst/>
          </a:prstGeom>
          <a:solidFill>
            <a:srgbClr val="88398A"/>
          </a:solidFill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Purple</a:t>
            </a:r>
          </a:p>
        </p:txBody>
      </p:sp>
      <p:sp>
        <p:nvSpPr>
          <p:cNvPr id="151" name="Shape 151"/>
          <p:cNvSpPr/>
          <p:nvPr/>
        </p:nvSpPr>
        <p:spPr>
          <a:xfrm>
            <a:off x="4774971" y="1859675"/>
            <a:ext cx="2337600" cy="2337600"/>
          </a:xfrm>
          <a:prstGeom prst="ellipse">
            <a:avLst/>
          </a:prstGeom>
          <a:solidFill>
            <a:srgbClr val="88398A"/>
          </a:solidFill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Purple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 with </a:t>
            </a:r>
            <a:r>
              <a:rPr lang="en">
                <a:solidFill>
                  <a:srgbClr val="88398A"/>
                </a:solidFill>
              </a:rPr>
              <a:t>ggplot2</a:t>
            </a:r>
          </a:p>
        </p:txBody>
      </p:sp>
      <p:pic>
        <p:nvPicPr>
          <p:cNvPr id="157" name="Shape 157" descr="totalpersonas_meetu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499" y="1119100"/>
            <a:ext cx="5414951" cy="3558802"/>
          </a:xfrm>
          <a:prstGeom prst="rect">
            <a:avLst/>
          </a:prstGeom>
          <a:noFill/>
          <a:ln w="9525" cap="flat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58" name="Shape 158"/>
          <p:cNvSpPr txBox="1">
            <a:spLocks noGrp="1"/>
          </p:cNvSpPr>
          <p:nvPr>
            <p:ph type="body" idx="4294967295"/>
          </p:nvPr>
        </p:nvSpPr>
        <p:spPr>
          <a:xfrm>
            <a:off x="6467850" y="1119100"/>
            <a:ext cx="2257200" cy="355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Well, this one is a bit ugly but you get the idea.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 idx="4294967295"/>
          </p:nvPr>
        </p:nvSpPr>
        <p:spPr>
          <a:xfrm>
            <a:off x="685800" y="190799"/>
            <a:ext cx="7772400" cy="89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>
                <a:solidFill>
                  <a:srgbClr val="88398A"/>
                </a:solidFill>
              </a:rPr>
              <a:t>89,526,124$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subTitle" idx="4294967295"/>
          </p:nvPr>
        </p:nvSpPr>
        <p:spPr>
          <a:xfrm>
            <a:off x="685800" y="103030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That’s a lot of money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ctrTitle" idx="4294967295"/>
          </p:nvPr>
        </p:nvSpPr>
        <p:spPr>
          <a:xfrm>
            <a:off x="685800" y="3276899"/>
            <a:ext cx="7772400" cy="89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>
                <a:solidFill>
                  <a:srgbClr val="88398A"/>
                </a:solidFill>
              </a:rPr>
              <a:t>100%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Total success!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ctrTitle" idx="4294967295"/>
          </p:nvPr>
        </p:nvSpPr>
        <p:spPr>
          <a:xfrm>
            <a:off x="685800" y="1733849"/>
            <a:ext cx="7772400" cy="89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>
                <a:solidFill>
                  <a:srgbClr val="88398A"/>
                </a:solidFill>
              </a:rPr>
              <a:t>185,244</a:t>
            </a:r>
            <a:r>
              <a:rPr lang="en" sz="4800">
                <a:solidFill>
                  <a:srgbClr val="88398A"/>
                </a:solidFill>
              </a:rPr>
              <a:t> users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subTitle" idx="4294967295"/>
          </p:nvPr>
        </p:nvSpPr>
        <p:spPr>
          <a:xfrm>
            <a:off x="685800" y="257335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And a lot of users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Shape 185"/>
          <p:cNvGrpSpPr/>
          <p:nvPr/>
        </p:nvGrpSpPr>
        <p:grpSpPr>
          <a:xfrm>
            <a:off x="348746" y="333019"/>
            <a:ext cx="342902" cy="447293"/>
            <a:chOff x="590250" y="244200"/>
            <a:chExt cx="407975" cy="532175"/>
          </a:xfrm>
        </p:grpSpPr>
        <p:sp>
          <p:nvSpPr>
            <p:cNvPr id="186" name="Shape 186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0" name="Shape 200"/>
          <p:cNvGrpSpPr/>
          <p:nvPr/>
        </p:nvGrpSpPr>
        <p:grpSpPr>
          <a:xfrm>
            <a:off x="901438" y="399040"/>
            <a:ext cx="372593" cy="310144"/>
            <a:chOff x="1247825" y="322750"/>
            <a:chExt cx="443300" cy="369000"/>
          </a:xfrm>
        </p:grpSpPr>
        <p:sp>
          <p:nvSpPr>
            <p:cNvPr id="201" name="Shape 201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6" name="Shape 206"/>
          <p:cNvGrpSpPr/>
          <p:nvPr/>
        </p:nvGrpSpPr>
        <p:grpSpPr>
          <a:xfrm>
            <a:off x="1474617" y="397506"/>
            <a:ext cx="356203" cy="313212"/>
            <a:chOff x="1929775" y="320925"/>
            <a:chExt cx="423800" cy="372650"/>
          </a:xfrm>
        </p:grpSpPr>
        <p:sp>
          <p:nvSpPr>
            <p:cNvPr id="207" name="Shape 207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2" name="Shape 212"/>
          <p:cNvSpPr/>
          <p:nvPr/>
        </p:nvSpPr>
        <p:spPr>
          <a:xfrm>
            <a:off x="2071919" y="386253"/>
            <a:ext cx="291716" cy="335737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2656887" y="387283"/>
            <a:ext cx="251792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14" name="Shape 214"/>
          <p:cNvGrpSpPr/>
          <p:nvPr/>
        </p:nvGrpSpPr>
        <p:grpSpPr>
          <a:xfrm>
            <a:off x="3744261" y="362184"/>
            <a:ext cx="336767" cy="383835"/>
            <a:chOff x="4630125" y="278900"/>
            <a:chExt cx="400675" cy="456675"/>
          </a:xfrm>
        </p:grpSpPr>
        <p:sp>
          <p:nvSpPr>
            <p:cNvPr id="215" name="Shape 215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9" name="Shape 219"/>
          <p:cNvSpPr/>
          <p:nvPr/>
        </p:nvSpPr>
        <p:spPr>
          <a:xfrm>
            <a:off x="4284851" y="385749"/>
            <a:ext cx="385894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20" name="Shape 220"/>
          <p:cNvGrpSpPr/>
          <p:nvPr/>
        </p:nvGrpSpPr>
        <p:grpSpPr>
          <a:xfrm>
            <a:off x="353873" y="908740"/>
            <a:ext cx="342881" cy="418127"/>
            <a:chOff x="596350" y="929175"/>
            <a:chExt cx="407950" cy="497475"/>
          </a:xfrm>
        </p:grpSpPr>
        <p:sp>
          <p:nvSpPr>
            <p:cNvPr id="221" name="Shape 221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8" name="Shape 228"/>
          <p:cNvGrpSpPr/>
          <p:nvPr/>
        </p:nvGrpSpPr>
        <p:grpSpPr>
          <a:xfrm>
            <a:off x="1478189" y="969656"/>
            <a:ext cx="349059" cy="298881"/>
            <a:chOff x="1934025" y="1001650"/>
            <a:chExt cx="415300" cy="355600"/>
          </a:xfrm>
        </p:grpSpPr>
        <p:sp>
          <p:nvSpPr>
            <p:cNvPr id="229" name="Shape 22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3" name="Shape 233"/>
          <p:cNvSpPr/>
          <p:nvPr/>
        </p:nvSpPr>
        <p:spPr>
          <a:xfrm>
            <a:off x="2042248" y="944598"/>
            <a:ext cx="351076" cy="349038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2607758" y="961997"/>
            <a:ext cx="350068" cy="314241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3177870" y="964560"/>
            <a:ext cx="339835" cy="30911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3754139" y="967628"/>
            <a:ext cx="317309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7" name="Shape 237"/>
          <p:cNvGrpSpPr/>
          <p:nvPr/>
        </p:nvGrpSpPr>
        <p:grpSpPr>
          <a:xfrm>
            <a:off x="4302584" y="947130"/>
            <a:ext cx="350068" cy="350572"/>
            <a:chOff x="5294400" y="974850"/>
            <a:chExt cx="416500" cy="417100"/>
          </a:xfrm>
        </p:grpSpPr>
        <p:sp>
          <p:nvSpPr>
            <p:cNvPr id="238" name="Shape 23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0" name="Shape 240"/>
          <p:cNvGrpSpPr/>
          <p:nvPr/>
        </p:nvGrpSpPr>
        <p:grpSpPr>
          <a:xfrm>
            <a:off x="4825606" y="907732"/>
            <a:ext cx="433992" cy="422729"/>
            <a:chOff x="5916675" y="927975"/>
            <a:chExt cx="516350" cy="502950"/>
          </a:xfrm>
        </p:grpSpPr>
        <p:sp>
          <p:nvSpPr>
            <p:cNvPr id="241" name="Shape 241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3" name="Shape 243"/>
          <p:cNvGrpSpPr/>
          <p:nvPr/>
        </p:nvGrpSpPr>
        <p:grpSpPr>
          <a:xfrm>
            <a:off x="327250" y="1557144"/>
            <a:ext cx="391000" cy="264085"/>
            <a:chOff x="564675" y="1700625"/>
            <a:chExt cx="465200" cy="314200"/>
          </a:xfrm>
        </p:grpSpPr>
        <p:sp>
          <p:nvSpPr>
            <p:cNvPr id="244" name="Shape 244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7" name="Shape 247"/>
          <p:cNvGrpSpPr/>
          <p:nvPr/>
        </p:nvGrpSpPr>
        <p:grpSpPr>
          <a:xfrm>
            <a:off x="892235" y="1492657"/>
            <a:ext cx="391000" cy="382826"/>
            <a:chOff x="1236875" y="1623900"/>
            <a:chExt cx="465200" cy="455475"/>
          </a:xfrm>
        </p:grpSpPr>
        <p:sp>
          <p:nvSpPr>
            <p:cNvPr id="248" name="Shape 24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5" name="Shape 255"/>
          <p:cNvGrpSpPr/>
          <p:nvPr/>
        </p:nvGrpSpPr>
        <p:grpSpPr>
          <a:xfrm>
            <a:off x="1469490" y="1500852"/>
            <a:ext cx="366457" cy="366436"/>
            <a:chOff x="1923675" y="1633650"/>
            <a:chExt cx="436000" cy="435975"/>
          </a:xfrm>
        </p:grpSpPr>
        <p:sp>
          <p:nvSpPr>
            <p:cNvPr id="256" name="Shape 25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2" name="Shape 262"/>
          <p:cNvGrpSpPr/>
          <p:nvPr/>
        </p:nvGrpSpPr>
        <p:grpSpPr>
          <a:xfrm>
            <a:off x="2032940" y="1499318"/>
            <a:ext cx="369504" cy="369504"/>
            <a:chOff x="2594050" y="1631825"/>
            <a:chExt cx="439625" cy="439625"/>
          </a:xfrm>
        </p:grpSpPr>
        <p:sp>
          <p:nvSpPr>
            <p:cNvPr id="263" name="Shape 26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7" name="Shape 267"/>
          <p:cNvSpPr/>
          <p:nvPr/>
        </p:nvSpPr>
        <p:spPr>
          <a:xfrm>
            <a:off x="2614398" y="1515739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68" name="Shape 268"/>
          <p:cNvGrpSpPr/>
          <p:nvPr/>
        </p:nvGrpSpPr>
        <p:grpSpPr>
          <a:xfrm>
            <a:off x="3197705" y="1471686"/>
            <a:ext cx="299911" cy="424767"/>
            <a:chOff x="3979850" y="1598950"/>
            <a:chExt cx="356825" cy="505375"/>
          </a:xfrm>
        </p:grpSpPr>
        <p:sp>
          <p:nvSpPr>
            <p:cNvPr id="269" name="Shape 26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71" name="Shape 271"/>
          <p:cNvGrpSpPr/>
          <p:nvPr/>
        </p:nvGrpSpPr>
        <p:grpSpPr>
          <a:xfrm>
            <a:off x="3715096" y="1562775"/>
            <a:ext cx="395098" cy="242589"/>
            <a:chOff x="4595425" y="1707325"/>
            <a:chExt cx="470075" cy="288625"/>
          </a:xfrm>
        </p:grpSpPr>
        <p:sp>
          <p:nvSpPr>
            <p:cNvPr id="272" name="Shape 272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77" name="Shape 277"/>
          <p:cNvGrpSpPr/>
          <p:nvPr/>
        </p:nvGrpSpPr>
        <p:grpSpPr>
          <a:xfrm>
            <a:off x="4299012" y="1503415"/>
            <a:ext cx="357233" cy="361309"/>
            <a:chOff x="5290150" y="1636700"/>
            <a:chExt cx="425025" cy="429875"/>
          </a:xfrm>
        </p:grpSpPr>
        <p:sp>
          <p:nvSpPr>
            <p:cNvPr id="278" name="Shape 27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80" name="Shape 280"/>
          <p:cNvGrpSpPr/>
          <p:nvPr/>
        </p:nvGrpSpPr>
        <p:grpSpPr>
          <a:xfrm>
            <a:off x="4862967" y="1492657"/>
            <a:ext cx="359271" cy="376691"/>
            <a:chOff x="5961125" y="1623900"/>
            <a:chExt cx="427450" cy="448175"/>
          </a:xfrm>
        </p:grpSpPr>
        <p:sp>
          <p:nvSpPr>
            <p:cNvPr id="281" name="Shape 281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5415658" y="1502386"/>
            <a:ext cx="383835" cy="363369"/>
            <a:chOff x="6618700" y="1635475"/>
            <a:chExt cx="456675" cy="432325"/>
          </a:xfrm>
        </p:grpSpPr>
        <p:sp>
          <p:nvSpPr>
            <p:cNvPr id="289" name="Shape 28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94" name="Shape 294"/>
          <p:cNvGrpSpPr/>
          <p:nvPr/>
        </p:nvGrpSpPr>
        <p:grpSpPr>
          <a:xfrm>
            <a:off x="370746" y="2085798"/>
            <a:ext cx="304008" cy="326513"/>
            <a:chOff x="616425" y="2329600"/>
            <a:chExt cx="361700" cy="388475"/>
          </a:xfrm>
        </p:grpSpPr>
        <p:sp>
          <p:nvSpPr>
            <p:cNvPr id="295" name="Shape 295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927557" y="2088865"/>
            <a:ext cx="320377" cy="320377"/>
            <a:chOff x="1278900" y="2333250"/>
            <a:chExt cx="381175" cy="381175"/>
          </a:xfrm>
        </p:grpSpPr>
        <p:sp>
          <p:nvSpPr>
            <p:cNvPr id="304" name="Shape 30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8" name="Shape 308"/>
          <p:cNvGrpSpPr/>
          <p:nvPr/>
        </p:nvGrpSpPr>
        <p:grpSpPr>
          <a:xfrm>
            <a:off x="1492520" y="2088865"/>
            <a:ext cx="320398" cy="320377"/>
            <a:chOff x="1951075" y="2333250"/>
            <a:chExt cx="381200" cy="381175"/>
          </a:xfrm>
        </p:grpSpPr>
        <p:sp>
          <p:nvSpPr>
            <p:cNvPr id="309" name="Shape 30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3" name="Shape 313"/>
          <p:cNvGrpSpPr/>
          <p:nvPr/>
        </p:nvGrpSpPr>
        <p:grpSpPr>
          <a:xfrm>
            <a:off x="2057504" y="2088865"/>
            <a:ext cx="320377" cy="320377"/>
            <a:chOff x="2623275" y="2333250"/>
            <a:chExt cx="381175" cy="381175"/>
          </a:xfrm>
        </p:grpSpPr>
        <p:sp>
          <p:nvSpPr>
            <p:cNvPr id="314" name="Shape 314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8" name="Shape 318"/>
          <p:cNvGrpSpPr/>
          <p:nvPr/>
        </p:nvGrpSpPr>
        <p:grpSpPr>
          <a:xfrm>
            <a:off x="2697208" y="2033603"/>
            <a:ext cx="170936" cy="426826"/>
            <a:chOff x="3384375" y="2267500"/>
            <a:chExt cx="203375" cy="507825"/>
          </a:xfrm>
        </p:grpSpPr>
        <p:sp>
          <p:nvSpPr>
            <p:cNvPr id="319" name="Shape 31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1" name="Shape 321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322" name="Shape 322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4" name="Shape 324"/>
          <p:cNvGrpSpPr/>
          <p:nvPr/>
        </p:nvGrpSpPr>
        <p:grpSpPr>
          <a:xfrm>
            <a:off x="3274989" y="2035641"/>
            <a:ext cx="145343" cy="422729"/>
            <a:chOff x="4071800" y="2269925"/>
            <a:chExt cx="172925" cy="502950"/>
          </a:xfrm>
        </p:grpSpPr>
        <p:sp>
          <p:nvSpPr>
            <p:cNvPr id="325" name="Shape 325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7" name="Shape 327"/>
          <p:cNvSpPr/>
          <p:nvPr/>
        </p:nvSpPr>
        <p:spPr>
          <a:xfrm>
            <a:off x="4317610" y="2080241"/>
            <a:ext cx="320377" cy="337775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28" name="Shape 328"/>
          <p:cNvGrpSpPr/>
          <p:nvPr/>
        </p:nvGrpSpPr>
        <p:grpSpPr>
          <a:xfrm>
            <a:off x="4872695" y="2086302"/>
            <a:ext cx="345970" cy="325504"/>
            <a:chOff x="5972700" y="2330200"/>
            <a:chExt cx="411625" cy="387275"/>
          </a:xfrm>
        </p:grpSpPr>
        <p:sp>
          <p:nvSpPr>
            <p:cNvPr id="329" name="Shape 32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1" name="Shape 331"/>
          <p:cNvGrpSpPr/>
          <p:nvPr/>
        </p:nvGrpSpPr>
        <p:grpSpPr>
          <a:xfrm>
            <a:off x="467992" y="2614430"/>
            <a:ext cx="109538" cy="399195"/>
            <a:chOff x="732125" y="2958550"/>
            <a:chExt cx="130325" cy="474950"/>
          </a:xfrm>
        </p:grpSpPr>
        <p:sp>
          <p:nvSpPr>
            <p:cNvPr id="332" name="Shape 332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0" name="Shape 340"/>
          <p:cNvSpPr/>
          <p:nvPr/>
        </p:nvSpPr>
        <p:spPr>
          <a:xfrm>
            <a:off x="1484912" y="2598659"/>
            <a:ext cx="335737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963404" y="2598659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42" name="Shape 342"/>
          <p:cNvGrpSpPr/>
          <p:nvPr/>
        </p:nvGrpSpPr>
        <p:grpSpPr>
          <a:xfrm>
            <a:off x="2023737" y="2627227"/>
            <a:ext cx="387932" cy="367466"/>
            <a:chOff x="2583100" y="2973775"/>
            <a:chExt cx="461550" cy="437200"/>
          </a:xfrm>
        </p:grpSpPr>
        <p:sp>
          <p:nvSpPr>
            <p:cNvPr id="343" name="Shape 343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5" name="Shape 345"/>
          <p:cNvSpPr/>
          <p:nvPr/>
        </p:nvSpPr>
        <p:spPr>
          <a:xfrm>
            <a:off x="3734681" y="2636021"/>
            <a:ext cx="356203" cy="356203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46" name="Shape 346"/>
          <p:cNvGrpSpPr/>
          <p:nvPr/>
        </p:nvGrpSpPr>
        <p:grpSpPr>
          <a:xfrm>
            <a:off x="4263186" y="2655383"/>
            <a:ext cx="435021" cy="323445"/>
            <a:chOff x="5247525" y="3007275"/>
            <a:chExt cx="517575" cy="384825"/>
          </a:xfrm>
        </p:grpSpPr>
        <p:sp>
          <p:nvSpPr>
            <p:cNvPr id="347" name="Shape 34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9" name="Shape 349"/>
          <p:cNvGrpSpPr/>
          <p:nvPr/>
        </p:nvGrpSpPr>
        <p:grpSpPr>
          <a:xfrm>
            <a:off x="3174171" y="2636955"/>
            <a:ext cx="342881" cy="350068"/>
            <a:chOff x="3951850" y="2985350"/>
            <a:chExt cx="407950" cy="416500"/>
          </a:xfrm>
        </p:grpSpPr>
        <p:sp>
          <p:nvSpPr>
            <p:cNvPr id="350" name="Shape 35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4" name="Shape 354"/>
          <p:cNvGrpSpPr/>
          <p:nvPr/>
        </p:nvGrpSpPr>
        <p:grpSpPr>
          <a:xfrm>
            <a:off x="330844" y="3226503"/>
            <a:ext cx="397136" cy="305017"/>
            <a:chOff x="568950" y="3686775"/>
            <a:chExt cx="472500" cy="362900"/>
          </a:xfrm>
        </p:grpSpPr>
        <p:sp>
          <p:nvSpPr>
            <p:cNvPr id="355" name="Shape 355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8" name="Shape 358"/>
          <p:cNvSpPr/>
          <p:nvPr/>
        </p:nvSpPr>
        <p:spPr>
          <a:xfrm>
            <a:off x="4907685" y="2619652"/>
            <a:ext cx="270220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59" name="Shape 359"/>
          <p:cNvGrpSpPr/>
          <p:nvPr/>
        </p:nvGrpSpPr>
        <p:grpSpPr>
          <a:xfrm>
            <a:off x="898896" y="3252096"/>
            <a:ext cx="377699" cy="253852"/>
            <a:chOff x="1244800" y="3717225"/>
            <a:chExt cx="449375" cy="302025"/>
          </a:xfrm>
        </p:grpSpPr>
        <p:sp>
          <p:nvSpPr>
            <p:cNvPr id="360" name="Shape 360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6" name="Shape 366"/>
          <p:cNvGrpSpPr/>
          <p:nvPr/>
        </p:nvGrpSpPr>
        <p:grpSpPr>
          <a:xfrm>
            <a:off x="1468986" y="3232639"/>
            <a:ext cx="367466" cy="287114"/>
            <a:chOff x="1923075" y="3694075"/>
            <a:chExt cx="437200" cy="341600"/>
          </a:xfrm>
        </p:grpSpPr>
        <p:sp>
          <p:nvSpPr>
            <p:cNvPr id="367" name="Shape 367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6" name="Shape 376"/>
          <p:cNvGrpSpPr/>
          <p:nvPr/>
        </p:nvGrpSpPr>
        <p:grpSpPr>
          <a:xfrm>
            <a:off x="2037542" y="3228037"/>
            <a:ext cx="360301" cy="295813"/>
            <a:chOff x="2599525" y="3688600"/>
            <a:chExt cx="428675" cy="351950"/>
          </a:xfrm>
        </p:grpSpPr>
        <p:sp>
          <p:nvSpPr>
            <p:cNvPr id="377" name="Shape 377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0" name="Shape 380"/>
          <p:cNvGrpSpPr/>
          <p:nvPr/>
        </p:nvGrpSpPr>
        <p:grpSpPr>
          <a:xfrm>
            <a:off x="2619924" y="3207571"/>
            <a:ext cx="333699" cy="329076"/>
            <a:chOff x="3292425" y="3664250"/>
            <a:chExt cx="397025" cy="391525"/>
          </a:xfrm>
        </p:grpSpPr>
        <p:sp>
          <p:nvSpPr>
            <p:cNvPr id="381" name="Shape 381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4" name="Shape 384"/>
          <p:cNvGrpSpPr/>
          <p:nvPr/>
        </p:nvGrpSpPr>
        <p:grpSpPr>
          <a:xfrm>
            <a:off x="3157781" y="3250037"/>
            <a:ext cx="369525" cy="268182"/>
            <a:chOff x="3932350" y="3714775"/>
            <a:chExt cx="439650" cy="319075"/>
          </a:xfrm>
        </p:grpSpPr>
        <p:sp>
          <p:nvSpPr>
            <p:cNvPr id="385" name="Shape 385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0" name="Shape 390"/>
          <p:cNvGrpSpPr/>
          <p:nvPr/>
        </p:nvGrpSpPr>
        <p:grpSpPr>
          <a:xfrm>
            <a:off x="3722765" y="3250037"/>
            <a:ext cx="369504" cy="268182"/>
            <a:chOff x="4604550" y="3714775"/>
            <a:chExt cx="439625" cy="319075"/>
          </a:xfrm>
        </p:grpSpPr>
        <p:sp>
          <p:nvSpPr>
            <p:cNvPr id="391" name="Shape 391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3" name="Shape 393"/>
          <p:cNvGrpSpPr/>
          <p:nvPr/>
        </p:nvGrpSpPr>
        <p:grpSpPr>
          <a:xfrm>
            <a:off x="4301050" y="3222406"/>
            <a:ext cx="353136" cy="313737"/>
            <a:chOff x="5292575" y="3681900"/>
            <a:chExt cx="420150" cy="373275"/>
          </a:xfrm>
        </p:grpSpPr>
        <p:sp>
          <p:nvSpPr>
            <p:cNvPr id="394" name="Shape 394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1" name="Shape 401"/>
          <p:cNvGrpSpPr/>
          <p:nvPr/>
        </p:nvGrpSpPr>
        <p:grpSpPr>
          <a:xfrm>
            <a:off x="4846073" y="3182482"/>
            <a:ext cx="393059" cy="393059"/>
            <a:chOff x="5941025" y="3634400"/>
            <a:chExt cx="467650" cy="467650"/>
          </a:xfrm>
        </p:grpSpPr>
        <p:sp>
          <p:nvSpPr>
            <p:cNvPr id="402" name="Shape 402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8" name="Shape 408"/>
          <p:cNvGrpSpPr/>
          <p:nvPr/>
        </p:nvGrpSpPr>
        <p:grpSpPr>
          <a:xfrm>
            <a:off x="5436146" y="3207571"/>
            <a:ext cx="342881" cy="342902"/>
            <a:chOff x="6643075" y="3664250"/>
            <a:chExt cx="407950" cy="407975"/>
          </a:xfrm>
        </p:grpSpPr>
        <p:sp>
          <p:nvSpPr>
            <p:cNvPr id="409" name="Shape 40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1" name="Shape 411"/>
          <p:cNvGrpSpPr/>
          <p:nvPr/>
        </p:nvGrpSpPr>
        <p:grpSpPr>
          <a:xfrm>
            <a:off x="336979" y="3758224"/>
            <a:ext cx="371564" cy="371543"/>
            <a:chOff x="576250" y="4319400"/>
            <a:chExt cx="442075" cy="442050"/>
          </a:xfrm>
        </p:grpSpPr>
        <p:sp>
          <p:nvSpPr>
            <p:cNvPr id="412" name="Shape 412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16" name="Shape 416"/>
          <p:cNvSpPr/>
          <p:nvPr/>
        </p:nvSpPr>
        <p:spPr>
          <a:xfrm>
            <a:off x="886643" y="383052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3177366" y="3773702"/>
            <a:ext cx="340843" cy="34086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2612360" y="3795199"/>
            <a:ext cx="340843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3740837" y="3772168"/>
            <a:ext cx="343911" cy="343932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0" name="Shape 420"/>
          <p:cNvGrpSpPr/>
          <p:nvPr/>
        </p:nvGrpSpPr>
        <p:grpSpPr>
          <a:xfrm>
            <a:off x="4280584" y="3777157"/>
            <a:ext cx="394068" cy="325504"/>
            <a:chOff x="5268225" y="4341925"/>
            <a:chExt cx="468850" cy="387275"/>
          </a:xfrm>
        </p:grpSpPr>
        <p:sp>
          <p:nvSpPr>
            <p:cNvPr id="421" name="Shape 421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9" name="Shape 429"/>
          <p:cNvGrpSpPr/>
          <p:nvPr/>
        </p:nvGrpSpPr>
        <p:grpSpPr>
          <a:xfrm>
            <a:off x="4865530" y="3766924"/>
            <a:ext cx="354144" cy="354144"/>
            <a:chOff x="5964175" y="4329750"/>
            <a:chExt cx="421350" cy="421350"/>
          </a:xfrm>
        </p:grpSpPr>
        <p:sp>
          <p:nvSpPr>
            <p:cNvPr id="430" name="Shape 430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2" name="Shape 432"/>
          <p:cNvGrpSpPr/>
          <p:nvPr/>
        </p:nvGrpSpPr>
        <p:grpSpPr>
          <a:xfrm>
            <a:off x="901438" y="4331908"/>
            <a:ext cx="372593" cy="360301"/>
            <a:chOff x="1247825" y="5001950"/>
            <a:chExt cx="443300" cy="428675"/>
          </a:xfrm>
        </p:grpSpPr>
        <p:sp>
          <p:nvSpPr>
            <p:cNvPr id="433" name="Shape 433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9" name="Shape 439"/>
          <p:cNvGrpSpPr/>
          <p:nvPr/>
        </p:nvGrpSpPr>
        <p:grpSpPr>
          <a:xfrm>
            <a:off x="1499685" y="4313984"/>
            <a:ext cx="306068" cy="389991"/>
            <a:chOff x="1959600" y="4980625"/>
            <a:chExt cx="364150" cy="464000"/>
          </a:xfrm>
        </p:grpSpPr>
        <p:sp>
          <p:nvSpPr>
            <p:cNvPr id="440" name="Shape 440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7" name="Shape 447"/>
          <p:cNvGrpSpPr/>
          <p:nvPr/>
        </p:nvGrpSpPr>
        <p:grpSpPr>
          <a:xfrm>
            <a:off x="2042165" y="4328840"/>
            <a:ext cx="351076" cy="360805"/>
            <a:chOff x="2605025" y="4998300"/>
            <a:chExt cx="417700" cy="429275"/>
          </a:xfrm>
        </p:grpSpPr>
        <p:sp>
          <p:nvSpPr>
            <p:cNvPr id="448" name="Shape 44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1" name="Shape 451"/>
          <p:cNvGrpSpPr/>
          <p:nvPr/>
        </p:nvGrpSpPr>
        <p:grpSpPr>
          <a:xfrm>
            <a:off x="2572856" y="4331908"/>
            <a:ext cx="419661" cy="349542"/>
            <a:chOff x="3236425" y="5001950"/>
            <a:chExt cx="499300" cy="415875"/>
          </a:xfrm>
        </p:grpSpPr>
        <p:sp>
          <p:nvSpPr>
            <p:cNvPr id="452" name="Shape 452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8" name="Shape 458"/>
          <p:cNvGrpSpPr/>
          <p:nvPr/>
        </p:nvGrpSpPr>
        <p:grpSpPr>
          <a:xfrm>
            <a:off x="3187976" y="4313984"/>
            <a:ext cx="319368" cy="380263"/>
            <a:chOff x="3968275" y="4980625"/>
            <a:chExt cx="379975" cy="452425"/>
          </a:xfrm>
        </p:grpSpPr>
        <p:sp>
          <p:nvSpPr>
            <p:cNvPr id="459" name="Shape 45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2" name="Shape 462"/>
          <p:cNvGrpSpPr/>
          <p:nvPr/>
        </p:nvGrpSpPr>
        <p:grpSpPr>
          <a:xfrm>
            <a:off x="4843509" y="4398938"/>
            <a:ext cx="404322" cy="220084"/>
            <a:chOff x="5937975" y="5081700"/>
            <a:chExt cx="481050" cy="261850"/>
          </a:xfrm>
        </p:grpSpPr>
        <p:sp>
          <p:nvSpPr>
            <p:cNvPr id="463" name="Shape 463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6" name="Shape 466"/>
          <p:cNvGrpSpPr/>
          <p:nvPr/>
        </p:nvGrpSpPr>
        <p:grpSpPr>
          <a:xfrm>
            <a:off x="5461718" y="4356471"/>
            <a:ext cx="290182" cy="333678"/>
            <a:chOff x="6673500" y="5031175"/>
            <a:chExt cx="345250" cy="397000"/>
          </a:xfrm>
        </p:grpSpPr>
        <p:sp>
          <p:nvSpPr>
            <p:cNvPr id="467" name="Shape 467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3153705" y="381116"/>
            <a:ext cx="387932" cy="345970"/>
            <a:chOff x="3927500" y="301425"/>
            <a:chExt cx="461550" cy="411625"/>
          </a:xfrm>
        </p:grpSpPr>
        <p:sp>
          <p:nvSpPr>
            <p:cNvPr id="473" name="Shape 473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0" name="Shape 500"/>
          <p:cNvGrpSpPr/>
          <p:nvPr/>
        </p:nvGrpSpPr>
        <p:grpSpPr>
          <a:xfrm>
            <a:off x="5441252" y="387777"/>
            <a:ext cx="332669" cy="332669"/>
            <a:chOff x="6649150" y="309350"/>
            <a:chExt cx="395800" cy="395800"/>
          </a:xfrm>
        </p:grpSpPr>
        <p:sp>
          <p:nvSpPr>
            <p:cNvPr id="501" name="Shape 501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4" name="Shape 524"/>
          <p:cNvGrpSpPr/>
          <p:nvPr/>
        </p:nvGrpSpPr>
        <p:grpSpPr>
          <a:xfrm>
            <a:off x="4873704" y="395447"/>
            <a:ext cx="337796" cy="319873"/>
            <a:chOff x="5973900" y="318475"/>
            <a:chExt cx="401900" cy="380575"/>
          </a:xfrm>
        </p:grpSpPr>
        <p:sp>
          <p:nvSpPr>
            <p:cNvPr id="525" name="Shape 525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9" name="Shape 539"/>
          <p:cNvGrpSpPr/>
          <p:nvPr/>
        </p:nvGrpSpPr>
        <p:grpSpPr>
          <a:xfrm>
            <a:off x="918857" y="908740"/>
            <a:ext cx="342881" cy="418127"/>
            <a:chOff x="1268550" y="929175"/>
            <a:chExt cx="407950" cy="497475"/>
          </a:xfrm>
        </p:grpSpPr>
        <p:sp>
          <p:nvSpPr>
            <p:cNvPr id="540" name="Shape 540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3" name="Shape 543"/>
          <p:cNvGrpSpPr/>
          <p:nvPr/>
        </p:nvGrpSpPr>
        <p:grpSpPr>
          <a:xfrm>
            <a:off x="5404921" y="924605"/>
            <a:ext cx="405331" cy="388962"/>
            <a:chOff x="6605925" y="948050"/>
            <a:chExt cx="482250" cy="462775"/>
          </a:xfrm>
        </p:grpSpPr>
        <p:sp>
          <p:nvSpPr>
            <p:cNvPr id="544" name="Shape 544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0" name="Shape 550"/>
          <p:cNvGrpSpPr/>
          <p:nvPr/>
        </p:nvGrpSpPr>
        <p:grpSpPr>
          <a:xfrm>
            <a:off x="5499603" y="2076573"/>
            <a:ext cx="215966" cy="342398"/>
            <a:chOff x="6718575" y="2318625"/>
            <a:chExt cx="256950" cy="407375"/>
          </a:xfrm>
        </p:grpSpPr>
        <p:sp>
          <p:nvSpPr>
            <p:cNvPr id="551" name="Shape 55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9" name="Shape 559"/>
          <p:cNvGrpSpPr/>
          <p:nvPr/>
        </p:nvGrpSpPr>
        <p:grpSpPr>
          <a:xfrm>
            <a:off x="2600992" y="2703481"/>
            <a:ext cx="363369" cy="221114"/>
            <a:chOff x="3269900" y="3064500"/>
            <a:chExt cx="432325" cy="263075"/>
          </a:xfrm>
        </p:grpSpPr>
        <p:sp>
          <p:nvSpPr>
            <p:cNvPr id="560" name="Shape 560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3" name="Shape 563"/>
          <p:cNvGrpSpPr/>
          <p:nvPr/>
        </p:nvGrpSpPr>
        <p:grpSpPr>
          <a:xfrm>
            <a:off x="5475019" y="2635926"/>
            <a:ext cx="265114" cy="372593"/>
            <a:chOff x="6689325" y="2984125"/>
            <a:chExt cx="315425" cy="443300"/>
          </a:xfrm>
        </p:grpSpPr>
        <p:sp>
          <p:nvSpPr>
            <p:cNvPr id="564" name="Shape 564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9" name="Shape 569"/>
          <p:cNvGrpSpPr/>
          <p:nvPr/>
        </p:nvGrpSpPr>
        <p:grpSpPr>
          <a:xfrm>
            <a:off x="1523744" y="3730593"/>
            <a:ext cx="256415" cy="414534"/>
            <a:chOff x="1988225" y="4286525"/>
            <a:chExt cx="305075" cy="493200"/>
          </a:xfrm>
        </p:grpSpPr>
        <p:sp>
          <p:nvSpPr>
            <p:cNvPr id="570" name="Shape 570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7" name="Shape 577"/>
          <p:cNvGrpSpPr/>
          <p:nvPr/>
        </p:nvGrpSpPr>
        <p:grpSpPr>
          <a:xfrm>
            <a:off x="2067737" y="3759758"/>
            <a:ext cx="309640" cy="392030"/>
            <a:chOff x="2635450" y="4321225"/>
            <a:chExt cx="368400" cy="466425"/>
          </a:xfrm>
        </p:grpSpPr>
        <p:sp>
          <p:nvSpPr>
            <p:cNvPr id="578" name="Shape 57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4" name="Shape 584"/>
          <p:cNvGrpSpPr/>
          <p:nvPr/>
        </p:nvGrpSpPr>
        <p:grpSpPr>
          <a:xfrm>
            <a:off x="5436146" y="3750030"/>
            <a:ext cx="342881" cy="383835"/>
            <a:chOff x="6643075" y="4309650"/>
            <a:chExt cx="407950" cy="456675"/>
          </a:xfrm>
        </p:grpSpPr>
        <p:sp>
          <p:nvSpPr>
            <p:cNvPr id="585" name="Shape 585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4" name="Shape 594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595" name="Shape 595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6" name="Shape 606"/>
          <p:cNvGrpSpPr/>
          <p:nvPr/>
        </p:nvGrpSpPr>
        <p:grpSpPr>
          <a:xfrm>
            <a:off x="3682337" y="4299654"/>
            <a:ext cx="460615" cy="418653"/>
            <a:chOff x="4556450" y="4963575"/>
            <a:chExt cx="548025" cy="498100"/>
          </a:xfrm>
        </p:grpSpPr>
        <p:sp>
          <p:nvSpPr>
            <p:cNvPr id="607" name="Shape 607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2" name="Shape 612"/>
          <p:cNvGrpSpPr/>
          <p:nvPr/>
        </p:nvGrpSpPr>
        <p:grpSpPr>
          <a:xfrm>
            <a:off x="299619" y="4390238"/>
            <a:ext cx="445254" cy="246182"/>
            <a:chOff x="531800" y="5071350"/>
            <a:chExt cx="529750" cy="292900"/>
          </a:xfrm>
        </p:grpSpPr>
        <p:sp>
          <p:nvSpPr>
            <p:cNvPr id="613" name="Shape 613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0" name="Shape 620"/>
          <p:cNvGrpSpPr/>
          <p:nvPr/>
        </p:nvGrpSpPr>
        <p:grpSpPr>
          <a:xfrm>
            <a:off x="501146" y="485419"/>
            <a:ext cx="342902" cy="447293"/>
            <a:chOff x="590250" y="244200"/>
            <a:chExt cx="407975" cy="532175"/>
          </a:xfrm>
        </p:grpSpPr>
        <p:sp>
          <p:nvSpPr>
            <p:cNvPr id="621" name="Shape 621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5" name="Shape 635"/>
          <p:cNvGrpSpPr/>
          <p:nvPr/>
        </p:nvGrpSpPr>
        <p:grpSpPr>
          <a:xfrm>
            <a:off x="1053838" y="551440"/>
            <a:ext cx="372593" cy="310144"/>
            <a:chOff x="1247825" y="322750"/>
            <a:chExt cx="443300" cy="369000"/>
          </a:xfrm>
        </p:grpSpPr>
        <p:sp>
          <p:nvSpPr>
            <p:cNvPr id="636" name="Shape 636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1" name="Shape 641"/>
          <p:cNvGrpSpPr/>
          <p:nvPr/>
        </p:nvGrpSpPr>
        <p:grpSpPr>
          <a:xfrm>
            <a:off x="1627017" y="549906"/>
            <a:ext cx="356203" cy="313212"/>
            <a:chOff x="1929775" y="320925"/>
            <a:chExt cx="423800" cy="372650"/>
          </a:xfrm>
        </p:grpSpPr>
        <p:sp>
          <p:nvSpPr>
            <p:cNvPr id="642" name="Shape 642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47" name="Shape 647"/>
          <p:cNvSpPr/>
          <p:nvPr/>
        </p:nvSpPr>
        <p:spPr>
          <a:xfrm>
            <a:off x="2224319" y="538653"/>
            <a:ext cx="291716" cy="335737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8" name="Shape 648"/>
          <p:cNvSpPr/>
          <p:nvPr/>
        </p:nvSpPr>
        <p:spPr>
          <a:xfrm>
            <a:off x="2809287" y="539683"/>
            <a:ext cx="251792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49" name="Shape 649"/>
          <p:cNvGrpSpPr/>
          <p:nvPr/>
        </p:nvGrpSpPr>
        <p:grpSpPr>
          <a:xfrm>
            <a:off x="3896661" y="514584"/>
            <a:ext cx="336767" cy="383835"/>
            <a:chOff x="4630125" y="278900"/>
            <a:chExt cx="400675" cy="456675"/>
          </a:xfrm>
        </p:grpSpPr>
        <p:sp>
          <p:nvSpPr>
            <p:cNvPr id="650" name="Shape 650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54" name="Shape 654"/>
          <p:cNvSpPr/>
          <p:nvPr/>
        </p:nvSpPr>
        <p:spPr>
          <a:xfrm>
            <a:off x="4437251" y="538149"/>
            <a:ext cx="385894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55" name="Shape 655"/>
          <p:cNvGrpSpPr/>
          <p:nvPr/>
        </p:nvGrpSpPr>
        <p:grpSpPr>
          <a:xfrm>
            <a:off x="506273" y="1061140"/>
            <a:ext cx="342881" cy="418127"/>
            <a:chOff x="596350" y="929175"/>
            <a:chExt cx="407950" cy="497475"/>
          </a:xfrm>
        </p:grpSpPr>
        <p:sp>
          <p:nvSpPr>
            <p:cNvPr id="656" name="Shape 656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3" name="Shape 663"/>
          <p:cNvGrpSpPr/>
          <p:nvPr/>
        </p:nvGrpSpPr>
        <p:grpSpPr>
          <a:xfrm>
            <a:off x="1630589" y="1122056"/>
            <a:ext cx="349059" cy="298881"/>
            <a:chOff x="1934025" y="1001650"/>
            <a:chExt cx="415300" cy="355600"/>
          </a:xfrm>
        </p:grpSpPr>
        <p:sp>
          <p:nvSpPr>
            <p:cNvPr id="664" name="Shape 664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8" name="Shape 668"/>
          <p:cNvSpPr/>
          <p:nvPr/>
        </p:nvSpPr>
        <p:spPr>
          <a:xfrm>
            <a:off x="2194648" y="1096998"/>
            <a:ext cx="351076" cy="349038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9" name="Shape 669"/>
          <p:cNvSpPr/>
          <p:nvPr/>
        </p:nvSpPr>
        <p:spPr>
          <a:xfrm>
            <a:off x="2760158" y="1114397"/>
            <a:ext cx="350068" cy="314241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/>
          <p:nvPr/>
        </p:nvSpPr>
        <p:spPr>
          <a:xfrm>
            <a:off x="3330270" y="1116960"/>
            <a:ext cx="339835" cy="30911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1" name="Shape 671"/>
          <p:cNvSpPr/>
          <p:nvPr/>
        </p:nvSpPr>
        <p:spPr>
          <a:xfrm>
            <a:off x="3906539" y="1120028"/>
            <a:ext cx="317309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72" name="Shape 672"/>
          <p:cNvGrpSpPr/>
          <p:nvPr/>
        </p:nvGrpSpPr>
        <p:grpSpPr>
          <a:xfrm>
            <a:off x="4454984" y="1099530"/>
            <a:ext cx="350068" cy="350572"/>
            <a:chOff x="5294400" y="974850"/>
            <a:chExt cx="416500" cy="417100"/>
          </a:xfrm>
        </p:grpSpPr>
        <p:sp>
          <p:nvSpPr>
            <p:cNvPr id="673" name="Shape 673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5" name="Shape 675"/>
          <p:cNvGrpSpPr/>
          <p:nvPr/>
        </p:nvGrpSpPr>
        <p:grpSpPr>
          <a:xfrm>
            <a:off x="4978006" y="1060132"/>
            <a:ext cx="433992" cy="422729"/>
            <a:chOff x="5916675" y="927975"/>
            <a:chExt cx="516350" cy="502950"/>
          </a:xfrm>
        </p:grpSpPr>
        <p:sp>
          <p:nvSpPr>
            <p:cNvPr id="676" name="Shape 67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8" name="Shape 678"/>
          <p:cNvGrpSpPr/>
          <p:nvPr/>
        </p:nvGrpSpPr>
        <p:grpSpPr>
          <a:xfrm>
            <a:off x="479650" y="1709544"/>
            <a:ext cx="391000" cy="264085"/>
            <a:chOff x="564675" y="1700625"/>
            <a:chExt cx="465200" cy="314200"/>
          </a:xfrm>
        </p:grpSpPr>
        <p:sp>
          <p:nvSpPr>
            <p:cNvPr id="679" name="Shape 67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2" name="Shape 682"/>
          <p:cNvGrpSpPr/>
          <p:nvPr/>
        </p:nvGrpSpPr>
        <p:grpSpPr>
          <a:xfrm>
            <a:off x="1044635" y="1645057"/>
            <a:ext cx="391000" cy="382826"/>
            <a:chOff x="1236875" y="1623900"/>
            <a:chExt cx="465200" cy="455475"/>
          </a:xfrm>
        </p:grpSpPr>
        <p:sp>
          <p:nvSpPr>
            <p:cNvPr id="683" name="Shape 683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0" name="Shape 690"/>
          <p:cNvGrpSpPr/>
          <p:nvPr/>
        </p:nvGrpSpPr>
        <p:grpSpPr>
          <a:xfrm>
            <a:off x="1621890" y="1653252"/>
            <a:ext cx="366457" cy="366436"/>
            <a:chOff x="1923675" y="1633650"/>
            <a:chExt cx="436000" cy="435975"/>
          </a:xfrm>
        </p:grpSpPr>
        <p:sp>
          <p:nvSpPr>
            <p:cNvPr id="691" name="Shape 691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7" name="Shape 697"/>
          <p:cNvGrpSpPr/>
          <p:nvPr/>
        </p:nvGrpSpPr>
        <p:grpSpPr>
          <a:xfrm>
            <a:off x="2185340" y="1651718"/>
            <a:ext cx="369504" cy="369504"/>
            <a:chOff x="2594050" y="1631825"/>
            <a:chExt cx="439625" cy="439625"/>
          </a:xfrm>
        </p:grpSpPr>
        <p:sp>
          <p:nvSpPr>
            <p:cNvPr id="698" name="Shape 69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02" name="Shape 702"/>
          <p:cNvSpPr/>
          <p:nvPr/>
        </p:nvSpPr>
        <p:spPr>
          <a:xfrm>
            <a:off x="2766798" y="1668139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03" name="Shape 703"/>
          <p:cNvGrpSpPr/>
          <p:nvPr/>
        </p:nvGrpSpPr>
        <p:grpSpPr>
          <a:xfrm>
            <a:off x="3350105" y="1624086"/>
            <a:ext cx="299911" cy="424767"/>
            <a:chOff x="3979850" y="1598950"/>
            <a:chExt cx="356825" cy="505375"/>
          </a:xfrm>
        </p:grpSpPr>
        <p:sp>
          <p:nvSpPr>
            <p:cNvPr id="704" name="Shape 704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6" name="Shape 706"/>
          <p:cNvGrpSpPr/>
          <p:nvPr/>
        </p:nvGrpSpPr>
        <p:grpSpPr>
          <a:xfrm>
            <a:off x="3867496" y="1715175"/>
            <a:ext cx="395098" cy="242589"/>
            <a:chOff x="4595425" y="1707325"/>
            <a:chExt cx="470075" cy="288625"/>
          </a:xfrm>
        </p:grpSpPr>
        <p:sp>
          <p:nvSpPr>
            <p:cNvPr id="707" name="Shape 707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2" name="Shape 712"/>
          <p:cNvGrpSpPr/>
          <p:nvPr/>
        </p:nvGrpSpPr>
        <p:grpSpPr>
          <a:xfrm>
            <a:off x="4451412" y="1655815"/>
            <a:ext cx="357233" cy="361309"/>
            <a:chOff x="5290150" y="1636700"/>
            <a:chExt cx="425025" cy="429875"/>
          </a:xfrm>
        </p:grpSpPr>
        <p:sp>
          <p:nvSpPr>
            <p:cNvPr id="713" name="Shape 713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5" name="Shape 715"/>
          <p:cNvGrpSpPr/>
          <p:nvPr/>
        </p:nvGrpSpPr>
        <p:grpSpPr>
          <a:xfrm>
            <a:off x="5015367" y="1645057"/>
            <a:ext cx="359271" cy="376691"/>
            <a:chOff x="5961125" y="1623900"/>
            <a:chExt cx="427450" cy="448175"/>
          </a:xfrm>
        </p:grpSpPr>
        <p:sp>
          <p:nvSpPr>
            <p:cNvPr id="716" name="Shape 716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23" name="Shape 723"/>
          <p:cNvGrpSpPr/>
          <p:nvPr/>
        </p:nvGrpSpPr>
        <p:grpSpPr>
          <a:xfrm>
            <a:off x="5568058" y="1654786"/>
            <a:ext cx="383835" cy="363369"/>
            <a:chOff x="6618700" y="1635475"/>
            <a:chExt cx="456675" cy="432325"/>
          </a:xfrm>
        </p:grpSpPr>
        <p:sp>
          <p:nvSpPr>
            <p:cNvPr id="724" name="Shape 724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29" name="Shape 729"/>
          <p:cNvGrpSpPr/>
          <p:nvPr/>
        </p:nvGrpSpPr>
        <p:grpSpPr>
          <a:xfrm>
            <a:off x="523146" y="2238198"/>
            <a:ext cx="304008" cy="326513"/>
            <a:chOff x="616425" y="2329600"/>
            <a:chExt cx="361700" cy="388475"/>
          </a:xfrm>
        </p:grpSpPr>
        <p:sp>
          <p:nvSpPr>
            <p:cNvPr id="730" name="Shape 730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8" name="Shape 738"/>
          <p:cNvGrpSpPr/>
          <p:nvPr/>
        </p:nvGrpSpPr>
        <p:grpSpPr>
          <a:xfrm>
            <a:off x="1079957" y="2241265"/>
            <a:ext cx="320377" cy="320377"/>
            <a:chOff x="1278900" y="2333250"/>
            <a:chExt cx="381175" cy="381175"/>
          </a:xfrm>
        </p:grpSpPr>
        <p:sp>
          <p:nvSpPr>
            <p:cNvPr id="739" name="Shape 73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3" name="Shape 743"/>
          <p:cNvGrpSpPr/>
          <p:nvPr/>
        </p:nvGrpSpPr>
        <p:grpSpPr>
          <a:xfrm>
            <a:off x="1644920" y="2241265"/>
            <a:ext cx="320398" cy="320377"/>
            <a:chOff x="1951075" y="2333250"/>
            <a:chExt cx="381200" cy="381175"/>
          </a:xfrm>
        </p:grpSpPr>
        <p:sp>
          <p:nvSpPr>
            <p:cNvPr id="744" name="Shape 744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8" name="Shape 748"/>
          <p:cNvGrpSpPr/>
          <p:nvPr/>
        </p:nvGrpSpPr>
        <p:grpSpPr>
          <a:xfrm>
            <a:off x="2209904" y="2241265"/>
            <a:ext cx="320377" cy="320377"/>
            <a:chOff x="2623275" y="2333250"/>
            <a:chExt cx="381175" cy="381175"/>
          </a:xfrm>
        </p:grpSpPr>
        <p:sp>
          <p:nvSpPr>
            <p:cNvPr id="749" name="Shape 74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3" name="Shape 753"/>
          <p:cNvGrpSpPr/>
          <p:nvPr/>
        </p:nvGrpSpPr>
        <p:grpSpPr>
          <a:xfrm>
            <a:off x="2849608" y="2186003"/>
            <a:ext cx="170936" cy="426826"/>
            <a:chOff x="3384375" y="2267500"/>
            <a:chExt cx="203375" cy="507825"/>
          </a:xfrm>
        </p:grpSpPr>
        <p:sp>
          <p:nvSpPr>
            <p:cNvPr id="754" name="Shape 754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6" name="Shape 756"/>
          <p:cNvGrpSpPr/>
          <p:nvPr/>
        </p:nvGrpSpPr>
        <p:grpSpPr>
          <a:xfrm>
            <a:off x="3994916" y="2240236"/>
            <a:ext cx="140237" cy="318339"/>
            <a:chOff x="4747025" y="2332025"/>
            <a:chExt cx="166850" cy="378750"/>
          </a:xfrm>
        </p:grpSpPr>
        <p:sp>
          <p:nvSpPr>
            <p:cNvPr id="757" name="Shape 757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9" name="Shape 759"/>
          <p:cNvGrpSpPr/>
          <p:nvPr/>
        </p:nvGrpSpPr>
        <p:grpSpPr>
          <a:xfrm>
            <a:off x="3427389" y="2188041"/>
            <a:ext cx="145343" cy="422729"/>
            <a:chOff x="4071800" y="2269925"/>
            <a:chExt cx="172925" cy="502950"/>
          </a:xfrm>
        </p:grpSpPr>
        <p:sp>
          <p:nvSpPr>
            <p:cNvPr id="760" name="Shape 760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2" name="Shape 762"/>
          <p:cNvSpPr/>
          <p:nvPr/>
        </p:nvSpPr>
        <p:spPr>
          <a:xfrm>
            <a:off x="4470010" y="2232641"/>
            <a:ext cx="320377" cy="337775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63" name="Shape 763"/>
          <p:cNvGrpSpPr/>
          <p:nvPr/>
        </p:nvGrpSpPr>
        <p:grpSpPr>
          <a:xfrm>
            <a:off x="5025095" y="2238702"/>
            <a:ext cx="345970" cy="325504"/>
            <a:chOff x="5972700" y="2330200"/>
            <a:chExt cx="411625" cy="387275"/>
          </a:xfrm>
        </p:grpSpPr>
        <p:sp>
          <p:nvSpPr>
            <p:cNvPr id="764" name="Shape 76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6" name="Shape 766"/>
          <p:cNvGrpSpPr/>
          <p:nvPr/>
        </p:nvGrpSpPr>
        <p:grpSpPr>
          <a:xfrm>
            <a:off x="620392" y="2766830"/>
            <a:ext cx="109538" cy="399195"/>
            <a:chOff x="732125" y="2958550"/>
            <a:chExt cx="130325" cy="474950"/>
          </a:xfrm>
        </p:grpSpPr>
        <p:sp>
          <p:nvSpPr>
            <p:cNvPr id="767" name="Shape 767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75" name="Shape 775"/>
          <p:cNvSpPr/>
          <p:nvPr/>
        </p:nvSpPr>
        <p:spPr>
          <a:xfrm>
            <a:off x="1637312" y="2751059"/>
            <a:ext cx="335737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6" name="Shape 776"/>
          <p:cNvSpPr/>
          <p:nvPr/>
        </p:nvSpPr>
        <p:spPr>
          <a:xfrm>
            <a:off x="1115804" y="2751059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77" name="Shape 777"/>
          <p:cNvGrpSpPr/>
          <p:nvPr/>
        </p:nvGrpSpPr>
        <p:grpSpPr>
          <a:xfrm>
            <a:off x="2176137" y="2779627"/>
            <a:ext cx="387932" cy="367466"/>
            <a:chOff x="2583100" y="2973775"/>
            <a:chExt cx="461550" cy="437200"/>
          </a:xfrm>
        </p:grpSpPr>
        <p:sp>
          <p:nvSpPr>
            <p:cNvPr id="778" name="Shape 77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80" name="Shape 780"/>
          <p:cNvSpPr/>
          <p:nvPr/>
        </p:nvSpPr>
        <p:spPr>
          <a:xfrm>
            <a:off x="3887081" y="2788421"/>
            <a:ext cx="356203" cy="356203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81" name="Shape 781"/>
          <p:cNvGrpSpPr/>
          <p:nvPr/>
        </p:nvGrpSpPr>
        <p:grpSpPr>
          <a:xfrm>
            <a:off x="4415586" y="2807783"/>
            <a:ext cx="435021" cy="323445"/>
            <a:chOff x="5247525" y="3007275"/>
            <a:chExt cx="517575" cy="384825"/>
          </a:xfrm>
        </p:grpSpPr>
        <p:sp>
          <p:nvSpPr>
            <p:cNvPr id="782" name="Shape 78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84" name="Shape 784"/>
          <p:cNvGrpSpPr/>
          <p:nvPr/>
        </p:nvGrpSpPr>
        <p:grpSpPr>
          <a:xfrm>
            <a:off x="3326571" y="2789355"/>
            <a:ext cx="342881" cy="350068"/>
            <a:chOff x="3951850" y="2985350"/>
            <a:chExt cx="407950" cy="416500"/>
          </a:xfrm>
        </p:grpSpPr>
        <p:sp>
          <p:nvSpPr>
            <p:cNvPr id="785" name="Shape 78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89" name="Shape 789"/>
          <p:cNvGrpSpPr/>
          <p:nvPr/>
        </p:nvGrpSpPr>
        <p:grpSpPr>
          <a:xfrm>
            <a:off x="483244" y="3378903"/>
            <a:ext cx="397136" cy="305017"/>
            <a:chOff x="568950" y="3686775"/>
            <a:chExt cx="472500" cy="362900"/>
          </a:xfrm>
        </p:grpSpPr>
        <p:sp>
          <p:nvSpPr>
            <p:cNvPr id="790" name="Shape 790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93" name="Shape 793"/>
          <p:cNvSpPr/>
          <p:nvPr/>
        </p:nvSpPr>
        <p:spPr>
          <a:xfrm>
            <a:off x="5060085" y="2772052"/>
            <a:ext cx="270220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94" name="Shape 794"/>
          <p:cNvGrpSpPr/>
          <p:nvPr/>
        </p:nvGrpSpPr>
        <p:grpSpPr>
          <a:xfrm>
            <a:off x="1051296" y="3404496"/>
            <a:ext cx="377699" cy="253852"/>
            <a:chOff x="1244800" y="3717225"/>
            <a:chExt cx="449375" cy="302025"/>
          </a:xfrm>
        </p:grpSpPr>
        <p:sp>
          <p:nvSpPr>
            <p:cNvPr id="795" name="Shape 795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1" name="Shape 801"/>
          <p:cNvGrpSpPr/>
          <p:nvPr/>
        </p:nvGrpSpPr>
        <p:grpSpPr>
          <a:xfrm>
            <a:off x="1621386" y="3385039"/>
            <a:ext cx="367466" cy="287114"/>
            <a:chOff x="1923075" y="3694075"/>
            <a:chExt cx="437200" cy="341600"/>
          </a:xfrm>
        </p:grpSpPr>
        <p:sp>
          <p:nvSpPr>
            <p:cNvPr id="802" name="Shape 802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1" name="Shape 811"/>
          <p:cNvGrpSpPr/>
          <p:nvPr/>
        </p:nvGrpSpPr>
        <p:grpSpPr>
          <a:xfrm>
            <a:off x="2189942" y="3380437"/>
            <a:ext cx="360301" cy="295813"/>
            <a:chOff x="2599525" y="3688600"/>
            <a:chExt cx="428675" cy="351950"/>
          </a:xfrm>
        </p:grpSpPr>
        <p:sp>
          <p:nvSpPr>
            <p:cNvPr id="812" name="Shape 812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5" name="Shape 815"/>
          <p:cNvGrpSpPr/>
          <p:nvPr/>
        </p:nvGrpSpPr>
        <p:grpSpPr>
          <a:xfrm>
            <a:off x="2772324" y="3359971"/>
            <a:ext cx="333699" cy="329076"/>
            <a:chOff x="3292425" y="3664250"/>
            <a:chExt cx="397025" cy="391525"/>
          </a:xfrm>
        </p:grpSpPr>
        <p:sp>
          <p:nvSpPr>
            <p:cNvPr id="816" name="Shape 816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9" name="Shape 819"/>
          <p:cNvGrpSpPr/>
          <p:nvPr/>
        </p:nvGrpSpPr>
        <p:grpSpPr>
          <a:xfrm>
            <a:off x="3310181" y="3402437"/>
            <a:ext cx="369525" cy="268182"/>
            <a:chOff x="3932350" y="3714775"/>
            <a:chExt cx="439650" cy="319075"/>
          </a:xfrm>
        </p:grpSpPr>
        <p:sp>
          <p:nvSpPr>
            <p:cNvPr id="820" name="Shape 820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25" name="Shape 825"/>
          <p:cNvGrpSpPr/>
          <p:nvPr/>
        </p:nvGrpSpPr>
        <p:grpSpPr>
          <a:xfrm>
            <a:off x="3875165" y="3402437"/>
            <a:ext cx="369504" cy="268182"/>
            <a:chOff x="4604550" y="3714775"/>
            <a:chExt cx="439625" cy="319075"/>
          </a:xfrm>
        </p:grpSpPr>
        <p:sp>
          <p:nvSpPr>
            <p:cNvPr id="826" name="Shape 826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28" name="Shape 828"/>
          <p:cNvGrpSpPr/>
          <p:nvPr/>
        </p:nvGrpSpPr>
        <p:grpSpPr>
          <a:xfrm>
            <a:off x="4453450" y="3374806"/>
            <a:ext cx="353136" cy="313737"/>
            <a:chOff x="5292575" y="3681900"/>
            <a:chExt cx="420150" cy="373275"/>
          </a:xfrm>
        </p:grpSpPr>
        <p:sp>
          <p:nvSpPr>
            <p:cNvPr id="829" name="Shape 82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36" name="Shape 836"/>
          <p:cNvGrpSpPr/>
          <p:nvPr/>
        </p:nvGrpSpPr>
        <p:grpSpPr>
          <a:xfrm>
            <a:off x="4998473" y="3334882"/>
            <a:ext cx="393059" cy="393059"/>
            <a:chOff x="5941025" y="3634400"/>
            <a:chExt cx="467650" cy="467650"/>
          </a:xfrm>
        </p:grpSpPr>
        <p:sp>
          <p:nvSpPr>
            <p:cNvPr id="837" name="Shape 83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43" name="Shape 843"/>
          <p:cNvGrpSpPr/>
          <p:nvPr/>
        </p:nvGrpSpPr>
        <p:grpSpPr>
          <a:xfrm>
            <a:off x="5588546" y="3359971"/>
            <a:ext cx="342881" cy="342902"/>
            <a:chOff x="6643075" y="3664250"/>
            <a:chExt cx="407950" cy="407975"/>
          </a:xfrm>
        </p:grpSpPr>
        <p:sp>
          <p:nvSpPr>
            <p:cNvPr id="844" name="Shape 84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46" name="Shape 846"/>
          <p:cNvGrpSpPr/>
          <p:nvPr/>
        </p:nvGrpSpPr>
        <p:grpSpPr>
          <a:xfrm>
            <a:off x="489379" y="3910624"/>
            <a:ext cx="371564" cy="371543"/>
            <a:chOff x="576250" y="4319400"/>
            <a:chExt cx="442075" cy="442050"/>
          </a:xfrm>
        </p:grpSpPr>
        <p:sp>
          <p:nvSpPr>
            <p:cNvPr id="847" name="Shape 84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51" name="Shape 851"/>
          <p:cNvSpPr/>
          <p:nvPr/>
        </p:nvSpPr>
        <p:spPr>
          <a:xfrm>
            <a:off x="1039043" y="398292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2" name="Shape 852"/>
          <p:cNvSpPr/>
          <p:nvPr/>
        </p:nvSpPr>
        <p:spPr>
          <a:xfrm>
            <a:off x="3329766" y="3926102"/>
            <a:ext cx="340843" cy="34086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3" name="Shape 853"/>
          <p:cNvSpPr/>
          <p:nvPr/>
        </p:nvSpPr>
        <p:spPr>
          <a:xfrm>
            <a:off x="2764760" y="3947599"/>
            <a:ext cx="340843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4" name="Shape 854"/>
          <p:cNvSpPr/>
          <p:nvPr/>
        </p:nvSpPr>
        <p:spPr>
          <a:xfrm>
            <a:off x="3893237" y="3924568"/>
            <a:ext cx="343911" cy="343932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8839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55" name="Shape 855"/>
          <p:cNvGrpSpPr/>
          <p:nvPr/>
        </p:nvGrpSpPr>
        <p:grpSpPr>
          <a:xfrm>
            <a:off x="4432984" y="3929557"/>
            <a:ext cx="394068" cy="325504"/>
            <a:chOff x="5268225" y="4341925"/>
            <a:chExt cx="468850" cy="387275"/>
          </a:xfrm>
        </p:grpSpPr>
        <p:sp>
          <p:nvSpPr>
            <p:cNvPr id="856" name="Shape 856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64" name="Shape 864"/>
          <p:cNvGrpSpPr/>
          <p:nvPr/>
        </p:nvGrpSpPr>
        <p:grpSpPr>
          <a:xfrm>
            <a:off x="5017930" y="3919324"/>
            <a:ext cx="354144" cy="354144"/>
            <a:chOff x="5964175" y="4329750"/>
            <a:chExt cx="421350" cy="421350"/>
          </a:xfrm>
        </p:grpSpPr>
        <p:sp>
          <p:nvSpPr>
            <p:cNvPr id="865" name="Shape 865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67" name="Shape 867"/>
          <p:cNvGrpSpPr/>
          <p:nvPr/>
        </p:nvGrpSpPr>
        <p:grpSpPr>
          <a:xfrm>
            <a:off x="1053838" y="4484308"/>
            <a:ext cx="372593" cy="360301"/>
            <a:chOff x="1247825" y="5001950"/>
            <a:chExt cx="443300" cy="428675"/>
          </a:xfrm>
        </p:grpSpPr>
        <p:sp>
          <p:nvSpPr>
            <p:cNvPr id="868" name="Shape 86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74" name="Shape 874"/>
          <p:cNvGrpSpPr/>
          <p:nvPr/>
        </p:nvGrpSpPr>
        <p:grpSpPr>
          <a:xfrm>
            <a:off x="1652085" y="4466384"/>
            <a:ext cx="306068" cy="389991"/>
            <a:chOff x="1959600" y="4980625"/>
            <a:chExt cx="364150" cy="464000"/>
          </a:xfrm>
        </p:grpSpPr>
        <p:sp>
          <p:nvSpPr>
            <p:cNvPr id="875" name="Shape 875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82" name="Shape 882"/>
          <p:cNvGrpSpPr/>
          <p:nvPr/>
        </p:nvGrpSpPr>
        <p:grpSpPr>
          <a:xfrm>
            <a:off x="2194565" y="4481240"/>
            <a:ext cx="351076" cy="360805"/>
            <a:chOff x="2605025" y="4998300"/>
            <a:chExt cx="417700" cy="429275"/>
          </a:xfrm>
        </p:grpSpPr>
        <p:sp>
          <p:nvSpPr>
            <p:cNvPr id="883" name="Shape 883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86" name="Shape 886"/>
          <p:cNvGrpSpPr/>
          <p:nvPr/>
        </p:nvGrpSpPr>
        <p:grpSpPr>
          <a:xfrm>
            <a:off x="2725256" y="4484308"/>
            <a:ext cx="419661" cy="349542"/>
            <a:chOff x="3236425" y="5001950"/>
            <a:chExt cx="499300" cy="415875"/>
          </a:xfrm>
        </p:grpSpPr>
        <p:sp>
          <p:nvSpPr>
            <p:cNvPr id="887" name="Shape 887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93" name="Shape 893"/>
          <p:cNvGrpSpPr/>
          <p:nvPr/>
        </p:nvGrpSpPr>
        <p:grpSpPr>
          <a:xfrm>
            <a:off x="3340376" y="4466384"/>
            <a:ext cx="319368" cy="380263"/>
            <a:chOff x="3968275" y="4980625"/>
            <a:chExt cx="379975" cy="452425"/>
          </a:xfrm>
        </p:grpSpPr>
        <p:sp>
          <p:nvSpPr>
            <p:cNvPr id="894" name="Shape 894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97" name="Shape 897"/>
          <p:cNvGrpSpPr/>
          <p:nvPr/>
        </p:nvGrpSpPr>
        <p:grpSpPr>
          <a:xfrm>
            <a:off x="4995909" y="4551338"/>
            <a:ext cx="404322" cy="220084"/>
            <a:chOff x="5937975" y="5081700"/>
            <a:chExt cx="481050" cy="261850"/>
          </a:xfrm>
        </p:grpSpPr>
        <p:sp>
          <p:nvSpPr>
            <p:cNvPr id="898" name="Shape 89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01" name="Shape 901"/>
          <p:cNvGrpSpPr/>
          <p:nvPr/>
        </p:nvGrpSpPr>
        <p:grpSpPr>
          <a:xfrm>
            <a:off x="5614118" y="4508871"/>
            <a:ext cx="290182" cy="333678"/>
            <a:chOff x="6673500" y="5031175"/>
            <a:chExt cx="345250" cy="397000"/>
          </a:xfrm>
        </p:grpSpPr>
        <p:sp>
          <p:nvSpPr>
            <p:cNvPr id="902" name="Shape 902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07" name="Shape 907"/>
          <p:cNvGrpSpPr/>
          <p:nvPr/>
        </p:nvGrpSpPr>
        <p:grpSpPr>
          <a:xfrm>
            <a:off x="3306105" y="533517"/>
            <a:ext cx="387932" cy="345970"/>
            <a:chOff x="3927500" y="301425"/>
            <a:chExt cx="461550" cy="411625"/>
          </a:xfrm>
        </p:grpSpPr>
        <p:sp>
          <p:nvSpPr>
            <p:cNvPr id="908" name="Shape 90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35" name="Shape 935"/>
          <p:cNvGrpSpPr/>
          <p:nvPr/>
        </p:nvGrpSpPr>
        <p:grpSpPr>
          <a:xfrm>
            <a:off x="5593652" y="540177"/>
            <a:ext cx="332669" cy="332669"/>
            <a:chOff x="6649150" y="309350"/>
            <a:chExt cx="395800" cy="395800"/>
          </a:xfrm>
        </p:grpSpPr>
        <p:sp>
          <p:nvSpPr>
            <p:cNvPr id="936" name="Shape 936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1" name="Shape 941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59" name="Shape 959"/>
          <p:cNvGrpSpPr/>
          <p:nvPr/>
        </p:nvGrpSpPr>
        <p:grpSpPr>
          <a:xfrm>
            <a:off x="5026104" y="547847"/>
            <a:ext cx="337796" cy="319873"/>
            <a:chOff x="5973900" y="318475"/>
            <a:chExt cx="401900" cy="380575"/>
          </a:xfrm>
        </p:grpSpPr>
        <p:sp>
          <p:nvSpPr>
            <p:cNvPr id="960" name="Shape 960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74" name="Shape 974"/>
          <p:cNvGrpSpPr/>
          <p:nvPr/>
        </p:nvGrpSpPr>
        <p:grpSpPr>
          <a:xfrm>
            <a:off x="1071257" y="1061140"/>
            <a:ext cx="342881" cy="418127"/>
            <a:chOff x="1268550" y="929175"/>
            <a:chExt cx="407950" cy="497475"/>
          </a:xfrm>
        </p:grpSpPr>
        <p:sp>
          <p:nvSpPr>
            <p:cNvPr id="975" name="Shape 975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78" name="Shape 978"/>
          <p:cNvGrpSpPr/>
          <p:nvPr/>
        </p:nvGrpSpPr>
        <p:grpSpPr>
          <a:xfrm>
            <a:off x="5557321" y="1077005"/>
            <a:ext cx="405331" cy="388962"/>
            <a:chOff x="6605925" y="948050"/>
            <a:chExt cx="482250" cy="462775"/>
          </a:xfrm>
        </p:grpSpPr>
        <p:sp>
          <p:nvSpPr>
            <p:cNvPr id="979" name="Shape 97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85" name="Shape 985"/>
          <p:cNvGrpSpPr/>
          <p:nvPr/>
        </p:nvGrpSpPr>
        <p:grpSpPr>
          <a:xfrm>
            <a:off x="5652003" y="2228973"/>
            <a:ext cx="215966" cy="342398"/>
            <a:chOff x="6718575" y="2318625"/>
            <a:chExt cx="256950" cy="407375"/>
          </a:xfrm>
        </p:grpSpPr>
        <p:sp>
          <p:nvSpPr>
            <p:cNvPr id="986" name="Shape 98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94" name="Shape 994"/>
          <p:cNvGrpSpPr/>
          <p:nvPr/>
        </p:nvGrpSpPr>
        <p:grpSpPr>
          <a:xfrm>
            <a:off x="2753392" y="2855881"/>
            <a:ext cx="363369" cy="221114"/>
            <a:chOff x="3269900" y="3064500"/>
            <a:chExt cx="432325" cy="263075"/>
          </a:xfrm>
        </p:grpSpPr>
        <p:sp>
          <p:nvSpPr>
            <p:cNvPr id="995" name="Shape 995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98" name="Shape 998"/>
          <p:cNvGrpSpPr/>
          <p:nvPr/>
        </p:nvGrpSpPr>
        <p:grpSpPr>
          <a:xfrm>
            <a:off x="5627419" y="2788326"/>
            <a:ext cx="265114" cy="372593"/>
            <a:chOff x="6689325" y="2984125"/>
            <a:chExt cx="315425" cy="443300"/>
          </a:xfrm>
        </p:grpSpPr>
        <p:sp>
          <p:nvSpPr>
            <p:cNvPr id="999" name="Shape 99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04" name="Shape 1004"/>
          <p:cNvGrpSpPr/>
          <p:nvPr/>
        </p:nvGrpSpPr>
        <p:grpSpPr>
          <a:xfrm>
            <a:off x="1676144" y="3882993"/>
            <a:ext cx="256415" cy="414534"/>
            <a:chOff x="1988225" y="4286525"/>
            <a:chExt cx="305075" cy="493200"/>
          </a:xfrm>
        </p:grpSpPr>
        <p:sp>
          <p:nvSpPr>
            <p:cNvPr id="1005" name="Shape 1005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12" name="Shape 1012"/>
          <p:cNvGrpSpPr/>
          <p:nvPr/>
        </p:nvGrpSpPr>
        <p:grpSpPr>
          <a:xfrm>
            <a:off x="2220137" y="3912158"/>
            <a:ext cx="309640" cy="392030"/>
            <a:chOff x="2635450" y="4321225"/>
            <a:chExt cx="368400" cy="466425"/>
          </a:xfrm>
        </p:grpSpPr>
        <p:sp>
          <p:nvSpPr>
            <p:cNvPr id="1013" name="Shape 1013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19" name="Shape 1019"/>
          <p:cNvGrpSpPr/>
          <p:nvPr/>
        </p:nvGrpSpPr>
        <p:grpSpPr>
          <a:xfrm>
            <a:off x="5588546" y="3902430"/>
            <a:ext cx="342881" cy="383835"/>
            <a:chOff x="6643075" y="4309650"/>
            <a:chExt cx="407950" cy="456675"/>
          </a:xfrm>
        </p:grpSpPr>
        <p:sp>
          <p:nvSpPr>
            <p:cNvPr id="1020" name="Shape 1020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29" name="Shape 1029"/>
          <p:cNvGrpSpPr/>
          <p:nvPr/>
        </p:nvGrpSpPr>
        <p:grpSpPr>
          <a:xfrm>
            <a:off x="4403819" y="4444384"/>
            <a:ext cx="452420" cy="433992"/>
            <a:chOff x="5233525" y="4954450"/>
            <a:chExt cx="538275" cy="516350"/>
          </a:xfrm>
        </p:grpSpPr>
        <p:sp>
          <p:nvSpPr>
            <p:cNvPr id="1030" name="Shape 1030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41" name="Shape 1041"/>
          <p:cNvGrpSpPr/>
          <p:nvPr/>
        </p:nvGrpSpPr>
        <p:grpSpPr>
          <a:xfrm>
            <a:off x="3834737" y="4452054"/>
            <a:ext cx="460615" cy="418653"/>
            <a:chOff x="4556450" y="4963575"/>
            <a:chExt cx="548025" cy="498100"/>
          </a:xfrm>
        </p:grpSpPr>
        <p:sp>
          <p:nvSpPr>
            <p:cNvPr id="1042" name="Shape 1042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4" name="Shape 1044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5" name="Shape 1045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6" name="Shape 1046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47" name="Shape 1047"/>
          <p:cNvGrpSpPr/>
          <p:nvPr/>
        </p:nvGrpSpPr>
        <p:grpSpPr>
          <a:xfrm>
            <a:off x="452019" y="4542638"/>
            <a:ext cx="445254" cy="246182"/>
            <a:chOff x="531800" y="5071350"/>
            <a:chExt cx="529750" cy="292900"/>
          </a:xfrm>
        </p:grpSpPr>
        <p:sp>
          <p:nvSpPr>
            <p:cNvPr id="1048" name="Shape 104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8839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55" name="Shape 1055"/>
          <p:cNvSpPr txBox="1"/>
          <p:nvPr/>
        </p:nvSpPr>
        <p:spPr>
          <a:xfrm>
            <a:off x="6342050" y="1808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88398A"/>
                </a:solidFill>
                <a:latin typeface="Karla"/>
                <a:ea typeface="Karla"/>
                <a:cs typeface="Karla"/>
                <a:sym typeface="Karla"/>
              </a:rPr>
              <a:t>SlidesCarnival icons are editable shapes</a:t>
            </a:r>
            <a:r>
              <a:rPr lang="en" sz="900">
                <a:solidFill>
                  <a:srgbClr val="88398A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88398A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88398A"/>
                </a:solidFill>
                <a:latin typeface="Karla"/>
                <a:ea typeface="Karla"/>
                <a:cs typeface="Karla"/>
                <a:sym typeface="Karla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88398A"/>
              </a:buClr>
              <a:buSzPct val="100000"/>
              <a:buFont typeface="Karla"/>
              <a:buChar char="●"/>
            </a:pPr>
            <a:r>
              <a:rPr lang="en" sz="900">
                <a:solidFill>
                  <a:srgbClr val="88398A"/>
                </a:solidFill>
                <a:latin typeface="Karla"/>
                <a:ea typeface="Karla"/>
                <a:cs typeface="Karla"/>
                <a:sym typeface="Karla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88398A"/>
              </a:buClr>
              <a:buSzPct val="100000"/>
              <a:buFont typeface="Karla"/>
              <a:buChar char="●"/>
            </a:pPr>
            <a:r>
              <a:rPr lang="en" sz="900">
                <a:solidFill>
                  <a:srgbClr val="88398A"/>
                </a:solidFill>
                <a:latin typeface="Karla"/>
                <a:ea typeface="Karla"/>
                <a:cs typeface="Karla"/>
                <a:sym typeface="Karla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88398A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88398A"/>
                </a:solidFill>
                <a:latin typeface="Karla"/>
                <a:ea typeface="Karla"/>
                <a:cs typeface="Karla"/>
                <a:sym typeface="Karla"/>
              </a:rPr>
              <a:t>Isn’t that nice? :)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Shape 1060"/>
          <p:cNvSpPr txBox="1"/>
          <p:nvPr/>
        </p:nvSpPr>
        <p:spPr>
          <a:xfrm>
            <a:off x="21638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How? Follow Google instructions </a:t>
            </a:r>
            <a:r>
              <a:rPr lang="en" u="sng"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spcBef>
                <a:spcPts val="0"/>
              </a:spcBef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>
              <a:spcBef>
                <a:spcPts val="0"/>
              </a:spcBef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61" name="Shape 1061"/>
          <p:cNvSpPr txBox="1"/>
          <p:nvPr/>
        </p:nvSpPr>
        <p:spPr>
          <a:xfrm>
            <a:off x="8081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 dirty="0"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</a:p>
        </p:txBody>
      </p:sp>
      <p:sp>
        <p:nvSpPr>
          <p:cNvPr id="1062" name="Shape 1062"/>
          <p:cNvSpPr txBox="1"/>
          <p:nvPr/>
        </p:nvSpPr>
        <p:spPr>
          <a:xfrm>
            <a:off x="648975" y="780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004E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 idx="4294967295"/>
          </p:nvPr>
        </p:nvSpPr>
        <p:spPr>
          <a:xfrm>
            <a:off x="2361750" y="1211750"/>
            <a:ext cx="36633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 dirty="0">
                <a:solidFill>
                  <a:srgbClr val="88398A"/>
                </a:solidFill>
              </a:rPr>
              <a:t>Hello!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2361749" y="2517700"/>
            <a:ext cx="5400600" cy="22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3600" dirty="0" smtClean="0"/>
              <a:t>I am</a:t>
            </a:r>
            <a:r>
              <a:rPr lang="en" sz="3600" dirty="0" smtClean="0"/>
              <a:t> </a:t>
            </a:r>
            <a:r>
              <a:rPr lang="es-ES" sz="3600" dirty="0" err="1" smtClean="0"/>
              <a:t>Pam</a:t>
            </a:r>
            <a:r>
              <a:rPr lang="es-ES" sz="3600" dirty="0" smtClean="0"/>
              <a:t> </a:t>
            </a:r>
            <a:endParaRPr lang="en" sz="3600"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s-ES" dirty="0" smtClean="0">
                <a:solidFill>
                  <a:srgbClr val="000000"/>
                </a:solidFill>
              </a:rPr>
              <a:t>And </a:t>
            </a:r>
            <a:r>
              <a:rPr lang="es-ES" dirty="0" err="1" smtClean="0">
                <a:solidFill>
                  <a:srgbClr val="000000"/>
                </a:solidFill>
              </a:rPr>
              <a:t>today</a:t>
            </a:r>
            <a:r>
              <a:rPr lang="es-ES" dirty="0" smtClean="0">
                <a:solidFill>
                  <a:srgbClr val="000000"/>
                </a:solidFill>
              </a:rPr>
              <a:t> I am </a:t>
            </a:r>
            <a:r>
              <a:rPr lang="es-ES" dirty="0" err="1" smtClean="0">
                <a:solidFill>
                  <a:srgbClr val="000000"/>
                </a:solidFill>
              </a:rPr>
              <a:t>very</a:t>
            </a:r>
            <a:r>
              <a:rPr lang="es-ES" dirty="0" smtClean="0">
                <a:solidFill>
                  <a:srgbClr val="000000"/>
                </a:solidFill>
              </a:rPr>
              <a:t> </a:t>
            </a:r>
            <a:r>
              <a:rPr lang="es-ES" dirty="0" err="1" smtClean="0">
                <a:solidFill>
                  <a:srgbClr val="000000"/>
                </a:solidFill>
              </a:rPr>
              <a:t>excited</a:t>
            </a:r>
            <a:r>
              <a:rPr lang="es-ES" dirty="0" smtClean="0">
                <a:solidFill>
                  <a:srgbClr val="000000"/>
                </a:solidFill>
              </a:rPr>
              <a:t> to share </a:t>
            </a:r>
            <a:r>
              <a:rPr lang="es-ES" dirty="0" err="1" smtClean="0">
                <a:solidFill>
                  <a:srgbClr val="000000"/>
                </a:solidFill>
              </a:rPr>
              <a:t>with</a:t>
            </a:r>
            <a:r>
              <a:rPr lang="es-ES" dirty="0" smtClean="0">
                <a:solidFill>
                  <a:srgbClr val="000000"/>
                </a:solidFill>
              </a:rPr>
              <a:t> </a:t>
            </a:r>
            <a:r>
              <a:rPr lang="es-ES" dirty="0" err="1" smtClean="0">
                <a:solidFill>
                  <a:srgbClr val="000000"/>
                </a:solidFill>
              </a:rPr>
              <a:t>you</a:t>
            </a:r>
            <a:r>
              <a:rPr lang="es-ES" dirty="0" smtClean="0">
                <a:solidFill>
                  <a:srgbClr val="000000"/>
                </a:solidFill>
              </a:rPr>
              <a:t> </a:t>
            </a:r>
            <a:r>
              <a:rPr lang="es-ES" dirty="0" err="1" smtClean="0">
                <a:solidFill>
                  <a:srgbClr val="000000"/>
                </a:solidFill>
              </a:rPr>
              <a:t>some</a:t>
            </a:r>
            <a:r>
              <a:rPr lang="es-ES" dirty="0" smtClean="0">
                <a:solidFill>
                  <a:srgbClr val="000000"/>
                </a:solidFill>
              </a:rPr>
              <a:t> </a:t>
            </a:r>
            <a:r>
              <a:rPr lang="es-ES" dirty="0" err="1" smtClean="0">
                <a:solidFill>
                  <a:srgbClr val="000000"/>
                </a:solidFill>
              </a:rPr>
              <a:t>tips</a:t>
            </a:r>
            <a:r>
              <a:rPr lang="es-ES" dirty="0" smtClean="0">
                <a:solidFill>
                  <a:srgbClr val="000000"/>
                </a:solidFill>
              </a:rPr>
              <a:t> </a:t>
            </a:r>
            <a:r>
              <a:rPr lang="es-ES" dirty="0" err="1" smtClean="0">
                <a:solidFill>
                  <a:srgbClr val="000000"/>
                </a:solidFill>
              </a:rPr>
              <a:t>on</a:t>
            </a:r>
            <a:r>
              <a:rPr lang="es-ES" dirty="0" smtClean="0">
                <a:solidFill>
                  <a:srgbClr val="000000"/>
                </a:solidFill>
              </a:rPr>
              <a:t> </a:t>
            </a:r>
            <a:r>
              <a:rPr lang="es-ES" dirty="0" err="1" smtClean="0">
                <a:solidFill>
                  <a:srgbClr val="000000"/>
                </a:solidFill>
              </a:rPr>
              <a:t>how</a:t>
            </a:r>
            <a:r>
              <a:rPr lang="es-ES" dirty="0" smtClean="0">
                <a:solidFill>
                  <a:srgbClr val="000000"/>
                </a:solidFill>
              </a:rPr>
              <a:t> to </a:t>
            </a:r>
            <a:r>
              <a:rPr lang="es-ES" dirty="0" err="1" smtClean="0">
                <a:solidFill>
                  <a:srgbClr val="000000"/>
                </a:solidFill>
              </a:rPr>
              <a:t>get</a:t>
            </a:r>
            <a:r>
              <a:rPr lang="es-ES" dirty="0" smtClean="0">
                <a:solidFill>
                  <a:srgbClr val="000000"/>
                </a:solidFill>
              </a:rPr>
              <a:t> </a:t>
            </a:r>
            <a:r>
              <a:rPr lang="es-ES" i="1" dirty="0" err="1" smtClean="0">
                <a:solidFill>
                  <a:srgbClr val="000000"/>
                </a:solidFill>
              </a:rPr>
              <a:t>beautiful</a:t>
            </a:r>
            <a:r>
              <a:rPr lang="es-ES" dirty="0" smtClean="0">
                <a:solidFill>
                  <a:srgbClr val="000000"/>
                </a:solidFill>
              </a:rPr>
              <a:t> </a:t>
            </a:r>
            <a:r>
              <a:rPr lang="es-ES" dirty="0" err="1" smtClean="0">
                <a:solidFill>
                  <a:srgbClr val="000000"/>
                </a:solidFill>
              </a:rPr>
              <a:t>plots</a:t>
            </a:r>
            <a:r>
              <a:rPr lang="es-ES" dirty="0" smtClean="0">
                <a:solidFill>
                  <a:srgbClr val="000000"/>
                </a:solidFill>
              </a:rPr>
              <a:t> </a:t>
            </a:r>
            <a:r>
              <a:rPr lang="es-ES" dirty="0" err="1" smtClean="0">
                <a:solidFill>
                  <a:srgbClr val="000000"/>
                </a:solidFill>
              </a:rPr>
              <a:t>using</a:t>
            </a:r>
            <a:r>
              <a:rPr lang="es-ES" dirty="0" smtClean="0">
                <a:solidFill>
                  <a:srgbClr val="000000"/>
                </a:solidFill>
              </a:rPr>
              <a:t> </a:t>
            </a:r>
            <a:r>
              <a:rPr lang="es-ES" sz="2000" b="1" dirty="0">
                <a:solidFill>
                  <a:srgbClr val="88398A"/>
                </a:solidFill>
              </a:rPr>
              <a:t>ggplot2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endParaRPr lang="es-ES" dirty="0" smtClean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endParaRPr lang="en" dirty="0">
              <a:solidFill>
                <a:srgbClr val="000000"/>
              </a:solidFill>
            </a:endParaRPr>
          </a:p>
        </p:txBody>
      </p:sp>
      <p:pic>
        <p:nvPicPr>
          <p:cNvPr id="93" name="Shape 93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01" y="1874859"/>
            <a:ext cx="1393799" cy="1393799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861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 err="1" smtClean="0"/>
              <a:t>Smoothly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s-ES" dirty="0" err="1" smtClean="0">
                <a:solidFill>
                  <a:srgbClr val="000000"/>
                </a:solidFill>
              </a:rPr>
              <a:t>sliding</a:t>
            </a:r>
            <a:r>
              <a:rPr lang="es-ES" dirty="0" smtClean="0">
                <a:solidFill>
                  <a:srgbClr val="000000"/>
                </a:solidFill>
              </a:rPr>
              <a:t> </a:t>
            </a:r>
            <a:r>
              <a:rPr lang="es-ES" dirty="0" err="1" smtClean="0">
                <a:solidFill>
                  <a:srgbClr val="000000"/>
                </a:solidFill>
              </a:rPr>
              <a:t>into</a:t>
            </a:r>
            <a:r>
              <a:rPr lang="es-ES" dirty="0" smtClean="0">
                <a:solidFill>
                  <a:srgbClr val="000000"/>
                </a:solidFill>
              </a:rPr>
              <a:t> ggplot2</a:t>
            </a:r>
            <a:endParaRPr lang="en" dirty="0">
              <a:solidFill>
                <a:srgbClr val="000000"/>
              </a:solidFill>
            </a:endParaRPr>
          </a:p>
        </p:txBody>
      </p:sp>
      <p:cxnSp>
        <p:nvCxnSpPr>
          <p:cNvPr id="174" name="Shape 174"/>
          <p:cNvCxnSpPr/>
          <p:nvPr/>
        </p:nvCxnSpPr>
        <p:spPr>
          <a:xfrm>
            <a:off x="12175" y="2556750"/>
            <a:ext cx="9130499" cy="0"/>
          </a:xfrm>
          <a:prstGeom prst="straightConnector1">
            <a:avLst/>
          </a:prstGeom>
          <a:noFill/>
          <a:ln w="38100" cap="flat" cmpd="sng">
            <a:solidFill>
              <a:srgbClr val="88398A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5" name="Shape 175"/>
          <p:cNvSpPr/>
          <p:nvPr/>
        </p:nvSpPr>
        <p:spPr>
          <a:xfrm>
            <a:off x="955650" y="2447100"/>
            <a:ext cx="219300" cy="2193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2766174" y="2458525"/>
            <a:ext cx="219300" cy="2193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861200" y="2677825"/>
            <a:ext cx="1180799" cy="40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2000" b="1" dirty="0" smtClean="0">
                <a:solidFill>
                  <a:srgbClr val="88398A"/>
                </a:solidFill>
                <a:latin typeface="Helvetica Neue" charset="0"/>
                <a:ea typeface="Helvetica Neue" charset="0"/>
                <a:cs typeface="Helvetica Neue" charset="0"/>
                <a:sym typeface="Titillium Web"/>
              </a:rPr>
              <a:t>1. </a:t>
            </a:r>
            <a:r>
              <a:rPr lang="es-ES" sz="2000" b="1" dirty="0" err="1" smtClean="0">
                <a:solidFill>
                  <a:srgbClr val="88398A"/>
                </a:solidFill>
                <a:latin typeface="Helvetica Neue" charset="0"/>
                <a:ea typeface="Helvetica Neue" charset="0"/>
                <a:cs typeface="Helvetica Neue" charset="0"/>
                <a:sym typeface="Titillium Web"/>
              </a:rPr>
              <a:t>First</a:t>
            </a:r>
            <a:r>
              <a:rPr lang="es-ES" sz="2000" b="1" dirty="0" smtClean="0">
                <a:solidFill>
                  <a:srgbClr val="88398A"/>
                </a:solidFill>
                <a:latin typeface="Helvetica Neue" charset="0"/>
                <a:ea typeface="Helvetica Neue" charset="0"/>
                <a:cs typeface="Helvetica Neue" charset="0"/>
                <a:sym typeface="Titillium Web"/>
              </a:rPr>
              <a:t> </a:t>
            </a:r>
            <a:r>
              <a:rPr lang="es-ES" sz="2000" b="1" dirty="0" err="1" smtClean="0">
                <a:solidFill>
                  <a:srgbClr val="88398A"/>
                </a:solidFill>
                <a:latin typeface="Helvetica Neue" charset="0"/>
                <a:ea typeface="Helvetica Neue" charset="0"/>
                <a:cs typeface="Helvetica Neue" charset="0"/>
                <a:sym typeface="Titillium Web"/>
              </a:rPr>
              <a:t>steps</a:t>
            </a:r>
            <a:r>
              <a:rPr lang="es-ES" sz="2000" b="1" dirty="0" smtClean="0">
                <a:solidFill>
                  <a:srgbClr val="88398A"/>
                </a:solidFill>
                <a:latin typeface="Helvetica Neue" charset="0"/>
                <a:ea typeface="Helvetica Neue" charset="0"/>
                <a:cs typeface="Helvetica Neue" charset="0"/>
                <a:sym typeface="Titillium Web"/>
              </a:rPr>
              <a:t>  </a:t>
            </a:r>
            <a:endParaRPr lang="en" sz="2000" b="1" dirty="0">
              <a:solidFill>
                <a:srgbClr val="88398A"/>
              </a:solidFill>
              <a:latin typeface="Helvetica Neue" charset="0"/>
              <a:ea typeface="Helvetica Neue" charset="0"/>
              <a:cs typeface="Helvetica Neue" charset="0"/>
              <a:sym typeface="Titillium Web"/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2688086" y="2677825"/>
            <a:ext cx="1889228" cy="40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s-ES" sz="2000" b="1" dirty="0" smtClean="0">
                <a:solidFill>
                  <a:srgbClr val="88398A"/>
                </a:solidFill>
                <a:latin typeface="Helvetica Neue" charset="0"/>
                <a:ea typeface="Helvetica Neue" charset="0"/>
                <a:cs typeface="Helvetica Neue" charset="0"/>
                <a:sym typeface="Titillium Web"/>
              </a:rPr>
              <a:t>2</a:t>
            </a:r>
            <a:r>
              <a:rPr lang="es-ES" sz="2000" b="1" dirty="0">
                <a:solidFill>
                  <a:srgbClr val="88398A"/>
                </a:solidFill>
                <a:latin typeface="Helvetica Neue" charset="0"/>
                <a:ea typeface="Helvetica Neue" charset="0"/>
                <a:cs typeface="Helvetica Neue" charset="0"/>
                <a:sym typeface="Titillium Web"/>
              </a:rPr>
              <a:t>. Base </a:t>
            </a:r>
            <a:r>
              <a:rPr lang="es-ES" sz="2000" b="1" dirty="0" err="1">
                <a:solidFill>
                  <a:srgbClr val="88398A"/>
                </a:solidFill>
                <a:latin typeface="Helvetica Neue" charset="0"/>
                <a:ea typeface="Helvetica Neue" charset="0"/>
                <a:cs typeface="Helvetica Neue" charset="0"/>
                <a:sym typeface="Titillium Web"/>
              </a:rPr>
              <a:t>Graphics</a:t>
            </a:r>
            <a:r>
              <a:rPr lang="es-ES" sz="2000" b="1" dirty="0">
                <a:solidFill>
                  <a:srgbClr val="88398A"/>
                </a:solidFill>
                <a:latin typeface="Helvetica Neue" charset="0"/>
                <a:ea typeface="Helvetica Neue" charset="0"/>
                <a:cs typeface="Helvetica Neue" charset="0"/>
                <a:sym typeface="Titillium Web"/>
              </a:rPr>
              <a:t> vs </a:t>
            </a:r>
            <a:r>
              <a:rPr lang="es-ES" sz="2000" b="1" dirty="0" smtClean="0">
                <a:solidFill>
                  <a:srgbClr val="88398A"/>
                </a:solidFill>
                <a:latin typeface="Helvetica Neue" charset="0"/>
                <a:ea typeface="Helvetica Neue" charset="0"/>
                <a:cs typeface="Helvetica Neue" charset="0"/>
                <a:sym typeface="Titillium Web"/>
              </a:rPr>
              <a:t>ggplot2</a:t>
            </a:r>
            <a:endParaRPr lang="en" sz="2000" b="1" dirty="0">
              <a:solidFill>
                <a:srgbClr val="88398A"/>
              </a:solidFill>
              <a:latin typeface="Helvetica Neue" charset="0"/>
              <a:ea typeface="Helvetica Neue" charset="0"/>
              <a:cs typeface="Helvetica Neue" charset="0"/>
              <a:sym typeface="Titillium Web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4576698" y="2681898"/>
            <a:ext cx="1742090" cy="40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s-ES" sz="2000" b="1" dirty="0" smtClean="0">
                <a:solidFill>
                  <a:srgbClr val="88398A"/>
                </a:solidFill>
                <a:latin typeface="Helvetica Neue" charset="0"/>
                <a:ea typeface="Helvetica Neue" charset="0"/>
                <a:cs typeface="Helvetica Neue" charset="0"/>
                <a:sym typeface="Titillium Web"/>
              </a:rPr>
              <a:t>3</a:t>
            </a:r>
            <a:r>
              <a:rPr lang="es-ES" sz="2000" b="1" dirty="0" smtClean="0">
                <a:solidFill>
                  <a:srgbClr val="88398A"/>
                </a:solidFill>
                <a:latin typeface="Helvetica Neue" charset="0"/>
                <a:ea typeface="Helvetica Neue" charset="0"/>
                <a:cs typeface="Helvetica Neue" charset="0"/>
                <a:sym typeface="Titillium Web"/>
              </a:rPr>
              <a:t>. ggplot2 &amp; </a:t>
            </a:r>
            <a:r>
              <a:rPr lang="es-ES" sz="2000" b="1" dirty="0" err="1" smtClean="0">
                <a:solidFill>
                  <a:srgbClr val="88398A"/>
                </a:solidFill>
                <a:latin typeface="Helvetica Neue" charset="0"/>
                <a:ea typeface="Helvetica Neue" charset="0"/>
                <a:cs typeface="Helvetica Neue" charset="0"/>
                <a:sym typeface="Titillium Web"/>
              </a:rPr>
              <a:t>Grammar</a:t>
            </a:r>
            <a:r>
              <a:rPr lang="es-ES" sz="2000" b="1" dirty="0" smtClean="0">
                <a:solidFill>
                  <a:srgbClr val="88398A"/>
                </a:solidFill>
                <a:latin typeface="Helvetica Neue" charset="0"/>
                <a:ea typeface="Helvetica Neue" charset="0"/>
                <a:cs typeface="Helvetica Neue" charset="0"/>
                <a:sym typeface="Titillium Web"/>
              </a:rPr>
              <a:t> of </a:t>
            </a:r>
            <a:r>
              <a:rPr lang="es-ES" sz="2000" b="1" dirty="0" err="1" smtClean="0">
                <a:solidFill>
                  <a:srgbClr val="88398A"/>
                </a:solidFill>
                <a:latin typeface="Helvetica Neue" charset="0"/>
                <a:ea typeface="Helvetica Neue" charset="0"/>
                <a:cs typeface="Helvetica Neue" charset="0"/>
                <a:sym typeface="Titillium Web"/>
              </a:rPr>
              <a:t>Graphics</a:t>
            </a:r>
            <a:r>
              <a:rPr lang="es-ES" sz="2000" b="1" dirty="0" smtClean="0">
                <a:solidFill>
                  <a:srgbClr val="88398A"/>
                </a:solidFill>
                <a:latin typeface="Helvetica Neue" charset="0"/>
                <a:ea typeface="Helvetica Neue" charset="0"/>
                <a:cs typeface="Helvetica Neue" charset="0"/>
                <a:sym typeface="Titillium Web"/>
              </a:rPr>
              <a:t> </a:t>
            </a:r>
            <a:endParaRPr lang="en" sz="2000" b="1" dirty="0">
              <a:solidFill>
                <a:srgbClr val="88398A"/>
              </a:solidFill>
              <a:latin typeface="Helvetica Neue" charset="0"/>
              <a:ea typeface="Helvetica Neue" charset="0"/>
              <a:cs typeface="Helvetica Neue" charset="0"/>
              <a:sym typeface="Titillium Web"/>
            </a:endParaRPr>
          </a:p>
        </p:txBody>
      </p:sp>
      <p:sp>
        <p:nvSpPr>
          <p:cNvPr id="11" name="Shape 176"/>
          <p:cNvSpPr/>
          <p:nvPr/>
        </p:nvSpPr>
        <p:spPr>
          <a:xfrm>
            <a:off x="4577314" y="2458525"/>
            <a:ext cx="219300" cy="2193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76"/>
          <p:cNvSpPr/>
          <p:nvPr/>
        </p:nvSpPr>
        <p:spPr>
          <a:xfrm>
            <a:off x="6383140" y="2427734"/>
            <a:ext cx="219300" cy="2193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80"/>
          <p:cNvSpPr txBox="1"/>
          <p:nvPr/>
        </p:nvSpPr>
        <p:spPr>
          <a:xfrm>
            <a:off x="6353315" y="2676157"/>
            <a:ext cx="1742090" cy="40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ES" sz="2000" b="1" dirty="0" smtClean="0">
                <a:solidFill>
                  <a:srgbClr val="88398A"/>
                </a:solidFill>
                <a:latin typeface="Helvetica Neue" charset="0"/>
                <a:ea typeface="Helvetica Neue" charset="0"/>
                <a:cs typeface="Helvetica Neue" charset="0"/>
                <a:sym typeface="Titillium Web"/>
              </a:rPr>
              <a:t>4. </a:t>
            </a:r>
            <a:endParaRPr lang="es-ES" sz="4000" dirty="0" smtClean="0"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/>
            <a:r>
              <a:rPr lang="es-ES" sz="2000" b="1" dirty="0" smtClean="0">
                <a:solidFill>
                  <a:srgbClr val="88398A"/>
                </a:solidFill>
                <a:latin typeface="Helvetica Neue" charset="0"/>
                <a:ea typeface="Helvetica Neue" charset="0"/>
                <a:cs typeface="Helvetica Neue" charset="0"/>
                <a:sym typeface="Titillium Web"/>
              </a:rPr>
              <a:t>(</a:t>
            </a:r>
            <a:r>
              <a:rPr lang="es-ES" sz="2000" b="1" dirty="0" err="1" smtClean="0">
                <a:solidFill>
                  <a:srgbClr val="88398A"/>
                </a:solidFill>
                <a:latin typeface="Helvetica Neue" charset="0"/>
                <a:ea typeface="Helvetica Neue" charset="0"/>
                <a:cs typeface="Helvetica Neue" charset="0"/>
                <a:sym typeface="Titillium Web"/>
              </a:rPr>
              <a:t>or</a:t>
            </a:r>
            <a:r>
              <a:rPr lang="es-ES" sz="2000" b="1" dirty="0" smtClean="0">
                <a:solidFill>
                  <a:srgbClr val="88398A"/>
                </a:solidFill>
                <a:latin typeface="Helvetica Neue" charset="0"/>
                <a:ea typeface="Helvetica Neue" charset="0"/>
                <a:cs typeface="Helvetica Neue" charset="0"/>
                <a:sym typeface="Titillium Web"/>
              </a:rPr>
              <a:t> </a:t>
            </a:r>
            <a:r>
              <a:rPr lang="es-ES" sz="2000" b="1" dirty="0" err="1" smtClean="0">
                <a:solidFill>
                  <a:srgbClr val="88398A"/>
                </a:solidFill>
                <a:latin typeface="Helvetica Neue" charset="0"/>
                <a:ea typeface="Helvetica Neue" charset="0"/>
                <a:cs typeface="Helvetica Neue" charset="0"/>
                <a:sym typeface="Titillium Web"/>
              </a:rPr>
              <a:t>hands-on</a:t>
            </a:r>
            <a:r>
              <a:rPr lang="es-ES" sz="2000" b="1" dirty="0" smtClean="0">
                <a:solidFill>
                  <a:srgbClr val="88398A"/>
                </a:solidFill>
                <a:latin typeface="Helvetica Neue" charset="0"/>
                <a:ea typeface="Helvetica Neue" charset="0"/>
                <a:cs typeface="Helvetica Neue" charset="0"/>
                <a:sym typeface="Titillium Web"/>
              </a:rPr>
              <a:t> </a:t>
            </a:r>
            <a:r>
              <a:rPr lang="es-ES" sz="2000" b="1" dirty="0" err="1" smtClean="0">
                <a:solidFill>
                  <a:srgbClr val="88398A"/>
                </a:solidFill>
                <a:latin typeface="Helvetica Neue" charset="0"/>
                <a:ea typeface="Helvetica Neue" charset="0"/>
                <a:cs typeface="Helvetica Neue" charset="0"/>
                <a:sym typeface="Titillium Web"/>
              </a:rPr>
              <a:t>stuff</a:t>
            </a:r>
            <a:r>
              <a:rPr lang="es-ES" sz="2000" b="1" dirty="0" smtClean="0">
                <a:solidFill>
                  <a:srgbClr val="88398A"/>
                </a:solidFill>
                <a:latin typeface="Helvetica Neue" charset="0"/>
                <a:ea typeface="Helvetica Neue" charset="0"/>
                <a:cs typeface="Helvetica Neue" charset="0"/>
                <a:sym typeface="Titillium Web"/>
              </a:rPr>
              <a:t>)</a:t>
            </a:r>
            <a:endParaRPr lang="en" sz="4000" b="1" dirty="0">
              <a:solidFill>
                <a:srgbClr val="88398A"/>
              </a:solidFill>
              <a:latin typeface="Helvetica Neue" charset="0"/>
              <a:ea typeface="Helvetica Neue" charset="0"/>
              <a:cs typeface="Helvetica Neue" charset="0"/>
              <a:sym typeface="Titillium Web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71359" y="4371950"/>
            <a:ext cx="428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800" dirty="0" smtClean="0"/>
              <a:t>Pro </a:t>
            </a:r>
            <a:r>
              <a:rPr lang="es-ES" sz="1800" dirty="0" err="1" smtClean="0"/>
              <a:t>tip</a:t>
            </a:r>
            <a:r>
              <a:rPr lang="es-ES" sz="1800" dirty="0" smtClean="0"/>
              <a:t>: Do stop and </a:t>
            </a:r>
            <a:r>
              <a:rPr lang="es-ES" sz="1800" dirty="0" err="1" smtClean="0"/>
              <a:t>ask</a:t>
            </a:r>
            <a:r>
              <a:rPr lang="es-ES" sz="1800" dirty="0" smtClean="0"/>
              <a:t> me at </a:t>
            </a:r>
            <a:r>
              <a:rPr lang="es-ES" sz="1800" dirty="0" err="1" smtClean="0"/>
              <a:t>any</a:t>
            </a:r>
            <a:r>
              <a:rPr lang="es-ES" sz="1800" dirty="0" smtClean="0"/>
              <a:t> time!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6660232" y="2571750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000" dirty="0">
                <a:latin typeface="Titillium Web"/>
                <a:ea typeface="Titillium Web"/>
                <a:cs typeface="Titillium Web"/>
                <a:sym typeface="Titillium Web"/>
              </a:rPr>
              <a:t>🎨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697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46383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dirty="0" err="1" smtClean="0"/>
              <a:t>First</a:t>
            </a:r>
            <a:r>
              <a:rPr lang="es-ES" dirty="0" smtClean="0"/>
              <a:t> </a:t>
            </a:r>
            <a:r>
              <a:rPr lang="es-ES" dirty="0" err="1" smtClean="0"/>
              <a:t>steps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ES" dirty="0" err="1" smtClean="0"/>
              <a:t>Take</a:t>
            </a:r>
            <a:r>
              <a:rPr lang="es-ES" dirty="0" smtClean="0"/>
              <a:t> a </a:t>
            </a:r>
            <a:r>
              <a:rPr lang="es-ES" dirty="0" err="1" smtClean="0"/>
              <a:t>visit</a:t>
            </a:r>
            <a:r>
              <a:rPr lang="es-ES" dirty="0" smtClean="0"/>
              <a:t> to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smtClean="0"/>
              <a:t>GitHub repo </a:t>
            </a:r>
            <a:r>
              <a:rPr lang="es-ES" dirty="0" smtClean="0">
                <a:hlinkClick r:id="rId3"/>
              </a:rPr>
              <a:t>github.com/pameliux/RLadies_MUC/tree/master/20170521_2nd_meetup_ggplot2intro</a:t>
            </a:r>
            <a:endParaRPr lang="es-ES" dirty="0" smtClean="0"/>
          </a:p>
          <a:p>
            <a:pPr lvl="0"/>
            <a:r>
              <a:rPr lang="es-ES" dirty="0" smtClean="0"/>
              <a:t> </a:t>
            </a:r>
            <a:r>
              <a:rPr lang="es-ES" dirty="0" smtClean="0"/>
              <a:t>and </a:t>
            </a:r>
            <a:r>
              <a:rPr lang="es-ES" dirty="0" err="1" smtClean="0"/>
              <a:t>either</a:t>
            </a:r>
            <a:r>
              <a:rPr lang="es-ES" dirty="0" smtClean="0"/>
              <a:t> clone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download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files </a:t>
            </a:r>
            <a:r>
              <a:rPr lang="es-ES" dirty="0" err="1" smtClean="0"/>
              <a:t>we’ll</a:t>
            </a:r>
            <a:r>
              <a:rPr lang="es-ES" dirty="0" smtClean="0"/>
              <a:t> be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smtClean="0">
                <a:sym typeface="Wingdings"/>
              </a:rPr>
              <a:t></a:t>
            </a:r>
            <a:endParaRPr lang="e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582969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 smtClean="0"/>
              <a:t>2</a:t>
            </a:r>
            <a:r>
              <a:rPr lang="en" dirty="0" smtClean="0"/>
              <a:t>.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s-ES" dirty="0" smtClean="0"/>
              <a:t>Base </a:t>
            </a:r>
            <a:r>
              <a:rPr lang="es-ES" dirty="0" err="1" smtClean="0"/>
              <a:t>Graphics</a:t>
            </a:r>
            <a:r>
              <a:rPr lang="es-ES" dirty="0" smtClean="0"/>
              <a:t> vs ggplot2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ES" dirty="0" err="1" smtClean="0"/>
              <a:t>sg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84514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3407100" cy="321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88398A"/>
                </a:solidFill>
              </a:rPr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fresh snow.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 smtClean="0"/>
              <a:t>Base </a:t>
            </a:r>
            <a:r>
              <a:rPr lang="es-ES" dirty="0" err="1" smtClean="0"/>
              <a:t>Graphics</a:t>
            </a:r>
            <a:r>
              <a:rPr lang="es-ES" dirty="0" smtClean="0"/>
              <a:t> vs </a:t>
            </a:r>
            <a:r>
              <a:rPr lang="es-ES" dirty="0" smtClean="0">
                <a:solidFill>
                  <a:srgbClr val="88398A"/>
                </a:solidFill>
              </a:rPr>
              <a:t>ggplot2</a:t>
            </a:r>
            <a:endParaRPr lang="en" dirty="0">
              <a:solidFill>
                <a:srgbClr val="88398A"/>
              </a:solidFill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2"/>
          </p:nvPr>
        </p:nvSpPr>
        <p:spPr>
          <a:xfrm>
            <a:off x="4244900" y="1584700"/>
            <a:ext cx="3407099" cy="3219000"/>
          </a:xfrm>
          <a:prstGeom prst="rect">
            <a:avLst/>
          </a:prstGeom>
          <a:solidFill>
            <a:srgbClr val="88398A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</a:rPr>
              <a:t>Purple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D3D3D3"/>
                </a:solidFill>
              </a:rPr>
              <a:t>Is the color of purple.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902550" y="1214425"/>
            <a:ext cx="8133946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 smtClean="0"/>
              <a:t>3</a:t>
            </a:r>
            <a:r>
              <a:rPr lang="en" dirty="0" smtClean="0"/>
              <a:t>.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s-ES" dirty="0" err="1" smtClean="0"/>
              <a:t>Grammar</a:t>
            </a:r>
            <a:r>
              <a:rPr lang="es-ES" dirty="0" smtClean="0"/>
              <a:t> of </a:t>
            </a:r>
            <a:r>
              <a:rPr lang="es-ES" dirty="0" err="1" smtClean="0"/>
              <a:t>Graphics</a:t>
            </a:r>
            <a:r>
              <a:rPr lang="es-ES" dirty="0" smtClean="0"/>
              <a:t> &amp; ggplot2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902550" y="2459050"/>
            <a:ext cx="76320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ES" dirty="0" err="1" smtClean="0"/>
              <a:t>sg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31351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92024" y="422500"/>
            <a:ext cx="445603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 smtClean="0"/>
              <a:t>Basic idea </a:t>
            </a:r>
            <a:r>
              <a:rPr lang="es-ES" dirty="0" err="1" smtClean="0"/>
              <a:t>behind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s-ES" dirty="0" smtClean="0">
                <a:solidFill>
                  <a:srgbClr val="88398A"/>
                </a:solidFill>
              </a:rPr>
              <a:t>ggplot2</a:t>
            </a:r>
            <a:endParaRPr lang="en" dirty="0">
              <a:solidFill>
                <a:srgbClr val="88398A"/>
              </a:solidFill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79512" y="1586325"/>
            <a:ext cx="5971500" cy="314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And some text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3588"/>
            <a:ext cx="3672408" cy="193209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96136" y="4734825"/>
            <a:ext cx="2862063" cy="405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1000" dirty="0" err="1">
                <a:latin typeface="Courier"/>
                <a:ea typeface="Courier"/>
                <a:cs typeface="Courier"/>
                <a:sym typeface="Courier"/>
              </a:rPr>
              <a:t>rladies_global</a:t>
            </a:r>
            <a:r>
              <a:rPr lang="en" sz="10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000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%&gt;%</a:t>
            </a:r>
          </a:p>
          <a:p>
            <a:pPr lvl="0"/>
            <a:r>
              <a:rPr lang="en" sz="1000" dirty="0"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s-ES" sz="1000" dirty="0" err="1" smtClean="0">
                <a:latin typeface="Courier"/>
                <a:ea typeface="Courier"/>
                <a:cs typeface="Courier"/>
                <a:sym typeface="Courier"/>
              </a:rPr>
              <a:t>diagram.source</a:t>
            </a:r>
            <a:r>
              <a:rPr lang="en" sz="1000" dirty="0" smtClean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1000" dirty="0" smtClean="0">
                <a:latin typeface="Courier"/>
                <a:ea typeface="Courier"/>
                <a:cs typeface="Courier"/>
                <a:sym typeface="Courier"/>
              </a:rPr>
              <a:t>city </a:t>
            </a:r>
            <a:r>
              <a:rPr lang="en" sz="1000" dirty="0">
                <a:latin typeface="Courier"/>
                <a:ea typeface="Courier"/>
                <a:cs typeface="Courier"/>
                <a:sym typeface="Courier"/>
              </a:rPr>
              <a:t>== </a:t>
            </a:r>
            <a:r>
              <a:rPr lang="en" sz="1000" dirty="0" smtClean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’</a:t>
            </a:r>
            <a:r>
              <a:rPr lang="es-ES" sz="1000" dirty="0" err="1" smtClean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Berlin</a:t>
            </a:r>
            <a:r>
              <a:rPr lang="en" sz="1000" dirty="0" smtClean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lang="en" sz="1000" dirty="0" smtClean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lang="en" sz="1000" dirty="0">
              <a:solidFill>
                <a:srgbClr val="68768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246" y="1920843"/>
            <a:ext cx="4723916" cy="273913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1261050" y="905750"/>
            <a:ext cx="5404500" cy="164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 Obi-Wan Kenobi may have said in Star Wars: “Use the source, Luke!"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1261050" y="2547350"/>
            <a:ext cx="5404500" cy="4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600"/>
              </a:spcBef>
              <a:buNone/>
            </a:pPr>
            <a:r>
              <a:rPr lang="en" sz="1200" i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—Barry Rowlingson </a:t>
            </a:r>
          </a:p>
          <a:p>
            <a:pPr lvl="0" algn="r" rt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i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(answering a question on the documentation of some implementation details)</a:t>
            </a:r>
            <a:br>
              <a:rPr lang="en" sz="1200" i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1200" i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R-devel (January 2010)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347</Words>
  <Application>Microsoft Macintosh PowerPoint</Application>
  <PresentationFormat>On-screen Show (16:9)</PresentationFormat>
  <Paragraphs>82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Courier</vt:lpstr>
      <vt:lpstr>Helvetica Neue</vt:lpstr>
      <vt:lpstr>Karla</vt:lpstr>
      <vt:lpstr>Titillium Web</vt:lpstr>
      <vt:lpstr>Wingdings</vt:lpstr>
      <vt:lpstr>Arial</vt:lpstr>
      <vt:lpstr>R-Ladies Template</vt:lpstr>
      <vt:lpstr>#2  Making fRiends with: ggplot2</vt:lpstr>
      <vt:lpstr>Hello!</vt:lpstr>
      <vt:lpstr>Smoothly sliding into ggplot2</vt:lpstr>
      <vt:lpstr>1. First steps</vt:lpstr>
      <vt:lpstr>2. Base Graphics vs ggplot2</vt:lpstr>
      <vt:lpstr>Base Graphics vs ggplot2</vt:lpstr>
      <vt:lpstr>3. Grammar of Graphics &amp; ggplot2</vt:lpstr>
      <vt:lpstr>Basic idea behind ggplot2</vt:lpstr>
      <vt:lpstr>PowerPoint Presentation</vt:lpstr>
      <vt:lpstr>4.  </vt:lpstr>
      <vt:lpstr>BIG CONCEPT</vt:lpstr>
      <vt:lpstr>In two or three columns</vt:lpstr>
      <vt:lpstr>A picture is worth a thousand words</vt:lpstr>
      <vt:lpstr>This is how your charts could look</vt:lpstr>
      <vt:lpstr>Or with ggplot2</vt:lpstr>
      <vt:lpstr>89,526,124$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Alice Daish</dc:creator>
  <cp:lastModifiedBy>Pamela Matías</cp:lastModifiedBy>
  <cp:revision>12</cp:revision>
  <dcterms:modified xsi:type="dcterms:W3CDTF">2017-06-21T05:46:42Z</dcterms:modified>
</cp:coreProperties>
</file>