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>
      <p:cViewPr>
        <p:scale>
          <a:sx n="111" d="100"/>
          <a:sy n="111" d="100"/>
        </p:scale>
        <p:origin x="1144" y="5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709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651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67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82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637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69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21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462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Shape 10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70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26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10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92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99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607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712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79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439873" y="58994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" name="Shape 24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" name="Shape 4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6" name="Shape 46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1" name="Shape 5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witter.com/googledocs/status/73008724015664332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err="1" smtClean="0"/>
              <a:t>Making</a:t>
            </a:r>
            <a:r>
              <a:rPr lang="es-ES" dirty="0" smtClean="0"/>
              <a:t> </a:t>
            </a:r>
            <a:r>
              <a:rPr lang="es-ES" dirty="0" err="1" smtClean="0"/>
              <a:t>fRiends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: ggplot2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</a:t>
            </a: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== 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’</a:t>
            </a:r>
            <a:r>
              <a:rPr lang="es-ES" dirty="0" err="1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Munich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 descr="coffee.jpg"/>
          <p:cNvPicPr preferRelativeResize="0"/>
          <p:nvPr/>
        </p:nvPicPr>
        <p:blipFill rotWithShape="1">
          <a:blip r:embed="rId3">
            <a:alphaModFix/>
          </a:blip>
          <a:srcRect l="11762"/>
          <a:stretch/>
        </p:blipFill>
        <p:spPr>
          <a:xfrm>
            <a:off x="53587" y="0"/>
            <a:ext cx="45385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000000"/>
                </a:solidFill>
              </a:rPr>
              <a:t>thousand words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36925" y="1722625"/>
            <a:ext cx="2482800" cy="32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Nice image!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how your charts </a:t>
            </a:r>
            <a:r>
              <a:rPr lang="en">
                <a:solidFill>
                  <a:srgbClr val="88398A"/>
                </a:solidFill>
              </a:rPr>
              <a:t>could look</a:t>
            </a:r>
          </a:p>
        </p:txBody>
      </p:sp>
      <p:sp>
        <p:nvSpPr>
          <p:cNvPr id="149" name="Shape 149"/>
          <p:cNvSpPr/>
          <p:nvPr/>
        </p:nvSpPr>
        <p:spPr>
          <a:xfrm>
            <a:off x="2778148" y="1859675"/>
            <a:ext cx="2337600" cy="2337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</a:p>
        </p:txBody>
      </p:sp>
      <p:sp>
        <p:nvSpPr>
          <p:cNvPr id="150" name="Shape 150"/>
          <p:cNvSpPr/>
          <p:nvPr/>
        </p:nvSpPr>
        <p:spPr>
          <a:xfrm>
            <a:off x="781325" y="1859675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  <p:sp>
        <p:nvSpPr>
          <p:cNvPr id="151" name="Shape 151"/>
          <p:cNvSpPr/>
          <p:nvPr/>
        </p:nvSpPr>
        <p:spPr>
          <a:xfrm>
            <a:off x="4774971" y="1859675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with </a:t>
            </a:r>
            <a:r>
              <a:rPr lang="en">
                <a:solidFill>
                  <a:srgbClr val="88398A"/>
                </a:solidFill>
              </a:rPr>
              <a:t>ggplot2</a:t>
            </a:r>
          </a:p>
        </p:txBody>
      </p:sp>
      <p:pic>
        <p:nvPicPr>
          <p:cNvPr id="157" name="Shape 157" descr="totalpersonas_meet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99" y="1119100"/>
            <a:ext cx="5414951" cy="3558802"/>
          </a:xfrm>
          <a:prstGeom prst="rect">
            <a:avLst/>
          </a:prstGeom>
          <a:noFill/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8" name="Shape 158"/>
          <p:cNvSpPr txBox="1">
            <a:spLocks noGrp="1"/>
          </p:cNvSpPr>
          <p:nvPr>
            <p:ph type="body" idx="4294967295"/>
          </p:nvPr>
        </p:nvSpPr>
        <p:spPr>
          <a:xfrm>
            <a:off x="6467850" y="1119100"/>
            <a:ext cx="2257200" cy="355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Well, this one is a bit ugly but you get the idea.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 idx="4294967295"/>
          </p:nvPr>
        </p:nvSpPr>
        <p:spPr>
          <a:xfrm>
            <a:off x="685800" y="19079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89,526,124$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685800" y="327689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100%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ctrTitle" idx="4294967295"/>
          </p:nvPr>
        </p:nvSpPr>
        <p:spPr>
          <a:xfrm>
            <a:off x="685800" y="173384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185,244</a:t>
            </a:r>
            <a:r>
              <a:rPr lang="en" sz="4800">
                <a:solidFill>
                  <a:srgbClr val="88398A"/>
                </a:solidFill>
              </a:rPr>
              <a:t> users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is easy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12175" y="2556750"/>
            <a:ext cx="9130499" cy="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5" name="Shape 175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861200" y="2677825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first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834900" y="2677825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second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790350" y="2677825"/>
            <a:ext cx="1074000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last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Shape 185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186" name="Shape 18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201" name="Shape 20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207" name="Shape 20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2" name="Shape 212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4" name="Shape 214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215" name="Shape 215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9" name="Shape 219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0" name="Shape 220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221" name="Shape 22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229" name="Shape 22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3" name="Shape 233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238" name="Shape 2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241" name="Shape 2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244" name="Shape 244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248" name="Shape 2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256" name="Shape 25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263" name="Shape 26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" name="Shape 267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8" name="Shape 268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269" name="Shape 26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272" name="Shape 272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278" name="Shape 27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281" name="Shape 28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289" name="Shape 28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295" name="Shape 295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304" name="Shape 30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309" name="Shape 30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3" name="Shape 313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314" name="Shape 314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319" name="Shape 31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322" name="Shape 322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325" name="Shape 32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8" name="Shape 328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329" name="Shape 32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332" name="Shape 332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0" name="Shape 340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2" name="Shape 342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343" name="Shape 34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5" name="Shape 345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6" name="Shape 346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347" name="Shape 3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350" name="Shape 35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355" name="Shape 355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9" name="Shape 359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360" name="Shape 36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367" name="Shape 36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6" name="Shape 376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377" name="Shape 37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381" name="Shape 38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385" name="Shape 38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391" name="Shape 39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394" name="Shape 39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402" name="Shape 40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409" name="Shape 40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412" name="Shape 41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6" name="Shape 416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421" name="Shape 42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430" name="Shape 43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433" name="Shape 43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440" name="Shape 44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448" name="Shape 4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452" name="Shape 452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459" name="Shape 45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463" name="Shape 463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467" name="Shape 46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473" name="Shape 473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501" name="Shape 50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525" name="Shape 525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540" name="Shape 54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544" name="Shape 544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551" name="Shape 55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560" name="Shape 56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564" name="Shape 564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570" name="Shape 57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578" name="Shape 57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4" name="Shape 584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585" name="Shape 585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595" name="Shape 595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607" name="Shape 60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613" name="Shape 613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501146" y="485419"/>
            <a:ext cx="342902" cy="447293"/>
            <a:chOff x="590250" y="244200"/>
            <a:chExt cx="407975" cy="532175"/>
          </a:xfrm>
        </p:grpSpPr>
        <p:sp>
          <p:nvSpPr>
            <p:cNvPr id="621" name="Shape 62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1053838" y="551440"/>
            <a:ext cx="372593" cy="310144"/>
            <a:chOff x="1247825" y="322750"/>
            <a:chExt cx="443300" cy="369000"/>
          </a:xfrm>
        </p:grpSpPr>
        <p:sp>
          <p:nvSpPr>
            <p:cNvPr id="636" name="Shape 63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1627017" y="549906"/>
            <a:ext cx="356203" cy="313212"/>
            <a:chOff x="1929775" y="320925"/>
            <a:chExt cx="423800" cy="372650"/>
          </a:xfrm>
        </p:grpSpPr>
        <p:sp>
          <p:nvSpPr>
            <p:cNvPr id="642" name="Shape 64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7" name="Shape 647"/>
          <p:cNvSpPr/>
          <p:nvPr/>
        </p:nvSpPr>
        <p:spPr>
          <a:xfrm>
            <a:off x="2224319" y="5386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2809287" y="5396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49" name="Shape 649"/>
          <p:cNvGrpSpPr/>
          <p:nvPr/>
        </p:nvGrpSpPr>
        <p:grpSpPr>
          <a:xfrm>
            <a:off x="3896661" y="514584"/>
            <a:ext cx="336767" cy="383835"/>
            <a:chOff x="4630125" y="278900"/>
            <a:chExt cx="400675" cy="456675"/>
          </a:xfrm>
        </p:grpSpPr>
        <p:sp>
          <p:nvSpPr>
            <p:cNvPr id="650" name="Shape 65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4437251" y="5381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506273" y="1061140"/>
            <a:ext cx="342881" cy="418127"/>
            <a:chOff x="596350" y="929175"/>
            <a:chExt cx="407950" cy="497475"/>
          </a:xfrm>
        </p:grpSpPr>
        <p:sp>
          <p:nvSpPr>
            <p:cNvPr id="656" name="Shape 65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1630589" y="1122056"/>
            <a:ext cx="349059" cy="298881"/>
            <a:chOff x="1934025" y="1001650"/>
            <a:chExt cx="415300" cy="355600"/>
          </a:xfrm>
        </p:grpSpPr>
        <p:sp>
          <p:nvSpPr>
            <p:cNvPr id="664" name="Shape 66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2194648" y="10969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2760158" y="11143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3330270" y="11169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3906539" y="11200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72" name="Shape 672"/>
          <p:cNvGrpSpPr/>
          <p:nvPr/>
        </p:nvGrpSpPr>
        <p:grpSpPr>
          <a:xfrm>
            <a:off x="4454984" y="1099530"/>
            <a:ext cx="350068" cy="350572"/>
            <a:chOff x="5294400" y="974850"/>
            <a:chExt cx="416500" cy="417100"/>
          </a:xfrm>
        </p:grpSpPr>
        <p:sp>
          <p:nvSpPr>
            <p:cNvPr id="673" name="Shape 67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4978006" y="1060132"/>
            <a:ext cx="433992" cy="422729"/>
            <a:chOff x="5916675" y="927975"/>
            <a:chExt cx="516350" cy="502950"/>
          </a:xfrm>
        </p:grpSpPr>
        <p:sp>
          <p:nvSpPr>
            <p:cNvPr id="676" name="Shape 67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479650" y="1709544"/>
            <a:ext cx="391000" cy="264085"/>
            <a:chOff x="564675" y="1700625"/>
            <a:chExt cx="465200" cy="314200"/>
          </a:xfrm>
        </p:grpSpPr>
        <p:sp>
          <p:nvSpPr>
            <p:cNvPr id="679" name="Shape 67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1044635" y="1645057"/>
            <a:ext cx="391000" cy="382826"/>
            <a:chOff x="1236875" y="1623900"/>
            <a:chExt cx="465200" cy="455475"/>
          </a:xfrm>
        </p:grpSpPr>
        <p:sp>
          <p:nvSpPr>
            <p:cNvPr id="683" name="Shape 68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1621890" y="1653252"/>
            <a:ext cx="366457" cy="366436"/>
            <a:chOff x="1923675" y="1633650"/>
            <a:chExt cx="436000" cy="435975"/>
          </a:xfrm>
        </p:grpSpPr>
        <p:sp>
          <p:nvSpPr>
            <p:cNvPr id="691" name="Shape 69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2185340" y="1651718"/>
            <a:ext cx="369504" cy="369504"/>
            <a:chOff x="2594050" y="1631825"/>
            <a:chExt cx="439625" cy="439625"/>
          </a:xfrm>
        </p:grpSpPr>
        <p:sp>
          <p:nvSpPr>
            <p:cNvPr id="698" name="Shape 69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2" name="Shape 702"/>
          <p:cNvSpPr/>
          <p:nvPr/>
        </p:nvSpPr>
        <p:spPr>
          <a:xfrm>
            <a:off x="2766798" y="16681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03" name="Shape 703"/>
          <p:cNvGrpSpPr/>
          <p:nvPr/>
        </p:nvGrpSpPr>
        <p:grpSpPr>
          <a:xfrm>
            <a:off x="3350105" y="1624086"/>
            <a:ext cx="299911" cy="424767"/>
            <a:chOff x="3979850" y="1598950"/>
            <a:chExt cx="356825" cy="505375"/>
          </a:xfrm>
        </p:grpSpPr>
        <p:sp>
          <p:nvSpPr>
            <p:cNvPr id="704" name="Shape 70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3867496" y="1715175"/>
            <a:ext cx="395098" cy="242589"/>
            <a:chOff x="4595425" y="1707325"/>
            <a:chExt cx="470075" cy="288625"/>
          </a:xfrm>
        </p:grpSpPr>
        <p:sp>
          <p:nvSpPr>
            <p:cNvPr id="707" name="Shape 70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4451412" y="1655815"/>
            <a:ext cx="357233" cy="361309"/>
            <a:chOff x="5290150" y="1636700"/>
            <a:chExt cx="425025" cy="429875"/>
          </a:xfrm>
        </p:grpSpPr>
        <p:sp>
          <p:nvSpPr>
            <p:cNvPr id="713" name="Shape 71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5015367" y="1645057"/>
            <a:ext cx="359271" cy="376691"/>
            <a:chOff x="5961125" y="1623900"/>
            <a:chExt cx="427450" cy="448175"/>
          </a:xfrm>
        </p:grpSpPr>
        <p:sp>
          <p:nvSpPr>
            <p:cNvPr id="716" name="Shape 71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3" name="Shape 723"/>
          <p:cNvGrpSpPr/>
          <p:nvPr/>
        </p:nvGrpSpPr>
        <p:grpSpPr>
          <a:xfrm>
            <a:off x="5568058" y="1654786"/>
            <a:ext cx="383835" cy="363369"/>
            <a:chOff x="6618700" y="1635475"/>
            <a:chExt cx="456675" cy="432325"/>
          </a:xfrm>
        </p:grpSpPr>
        <p:sp>
          <p:nvSpPr>
            <p:cNvPr id="724" name="Shape 72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523146" y="2238198"/>
            <a:ext cx="304008" cy="326513"/>
            <a:chOff x="616425" y="2329600"/>
            <a:chExt cx="361700" cy="388475"/>
          </a:xfrm>
        </p:grpSpPr>
        <p:sp>
          <p:nvSpPr>
            <p:cNvPr id="730" name="Shape 73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1079957" y="2241265"/>
            <a:ext cx="320377" cy="320377"/>
            <a:chOff x="1278900" y="2333250"/>
            <a:chExt cx="381175" cy="381175"/>
          </a:xfrm>
        </p:grpSpPr>
        <p:sp>
          <p:nvSpPr>
            <p:cNvPr id="739" name="Shape 7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3" name="Shape 743"/>
          <p:cNvGrpSpPr/>
          <p:nvPr/>
        </p:nvGrpSpPr>
        <p:grpSpPr>
          <a:xfrm>
            <a:off x="1644920" y="2241265"/>
            <a:ext cx="320398" cy="320377"/>
            <a:chOff x="1951075" y="2333250"/>
            <a:chExt cx="381200" cy="381175"/>
          </a:xfrm>
        </p:grpSpPr>
        <p:sp>
          <p:nvSpPr>
            <p:cNvPr id="744" name="Shape 74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2209904" y="2241265"/>
            <a:ext cx="320377" cy="320377"/>
            <a:chOff x="2623275" y="2333250"/>
            <a:chExt cx="381175" cy="381175"/>
          </a:xfrm>
        </p:grpSpPr>
        <p:sp>
          <p:nvSpPr>
            <p:cNvPr id="749" name="Shape 7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2849608" y="2186003"/>
            <a:ext cx="170936" cy="426826"/>
            <a:chOff x="3384375" y="2267500"/>
            <a:chExt cx="203375" cy="507825"/>
          </a:xfrm>
        </p:grpSpPr>
        <p:sp>
          <p:nvSpPr>
            <p:cNvPr id="754" name="Shape 75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3994916" y="2240236"/>
            <a:ext cx="140237" cy="318339"/>
            <a:chOff x="4747025" y="2332025"/>
            <a:chExt cx="166850" cy="378750"/>
          </a:xfrm>
        </p:grpSpPr>
        <p:sp>
          <p:nvSpPr>
            <p:cNvPr id="757" name="Shape 75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3427389" y="2188041"/>
            <a:ext cx="145343" cy="422729"/>
            <a:chOff x="4071800" y="2269925"/>
            <a:chExt cx="172925" cy="502950"/>
          </a:xfrm>
        </p:grpSpPr>
        <p:sp>
          <p:nvSpPr>
            <p:cNvPr id="760" name="Shape 76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2" name="Shape 762"/>
          <p:cNvSpPr/>
          <p:nvPr/>
        </p:nvSpPr>
        <p:spPr>
          <a:xfrm>
            <a:off x="4470010" y="22326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63" name="Shape 763"/>
          <p:cNvGrpSpPr/>
          <p:nvPr/>
        </p:nvGrpSpPr>
        <p:grpSpPr>
          <a:xfrm>
            <a:off x="5025095" y="2238702"/>
            <a:ext cx="345970" cy="325504"/>
            <a:chOff x="5972700" y="2330200"/>
            <a:chExt cx="411625" cy="387275"/>
          </a:xfrm>
        </p:grpSpPr>
        <p:sp>
          <p:nvSpPr>
            <p:cNvPr id="764" name="Shape 76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620392" y="2766830"/>
            <a:ext cx="109538" cy="399195"/>
            <a:chOff x="732125" y="2958550"/>
            <a:chExt cx="130325" cy="474950"/>
          </a:xfrm>
        </p:grpSpPr>
        <p:sp>
          <p:nvSpPr>
            <p:cNvPr id="767" name="Shape 76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5" name="Shape 775"/>
          <p:cNvSpPr/>
          <p:nvPr/>
        </p:nvSpPr>
        <p:spPr>
          <a:xfrm>
            <a:off x="1637312" y="27510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1115804" y="27510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77" name="Shape 777"/>
          <p:cNvGrpSpPr/>
          <p:nvPr/>
        </p:nvGrpSpPr>
        <p:grpSpPr>
          <a:xfrm>
            <a:off x="2176137" y="2779627"/>
            <a:ext cx="387932" cy="367466"/>
            <a:chOff x="2583100" y="2973775"/>
            <a:chExt cx="461550" cy="437200"/>
          </a:xfrm>
        </p:grpSpPr>
        <p:sp>
          <p:nvSpPr>
            <p:cNvPr id="778" name="Shape 77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80" name="Shape 780"/>
          <p:cNvSpPr/>
          <p:nvPr/>
        </p:nvSpPr>
        <p:spPr>
          <a:xfrm>
            <a:off x="3887081" y="27884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81" name="Shape 781"/>
          <p:cNvGrpSpPr/>
          <p:nvPr/>
        </p:nvGrpSpPr>
        <p:grpSpPr>
          <a:xfrm>
            <a:off x="4415586" y="2807783"/>
            <a:ext cx="435021" cy="323445"/>
            <a:chOff x="5247525" y="3007275"/>
            <a:chExt cx="517575" cy="384825"/>
          </a:xfrm>
        </p:grpSpPr>
        <p:sp>
          <p:nvSpPr>
            <p:cNvPr id="782" name="Shape 78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4" name="Shape 784"/>
          <p:cNvGrpSpPr/>
          <p:nvPr/>
        </p:nvGrpSpPr>
        <p:grpSpPr>
          <a:xfrm>
            <a:off x="3326571" y="2789355"/>
            <a:ext cx="342881" cy="350068"/>
            <a:chOff x="3951850" y="2985350"/>
            <a:chExt cx="407950" cy="416500"/>
          </a:xfrm>
        </p:grpSpPr>
        <p:sp>
          <p:nvSpPr>
            <p:cNvPr id="785" name="Shape 78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483244" y="3378903"/>
            <a:ext cx="397136" cy="305017"/>
            <a:chOff x="568950" y="3686775"/>
            <a:chExt cx="472500" cy="362900"/>
          </a:xfrm>
        </p:grpSpPr>
        <p:sp>
          <p:nvSpPr>
            <p:cNvPr id="790" name="Shape 79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3" name="Shape 793"/>
          <p:cNvSpPr/>
          <p:nvPr/>
        </p:nvSpPr>
        <p:spPr>
          <a:xfrm>
            <a:off x="5060085" y="27720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4" name="Shape 794"/>
          <p:cNvGrpSpPr/>
          <p:nvPr/>
        </p:nvGrpSpPr>
        <p:grpSpPr>
          <a:xfrm>
            <a:off x="1051296" y="3404496"/>
            <a:ext cx="377699" cy="253852"/>
            <a:chOff x="1244800" y="3717225"/>
            <a:chExt cx="449375" cy="302025"/>
          </a:xfrm>
        </p:grpSpPr>
        <p:sp>
          <p:nvSpPr>
            <p:cNvPr id="795" name="Shape 79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1621386" y="3385039"/>
            <a:ext cx="367466" cy="287114"/>
            <a:chOff x="1923075" y="3694075"/>
            <a:chExt cx="437200" cy="341600"/>
          </a:xfrm>
        </p:grpSpPr>
        <p:sp>
          <p:nvSpPr>
            <p:cNvPr id="802" name="Shape 80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2189942" y="3380437"/>
            <a:ext cx="360301" cy="295813"/>
            <a:chOff x="2599525" y="3688600"/>
            <a:chExt cx="428675" cy="351950"/>
          </a:xfrm>
        </p:grpSpPr>
        <p:sp>
          <p:nvSpPr>
            <p:cNvPr id="812" name="Shape 81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5" name="Shape 815"/>
          <p:cNvGrpSpPr/>
          <p:nvPr/>
        </p:nvGrpSpPr>
        <p:grpSpPr>
          <a:xfrm>
            <a:off x="2772324" y="3359971"/>
            <a:ext cx="333699" cy="329076"/>
            <a:chOff x="3292425" y="3664250"/>
            <a:chExt cx="397025" cy="391525"/>
          </a:xfrm>
        </p:grpSpPr>
        <p:sp>
          <p:nvSpPr>
            <p:cNvPr id="816" name="Shape 81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3310181" y="3402437"/>
            <a:ext cx="369525" cy="268182"/>
            <a:chOff x="3932350" y="3714775"/>
            <a:chExt cx="439650" cy="319075"/>
          </a:xfrm>
        </p:grpSpPr>
        <p:sp>
          <p:nvSpPr>
            <p:cNvPr id="820" name="Shape 82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5" name="Shape 825"/>
          <p:cNvGrpSpPr/>
          <p:nvPr/>
        </p:nvGrpSpPr>
        <p:grpSpPr>
          <a:xfrm>
            <a:off x="3875165" y="3402437"/>
            <a:ext cx="369504" cy="268182"/>
            <a:chOff x="4604550" y="3714775"/>
            <a:chExt cx="439625" cy="319075"/>
          </a:xfrm>
        </p:grpSpPr>
        <p:sp>
          <p:nvSpPr>
            <p:cNvPr id="826" name="Shape 82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4453450" y="3374806"/>
            <a:ext cx="353136" cy="313737"/>
            <a:chOff x="5292575" y="3681900"/>
            <a:chExt cx="420150" cy="373275"/>
          </a:xfrm>
        </p:grpSpPr>
        <p:sp>
          <p:nvSpPr>
            <p:cNvPr id="829" name="Shape 82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4998473" y="3334882"/>
            <a:ext cx="393059" cy="393059"/>
            <a:chOff x="5941025" y="3634400"/>
            <a:chExt cx="467650" cy="467650"/>
          </a:xfrm>
        </p:grpSpPr>
        <p:sp>
          <p:nvSpPr>
            <p:cNvPr id="837" name="Shape 8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3" name="Shape 843"/>
          <p:cNvGrpSpPr/>
          <p:nvPr/>
        </p:nvGrpSpPr>
        <p:grpSpPr>
          <a:xfrm>
            <a:off x="5588546" y="3359971"/>
            <a:ext cx="342881" cy="342902"/>
            <a:chOff x="6643075" y="3664250"/>
            <a:chExt cx="407950" cy="407975"/>
          </a:xfrm>
        </p:grpSpPr>
        <p:sp>
          <p:nvSpPr>
            <p:cNvPr id="844" name="Shape 84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489379" y="3910624"/>
            <a:ext cx="371564" cy="371543"/>
            <a:chOff x="576250" y="4319400"/>
            <a:chExt cx="442075" cy="442050"/>
          </a:xfrm>
        </p:grpSpPr>
        <p:sp>
          <p:nvSpPr>
            <p:cNvPr id="847" name="Shape 84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1" name="Shape 851"/>
          <p:cNvSpPr/>
          <p:nvPr/>
        </p:nvSpPr>
        <p:spPr>
          <a:xfrm>
            <a:off x="1039043" y="39829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2" name="Shape 852"/>
          <p:cNvSpPr/>
          <p:nvPr/>
        </p:nvSpPr>
        <p:spPr>
          <a:xfrm>
            <a:off x="3329766" y="39261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2764760" y="39475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3893237" y="39245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55" name="Shape 855"/>
          <p:cNvGrpSpPr/>
          <p:nvPr/>
        </p:nvGrpSpPr>
        <p:grpSpPr>
          <a:xfrm>
            <a:off x="4432984" y="3929557"/>
            <a:ext cx="394068" cy="325504"/>
            <a:chOff x="5268225" y="4341925"/>
            <a:chExt cx="468850" cy="387275"/>
          </a:xfrm>
        </p:grpSpPr>
        <p:sp>
          <p:nvSpPr>
            <p:cNvPr id="856" name="Shape 85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4" name="Shape 864"/>
          <p:cNvGrpSpPr/>
          <p:nvPr/>
        </p:nvGrpSpPr>
        <p:grpSpPr>
          <a:xfrm>
            <a:off x="5017930" y="3919324"/>
            <a:ext cx="354144" cy="354144"/>
            <a:chOff x="5964175" y="4329750"/>
            <a:chExt cx="421350" cy="421350"/>
          </a:xfrm>
        </p:grpSpPr>
        <p:sp>
          <p:nvSpPr>
            <p:cNvPr id="865" name="Shape 86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7" name="Shape 867"/>
          <p:cNvGrpSpPr/>
          <p:nvPr/>
        </p:nvGrpSpPr>
        <p:grpSpPr>
          <a:xfrm>
            <a:off x="1053838" y="4484308"/>
            <a:ext cx="372593" cy="360301"/>
            <a:chOff x="1247825" y="5001950"/>
            <a:chExt cx="443300" cy="428675"/>
          </a:xfrm>
        </p:grpSpPr>
        <p:sp>
          <p:nvSpPr>
            <p:cNvPr id="868" name="Shape 86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4" name="Shape 874"/>
          <p:cNvGrpSpPr/>
          <p:nvPr/>
        </p:nvGrpSpPr>
        <p:grpSpPr>
          <a:xfrm>
            <a:off x="1652085" y="4466384"/>
            <a:ext cx="306068" cy="389991"/>
            <a:chOff x="1959600" y="4980625"/>
            <a:chExt cx="364150" cy="464000"/>
          </a:xfrm>
        </p:grpSpPr>
        <p:sp>
          <p:nvSpPr>
            <p:cNvPr id="875" name="Shape 87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2" name="Shape 882"/>
          <p:cNvGrpSpPr/>
          <p:nvPr/>
        </p:nvGrpSpPr>
        <p:grpSpPr>
          <a:xfrm>
            <a:off x="2194565" y="4481240"/>
            <a:ext cx="351076" cy="360805"/>
            <a:chOff x="2605025" y="4998300"/>
            <a:chExt cx="417700" cy="429275"/>
          </a:xfrm>
        </p:grpSpPr>
        <p:sp>
          <p:nvSpPr>
            <p:cNvPr id="883" name="Shape 88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6" name="Shape 886"/>
          <p:cNvGrpSpPr/>
          <p:nvPr/>
        </p:nvGrpSpPr>
        <p:grpSpPr>
          <a:xfrm>
            <a:off x="2725256" y="4484308"/>
            <a:ext cx="419661" cy="349542"/>
            <a:chOff x="3236425" y="5001950"/>
            <a:chExt cx="499300" cy="415875"/>
          </a:xfrm>
        </p:grpSpPr>
        <p:sp>
          <p:nvSpPr>
            <p:cNvPr id="887" name="Shape 88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3340376" y="4466384"/>
            <a:ext cx="319368" cy="380263"/>
            <a:chOff x="3968275" y="4980625"/>
            <a:chExt cx="379975" cy="452425"/>
          </a:xfrm>
        </p:grpSpPr>
        <p:sp>
          <p:nvSpPr>
            <p:cNvPr id="894" name="Shape 89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7" name="Shape 897"/>
          <p:cNvGrpSpPr/>
          <p:nvPr/>
        </p:nvGrpSpPr>
        <p:grpSpPr>
          <a:xfrm>
            <a:off x="4995909" y="4551338"/>
            <a:ext cx="404322" cy="220084"/>
            <a:chOff x="5937975" y="5081700"/>
            <a:chExt cx="481050" cy="261850"/>
          </a:xfrm>
        </p:grpSpPr>
        <p:sp>
          <p:nvSpPr>
            <p:cNvPr id="898" name="Shape 89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1" name="Shape 901"/>
          <p:cNvGrpSpPr/>
          <p:nvPr/>
        </p:nvGrpSpPr>
        <p:grpSpPr>
          <a:xfrm>
            <a:off x="5614118" y="4508871"/>
            <a:ext cx="290182" cy="333678"/>
            <a:chOff x="6673500" y="5031175"/>
            <a:chExt cx="345250" cy="397000"/>
          </a:xfrm>
        </p:grpSpPr>
        <p:sp>
          <p:nvSpPr>
            <p:cNvPr id="902" name="Shape 902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7" name="Shape 907"/>
          <p:cNvGrpSpPr/>
          <p:nvPr/>
        </p:nvGrpSpPr>
        <p:grpSpPr>
          <a:xfrm>
            <a:off x="3306105" y="533517"/>
            <a:ext cx="387932" cy="345970"/>
            <a:chOff x="3927500" y="301425"/>
            <a:chExt cx="461550" cy="411625"/>
          </a:xfrm>
        </p:grpSpPr>
        <p:sp>
          <p:nvSpPr>
            <p:cNvPr id="908" name="Shape 90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5593652" y="540177"/>
            <a:ext cx="332669" cy="332669"/>
            <a:chOff x="6649150" y="309350"/>
            <a:chExt cx="395800" cy="395800"/>
          </a:xfrm>
        </p:grpSpPr>
        <p:sp>
          <p:nvSpPr>
            <p:cNvPr id="936" name="Shape 93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9" name="Shape 959"/>
          <p:cNvGrpSpPr/>
          <p:nvPr/>
        </p:nvGrpSpPr>
        <p:grpSpPr>
          <a:xfrm>
            <a:off x="5026104" y="547847"/>
            <a:ext cx="337796" cy="319873"/>
            <a:chOff x="5973900" y="318475"/>
            <a:chExt cx="401900" cy="380575"/>
          </a:xfrm>
        </p:grpSpPr>
        <p:sp>
          <p:nvSpPr>
            <p:cNvPr id="960" name="Shape 96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1071257" y="1061140"/>
            <a:ext cx="342881" cy="418127"/>
            <a:chOff x="1268550" y="929175"/>
            <a:chExt cx="407950" cy="497475"/>
          </a:xfrm>
        </p:grpSpPr>
        <p:sp>
          <p:nvSpPr>
            <p:cNvPr id="975" name="Shape 97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8" name="Shape 978"/>
          <p:cNvGrpSpPr/>
          <p:nvPr/>
        </p:nvGrpSpPr>
        <p:grpSpPr>
          <a:xfrm>
            <a:off x="5557321" y="1077005"/>
            <a:ext cx="405331" cy="388962"/>
            <a:chOff x="6605925" y="948050"/>
            <a:chExt cx="482250" cy="462775"/>
          </a:xfrm>
        </p:grpSpPr>
        <p:sp>
          <p:nvSpPr>
            <p:cNvPr id="979" name="Shape 97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85" name="Shape 985"/>
          <p:cNvGrpSpPr/>
          <p:nvPr/>
        </p:nvGrpSpPr>
        <p:grpSpPr>
          <a:xfrm>
            <a:off x="5652003" y="2228973"/>
            <a:ext cx="215966" cy="342398"/>
            <a:chOff x="6718575" y="2318625"/>
            <a:chExt cx="256950" cy="407375"/>
          </a:xfrm>
        </p:grpSpPr>
        <p:sp>
          <p:nvSpPr>
            <p:cNvPr id="986" name="Shape 98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2753392" y="2855881"/>
            <a:ext cx="363369" cy="221114"/>
            <a:chOff x="3269900" y="3064500"/>
            <a:chExt cx="432325" cy="263075"/>
          </a:xfrm>
        </p:grpSpPr>
        <p:sp>
          <p:nvSpPr>
            <p:cNvPr id="995" name="Shape 99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8" name="Shape 998"/>
          <p:cNvGrpSpPr/>
          <p:nvPr/>
        </p:nvGrpSpPr>
        <p:grpSpPr>
          <a:xfrm>
            <a:off x="5627419" y="2788326"/>
            <a:ext cx="265114" cy="372593"/>
            <a:chOff x="6689325" y="2984125"/>
            <a:chExt cx="315425" cy="443300"/>
          </a:xfrm>
        </p:grpSpPr>
        <p:sp>
          <p:nvSpPr>
            <p:cNvPr id="999" name="Shape 99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4" name="Shape 1004"/>
          <p:cNvGrpSpPr/>
          <p:nvPr/>
        </p:nvGrpSpPr>
        <p:grpSpPr>
          <a:xfrm>
            <a:off x="1676144" y="3882993"/>
            <a:ext cx="256415" cy="414534"/>
            <a:chOff x="1988225" y="4286525"/>
            <a:chExt cx="305075" cy="493200"/>
          </a:xfrm>
        </p:grpSpPr>
        <p:sp>
          <p:nvSpPr>
            <p:cNvPr id="1005" name="Shape 100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12" name="Shape 1012"/>
          <p:cNvGrpSpPr/>
          <p:nvPr/>
        </p:nvGrpSpPr>
        <p:grpSpPr>
          <a:xfrm>
            <a:off x="2220137" y="3912158"/>
            <a:ext cx="309640" cy="392030"/>
            <a:chOff x="2635450" y="4321225"/>
            <a:chExt cx="368400" cy="466425"/>
          </a:xfrm>
        </p:grpSpPr>
        <p:sp>
          <p:nvSpPr>
            <p:cNvPr id="1013" name="Shape 101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19" name="Shape 1019"/>
          <p:cNvGrpSpPr/>
          <p:nvPr/>
        </p:nvGrpSpPr>
        <p:grpSpPr>
          <a:xfrm>
            <a:off x="5588546" y="3902430"/>
            <a:ext cx="342881" cy="383835"/>
            <a:chOff x="6643075" y="4309650"/>
            <a:chExt cx="407950" cy="456675"/>
          </a:xfrm>
        </p:grpSpPr>
        <p:sp>
          <p:nvSpPr>
            <p:cNvPr id="1020" name="Shape 102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29" name="Shape 1029"/>
          <p:cNvGrpSpPr/>
          <p:nvPr/>
        </p:nvGrpSpPr>
        <p:grpSpPr>
          <a:xfrm>
            <a:off x="4403819" y="4444384"/>
            <a:ext cx="452420" cy="433992"/>
            <a:chOff x="5233525" y="4954450"/>
            <a:chExt cx="538275" cy="516350"/>
          </a:xfrm>
        </p:grpSpPr>
        <p:sp>
          <p:nvSpPr>
            <p:cNvPr id="1030" name="Shape 103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41" name="Shape 1041"/>
          <p:cNvGrpSpPr/>
          <p:nvPr/>
        </p:nvGrpSpPr>
        <p:grpSpPr>
          <a:xfrm>
            <a:off x="3834737" y="4452054"/>
            <a:ext cx="460615" cy="418653"/>
            <a:chOff x="4556450" y="4963575"/>
            <a:chExt cx="548025" cy="498100"/>
          </a:xfrm>
        </p:grpSpPr>
        <p:sp>
          <p:nvSpPr>
            <p:cNvPr id="1042" name="Shape 10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47" name="Shape 1047"/>
          <p:cNvGrpSpPr/>
          <p:nvPr/>
        </p:nvGrpSpPr>
        <p:grpSpPr>
          <a:xfrm>
            <a:off x="452019" y="4542638"/>
            <a:ext cx="445254" cy="246182"/>
            <a:chOff x="531800" y="5071350"/>
            <a:chExt cx="529750" cy="292900"/>
          </a:xfrm>
        </p:grpSpPr>
        <p:sp>
          <p:nvSpPr>
            <p:cNvPr id="1048" name="Shape 10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55" name="Shape 1055"/>
          <p:cNvSpPr txBox="1"/>
          <p:nvPr/>
        </p:nvSpPr>
        <p:spPr>
          <a:xfrm>
            <a:off x="6342050" y="1808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88398A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88398A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88398A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88398A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1" name="Shape 1061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</a:p>
        </p:txBody>
      </p:sp>
      <p:sp>
        <p:nvSpPr>
          <p:cNvPr id="1062" name="Shape 1062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004E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22721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Little </a:t>
            </a:r>
            <a:r>
              <a:rPr lang="en">
                <a:solidFill>
                  <a:srgbClr val="88398A"/>
                </a:solidFill>
              </a:rPr>
              <a:t>guide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44425" y="1074150"/>
            <a:ext cx="3322200" cy="13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8398A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the </a:t>
            </a:r>
            <a:r>
              <a:rPr lang="en" sz="1200" b="1" i="1"/>
              <a:t>File</a:t>
            </a:r>
            <a:r>
              <a:rPr lang="en" sz="1200"/>
              <a:t> menu and select </a:t>
            </a:r>
            <a:r>
              <a:rPr lang="en" sz="1200" b="1" i="1"/>
              <a:t>Make a copy</a:t>
            </a:r>
            <a:r>
              <a:rPr lang="en" sz="12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844425" y="2778650"/>
            <a:ext cx="3322200" cy="5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8398A"/>
                </a:solidFill>
              </a:rPr>
              <a:t>COLOR PALETTE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934525" y="3319850"/>
            <a:ext cx="937200" cy="339600"/>
          </a:xfrm>
          <a:prstGeom prst="rect">
            <a:avLst/>
          </a:prstGeom>
          <a:solidFill>
            <a:srgbClr val="181818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#181818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2040475" y="3319850"/>
            <a:ext cx="937200" cy="339600"/>
          </a:xfrm>
          <a:prstGeom prst="rect">
            <a:avLst/>
          </a:prstGeom>
          <a:solidFill>
            <a:srgbClr val="D3D3D3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#D3D3D3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3146425" y="3319850"/>
            <a:ext cx="937200" cy="339600"/>
          </a:xfrm>
          <a:prstGeom prst="rect">
            <a:avLst/>
          </a:prstGeom>
          <a:solidFill>
            <a:srgbClr val="88398A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#88398A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252375" y="3319850"/>
            <a:ext cx="937200" cy="33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#FFFFF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358325" y="3319850"/>
            <a:ext cx="937200" cy="339600"/>
          </a:xfrm>
          <a:prstGeom prst="rect">
            <a:avLst/>
          </a:prstGeom>
          <a:solidFill>
            <a:srgbClr val="562457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#562457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1211750"/>
            <a:ext cx="3663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>
                <a:solidFill>
                  <a:srgbClr val="88398A"/>
                </a:solidFill>
              </a:rPr>
              <a:t>Hello!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2517700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 am the best R-Lady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 am here because I’d love to show you something. I work in some awesome company. You can find me at @username.</a:t>
            </a:r>
          </a:p>
        </p:txBody>
      </p:sp>
      <p:pic>
        <p:nvPicPr>
          <p:cNvPr id="93" name="Shape 93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59"/>
            <a:ext cx="1393799" cy="13937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Transition headline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16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Obi-Wan Kenobi may have said in Star Wars: “Use the source, Luke!"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261050" y="2547350"/>
            <a:ext cx="54045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—Barry Rowlingson </a:t>
            </a:r>
          </a:p>
          <a:p>
            <a:pPr lvl="0" algn="r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(answering a question on the documentation of some implementation details)</a:t>
            </a:r>
            <a:b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R-devel (January 2010)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88398A"/>
                </a:solidFill>
              </a:rPr>
              <a:t>slide title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88398A"/>
                </a:solidFill>
              </a:rPr>
              <a:t>BIG CONCEPT</a:t>
            </a: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fresh snow.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</a:t>
            </a:r>
            <a:r>
              <a:rPr lang="en">
                <a:solidFill>
                  <a:srgbClr val="88398A"/>
                </a:solidFill>
              </a:rPr>
              <a:t>your content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Purple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3D3D3"/>
                </a:solidFill>
              </a:rPr>
              <a:t>Is the color of purple.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</a:t>
            </a:r>
            <a:r>
              <a:rPr lang="en">
                <a:solidFill>
                  <a:srgbClr val="88398A"/>
                </a:solidFill>
              </a:rPr>
              <a:t>columns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First column.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Second column.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Third column.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335</Words>
  <Application>Microsoft Macintosh PowerPoint</Application>
  <PresentationFormat>On-screen Show (16:9)</PresentationFormat>
  <Paragraphs>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Courier</vt:lpstr>
      <vt:lpstr>Arial</vt:lpstr>
      <vt:lpstr>Karla</vt:lpstr>
      <vt:lpstr>Helvetica Neue</vt:lpstr>
      <vt:lpstr>Titillium Web</vt:lpstr>
      <vt:lpstr>R-Ladies Template</vt:lpstr>
      <vt:lpstr>Making fRiends with: ggplot2</vt:lpstr>
      <vt:lpstr>Little guide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This is how your charts could look</vt:lpstr>
      <vt:lpstr>Or with ggplot2</vt:lpstr>
      <vt:lpstr>89,526,124$</vt:lpstr>
      <vt:lpstr>Our process is easy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Alice Daish</dc:creator>
  <cp:lastModifiedBy>Pamela Matías</cp:lastModifiedBy>
  <cp:revision>3</cp:revision>
  <dcterms:modified xsi:type="dcterms:W3CDTF">2017-06-20T23:48:17Z</dcterms:modified>
</cp:coreProperties>
</file>