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65" r:id="rId10"/>
    <p:sldId id="272" r:id="rId11"/>
    <p:sldId id="273" r:id="rId12"/>
    <p:sldId id="274" r:id="rId13"/>
    <p:sldId id="261" r:id="rId14"/>
    <p:sldId id="263" r:id="rId15"/>
    <p:sldId id="262" r:id="rId16"/>
    <p:sldId id="284" r:id="rId17"/>
    <p:sldId id="283" r:id="rId18"/>
    <p:sldId id="286" r:id="rId19"/>
    <p:sldId id="287" r:id="rId20"/>
    <p:sldId id="28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ladies.org" TargetMode="External"/><Relationship Id="rId4" Type="http://schemas.openxmlformats.org/officeDocument/2006/relationships/hyperlink" Target="https://rladies.org/ladies" TargetMode="External"/><Relationship Id="rId5" Type="http://schemas.openxmlformats.org/officeDocument/2006/relationships/hyperlink" Target="mailto:info@rladies.org" TargetMode="External"/><Relationship Id="rId6" Type="http://schemas.openxmlformats.org/officeDocument/2006/relationships/hyperlink" Target="mailto:munich@rladies.org" TargetMode="External"/><Relationship Id="rId7" Type="http://schemas.openxmlformats.org/officeDocument/2006/relationships/hyperlink" Target="https://twitter.com/RLadiesGlobal" TargetMode="External"/><Relationship Id="rId8" Type="http://schemas.openxmlformats.org/officeDocument/2006/relationships/hyperlink" Target="https://twitter.com/RLadiesMunich" TargetMode="External"/><Relationship Id="rId9" Type="http://schemas.openxmlformats.org/officeDocument/2006/relationships/hyperlink" Target="http://github.com/rladi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7266384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R-Ladies Munich</a:t>
            </a:r>
            <a:br>
              <a:rPr lang="en-US" dirty="0" smtClean="0"/>
            </a:br>
            <a:r>
              <a:rPr lang="en-US" dirty="0" smtClean="0"/>
              <a:t>First </a:t>
            </a:r>
            <a:r>
              <a:rPr lang="en-US" dirty="0" err="1" smtClean="0"/>
              <a:t>meetup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-US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Dan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Huang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4" y="1722625"/>
            <a:ext cx="4107076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</a:rPr>
              <a:t>Originally from </a:t>
            </a:r>
            <a:r>
              <a:rPr lang="en-US" dirty="0" smtClean="0">
                <a:solidFill>
                  <a:schemeClr val="dk1"/>
                </a:solidFill>
              </a:rPr>
              <a:t>China</a:t>
            </a:r>
          </a:p>
          <a:p>
            <a:pPr marL="285750" indent="-285750">
              <a:spcBef>
                <a:spcPts val="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spcBef>
                <a:spcPts val="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</a:rPr>
              <a:t>Studies Epidemiology at the LMU</a:t>
            </a:r>
            <a:endParaRPr lang="en" dirty="0">
              <a:solidFill>
                <a:schemeClr val="dk1"/>
              </a:solidFill>
            </a:endParaRPr>
          </a:p>
        </p:txBody>
      </p:sp>
      <p:pic>
        <p:nvPicPr>
          <p:cNvPr id="2" name="Picture 1" descr="d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r="1369"/>
          <a:stretch/>
        </p:blipFill>
        <p:spPr>
          <a:xfrm>
            <a:off x="54048" y="7029"/>
            <a:ext cx="45263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Pamela</a:t>
            </a:r>
            <a:br>
              <a:rPr lang="en-US" dirty="0" smtClean="0"/>
            </a:br>
            <a:r>
              <a:rPr lang="en-US" dirty="0" err="1" smtClean="0">
                <a:solidFill>
                  <a:srgbClr val="000000"/>
                </a:solidFill>
              </a:rPr>
              <a:t>Matías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4" y="1722625"/>
            <a:ext cx="3999572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</a:rPr>
              <a:t>Originally from </a:t>
            </a:r>
            <a:r>
              <a:rPr lang="en-US" dirty="0" smtClean="0">
                <a:solidFill>
                  <a:schemeClr val="dk1"/>
                </a:solidFill>
              </a:rPr>
              <a:t>Mexico</a:t>
            </a:r>
          </a:p>
          <a:p>
            <a:pPr marL="285750" indent="-285750">
              <a:spcBef>
                <a:spcPts val="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spcBef>
                <a:spcPts val="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</a:rPr>
              <a:t>Studies Epidemiology at the LMU</a:t>
            </a:r>
            <a:endParaRPr lang="en" dirty="0">
              <a:solidFill>
                <a:schemeClr val="dk1"/>
              </a:solidFill>
            </a:endParaRPr>
          </a:p>
        </p:txBody>
      </p:sp>
      <p:pic>
        <p:nvPicPr>
          <p:cNvPr id="2" name="Picture 1" descr="pamel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25"/>
          <a:stretch/>
        </p:blipFill>
        <p:spPr>
          <a:xfrm>
            <a:off x="51188" y="0"/>
            <a:ext cx="45494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2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Daloha</a:t>
            </a:r>
            <a:br>
              <a:rPr lang="en-US" dirty="0" smtClean="0"/>
            </a:br>
            <a:r>
              <a:rPr lang="en-US" dirty="0" smtClean="0"/>
              <a:t>Rodríguez </a:t>
            </a:r>
            <a:r>
              <a:rPr lang="en-US" dirty="0" smtClean="0">
                <a:solidFill>
                  <a:srgbClr val="000000"/>
                </a:solidFill>
              </a:rPr>
              <a:t>Molina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4" y="1722625"/>
            <a:ext cx="3927563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Originally from Venezuela.</a:t>
            </a:r>
          </a:p>
          <a:p>
            <a:pPr marL="285750" indent="-285750">
              <a:spcBef>
                <a:spcPts val="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PhD candidate in the Epidemiology program at the LMU.</a:t>
            </a:r>
            <a:endParaRPr lang="en" dirty="0">
              <a:solidFill>
                <a:schemeClr val="dk1"/>
              </a:solidFill>
            </a:endParaRPr>
          </a:p>
        </p:txBody>
      </p:sp>
      <p:pic>
        <p:nvPicPr>
          <p:cNvPr id="2" name="Picture 1" descr="dar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r="4724"/>
          <a:stretch/>
        </p:blipFill>
        <p:spPr>
          <a:xfrm>
            <a:off x="49008" y="7029"/>
            <a:ext cx="45399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These are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8398A"/>
                </a:solidFill>
              </a:rPr>
              <a:t>o</a:t>
            </a:r>
            <a:r>
              <a:rPr lang="en-US" dirty="0" err="1" smtClean="0">
                <a:solidFill>
                  <a:srgbClr val="88398A"/>
                </a:solidFill>
              </a:rPr>
              <a:t>ur</a:t>
            </a:r>
            <a:r>
              <a:rPr lang="en-US" dirty="0" smtClean="0">
                <a:solidFill>
                  <a:srgbClr val="88398A"/>
                </a:solidFill>
              </a:rPr>
              <a:t> main objectives: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4" y="1295458"/>
            <a:ext cx="7192344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make R more popular and accessible (especially for women living in Munich).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promote R as a programming and statistical software and language.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exchange ideas and knowledge.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create a friendly network among women who use R.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create a safe environment for women to learn R or improve their R skills.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8398A"/>
                </a:solidFill>
              </a:rPr>
              <a:t>Why are we here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To improve R knowledge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meet new people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To expand our professional network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To get involved in the R community in general</a:t>
            </a:r>
            <a:endParaRPr lang="en" dirty="0"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R-</a:t>
            </a:r>
            <a:r>
              <a:rPr lang="en-US" dirty="0" smtClean="0">
                <a:solidFill>
                  <a:srgbClr val="88398A"/>
                </a:solidFill>
              </a:rPr>
              <a:t>Ladies Munich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What we expect</a:t>
            </a:r>
            <a:endParaRPr lang="en" b="1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D3D3D3"/>
                </a:solidFill>
              </a:rPr>
              <a:t>Presentations and or workshops every two months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D3D3D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D3D3D3"/>
                </a:solidFill>
              </a:rPr>
              <a:t>Informal networking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5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88398A"/>
                </a:solidFill>
              </a:rPr>
              <a:t>OUR </a:t>
            </a:r>
            <a:br>
              <a:rPr lang="en-US" sz="9600" dirty="0" smtClean="0">
                <a:solidFill>
                  <a:srgbClr val="88398A"/>
                </a:solidFill>
              </a:rPr>
            </a:br>
            <a:r>
              <a:rPr lang="en-US" sz="9600" dirty="0" smtClean="0">
                <a:solidFill>
                  <a:srgbClr val="88398A"/>
                </a:solidFill>
              </a:rPr>
              <a:t>SPONSORS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Rcons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15566"/>
            <a:ext cx="3810000" cy="1143000"/>
          </a:xfrm>
          <a:prstGeom prst="rect">
            <a:avLst/>
          </a:prstGeom>
        </p:spPr>
      </p:pic>
      <p:pic>
        <p:nvPicPr>
          <p:cNvPr id="3" name="Picture 2" descr="RStudio-Logo-Blue-Gradi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31790"/>
            <a:ext cx="2952328" cy="1036267"/>
          </a:xfrm>
          <a:prstGeom prst="rect">
            <a:avLst/>
          </a:prstGeom>
        </p:spPr>
      </p:pic>
      <p:sp>
        <p:nvSpPr>
          <p:cNvPr id="10" name="Shape 15"/>
          <p:cNvSpPr/>
          <p:nvPr/>
        </p:nvSpPr>
        <p:spPr>
          <a:xfrm>
            <a:off x="4716016" y="915566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5"/>
          <p:cNvSpPr/>
          <p:nvPr/>
        </p:nvSpPr>
        <p:spPr>
          <a:xfrm>
            <a:off x="4716016" y="2715766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3" name="Shape 142"/>
          <p:cNvSpPr txBox="1">
            <a:spLocks/>
          </p:cNvSpPr>
          <p:nvPr/>
        </p:nvSpPr>
        <p:spPr>
          <a:xfrm>
            <a:off x="4932040" y="753578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b="1" dirty="0" smtClean="0">
                <a:latin typeface="Helvetica Neue"/>
                <a:cs typeface="Helvetica Neue"/>
              </a:rPr>
              <a:t>Financial Support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solidFill>
                  <a:srgbClr val="88398A"/>
                </a:solidFill>
                <a:latin typeface="Helvetica Neue"/>
                <a:cs typeface="Helvetica Neue"/>
              </a:rPr>
              <a:t>Grant: R User Group Support Program at the vector level  </a:t>
            </a:r>
            <a:endParaRPr lang="en" sz="2400" b="1" dirty="0">
              <a:solidFill>
                <a:srgbClr val="88398A"/>
              </a:solidFill>
              <a:latin typeface="Helvetica Neue"/>
              <a:cs typeface="Helvetica Neue"/>
            </a:endParaRPr>
          </a:p>
        </p:txBody>
      </p:sp>
      <p:sp>
        <p:nvSpPr>
          <p:cNvPr id="14" name="Shape 142"/>
          <p:cNvSpPr txBox="1">
            <a:spLocks/>
          </p:cNvSpPr>
          <p:nvPr/>
        </p:nvSpPr>
        <p:spPr>
          <a:xfrm>
            <a:off x="5004048" y="2715766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b="1" dirty="0" smtClean="0">
                <a:latin typeface="Helvetica Neue"/>
                <a:cs typeface="Helvetica Neue"/>
              </a:rPr>
              <a:t>Stickers!!! </a:t>
            </a:r>
            <a:endParaRPr lang="en-US" sz="2400" b="1" dirty="0" smtClean="0">
              <a:solidFill>
                <a:srgbClr val="88398A"/>
              </a:solidFill>
              <a:latin typeface="Helvetica Neue"/>
              <a:cs typeface="Helvetica Neue"/>
            </a:endParaRPr>
          </a:p>
          <a:p>
            <a:r>
              <a:rPr lang="en-US" sz="2400" b="1" dirty="0">
                <a:solidFill>
                  <a:srgbClr val="88398A"/>
                </a:solidFill>
                <a:latin typeface="Helvetica Neue"/>
                <a:cs typeface="Helvetica Neue"/>
              </a:rPr>
              <a:t>y</a:t>
            </a:r>
            <a:r>
              <a:rPr lang="en-US" sz="2400" b="1" dirty="0" smtClean="0">
                <a:solidFill>
                  <a:srgbClr val="88398A"/>
                </a:solidFill>
                <a:latin typeface="Helvetica Neue"/>
                <a:cs typeface="Helvetica Neue"/>
              </a:rPr>
              <a:t>ay!!!</a:t>
            </a:r>
            <a:endParaRPr lang="en" sz="2400" b="1" dirty="0">
              <a:solidFill>
                <a:srgbClr val="88398A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 descr="r-packag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272507"/>
            <a:ext cx="2257321" cy="1898024"/>
          </a:xfrm>
          <a:prstGeom prst="rect">
            <a:avLst/>
          </a:prstGeom>
        </p:spPr>
      </p:pic>
      <p:sp>
        <p:nvSpPr>
          <p:cNvPr id="16" name="Shape 164"/>
          <p:cNvSpPr txBox="1">
            <a:spLocks/>
          </p:cNvSpPr>
          <p:nvPr/>
        </p:nvSpPr>
        <p:spPr>
          <a:xfrm>
            <a:off x="0" y="4803998"/>
            <a:ext cx="845596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Image source: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http://www.r-consortium.org and http://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www.rstudio.com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8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3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Action plan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Ideas | Engage online &amp; offline</a:t>
            </a:r>
            <a:endParaRPr lang="en" dirty="0"/>
          </a:p>
        </p:txBody>
      </p:sp>
      <p:sp>
        <p:nvSpPr>
          <p:cNvPr id="4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ide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5607"/>
            <a:ext cx="7877446" cy="3446383"/>
          </a:xfrm>
          <a:prstGeom prst="rect">
            <a:avLst/>
          </a:prstGeom>
        </p:spPr>
      </p:pic>
      <p:sp>
        <p:nvSpPr>
          <p:cNvPr id="9" name="Shape 142"/>
          <p:cNvSpPr txBox="1">
            <a:spLocks/>
          </p:cNvSpPr>
          <p:nvPr/>
        </p:nvSpPr>
        <p:spPr>
          <a:xfrm>
            <a:off x="1403648" y="699542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b="1" dirty="0" smtClean="0">
                <a:solidFill>
                  <a:srgbClr val="88398A"/>
                </a:solidFill>
                <a:latin typeface="Helvetica Neue"/>
                <a:cs typeface="Helvetica Neue"/>
              </a:rPr>
              <a:t>Share your </a:t>
            </a:r>
            <a:r>
              <a:rPr lang="en-US" sz="2400" b="1" dirty="0" smtClean="0">
                <a:latin typeface="Helvetica Neue"/>
                <a:cs typeface="Helvetica Neue"/>
              </a:rPr>
              <a:t>ideas! :D</a:t>
            </a:r>
            <a:endParaRPr lang="en" sz="2400" b="1" dirty="0">
              <a:solidFill>
                <a:srgbClr val="88398A"/>
              </a:solidFill>
              <a:latin typeface="Helvetica Neue"/>
              <a:cs typeface="Helvetica Neue"/>
            </a:endParaRPr>
          </a:p>
        </p:txBody>
      </p:sp>
      <p:sp>
        <p:nvSpPr>
          <p:cNvPr id="10" name="Shape 164"/>
          <p:cNvSpPr txBox="1">
            <a:spLocks/>
          </p:cNvSpPr>
          <p:nvPr/>
        </p:nvSpPr>
        <p:spPr>
          <a:xfrm>
            <a:off x="0" y="4803998"/>
            <a:ext cx="845596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Image source: https://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www.ebsco.com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/files/blog/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img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/uploads/FlipsterWomensHistory_Blog-Post-Graphic_800x350_030917.png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6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0959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Online presence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4" y="1295458"/>
            <a:ext cx="7192344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http://www.rladies.org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R-Ladies directory: </a:t>
            </a:r>
            <a:r>
              <a:rPr lang="en-US" dirty="0" smtClean="0">
                <a:hlinkClick r:id="rId4"/>
              </a:rPr>
              <a:t>https://rladies.org/ladies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E-mail: </a:t>
            </a:r>
            <a:r>
              <a:rPr lang="en-US" dirty="0" smtClean="0">
                <a:hlinkClick r:id="rId5"/>
              </a:rPr>
              <a:t>info@rladies.org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munich@rladies.org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Twitter: </a:t>
            </a:r>
            <a:r>
              <a:rPr lang="en-US" dirty="0" smtClean="0">
                <a:hlinkClick r:id="rId7"/>
              </a:rPr>
              <a:t>@</a:t>
            </a:r>
            <a:r>
              <a:rPr lang="en-US" dirty="0" err="1" smtClean="0">
                <a:hlinkClick r:id="rId7"/>
              </a:rPr>
              <a:t>RLadiesGlobal</a:t>
            </a:r>
            <a:r>
              <a:rPr lang="en-US" dirty="0" smtClean="0">
                <a:hlinkClick r:id="rId7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hlinkClick r:id="rId8"/>
              </a:rPr>
              <a:t>@</a:t>
            </a:r>
            <a:r>
              <a:rPr lang="en-US" dirty="0" err="1" smtClean="0">
                <a:hlinkClick r:id="rId8"/>
              </a:rPr>
              <a:t>RLadiesMunich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9"/>
              </a:rPr>
              <a:t>http://github.com/rladies</a:t>
            </a:r>
            <a:r>
              <a:rPr lang="en-US" dirty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898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473053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600" dirty="0" err="1" smtClean="0">
                <a:solidFill>
                  <a:srgbClr val="88398A"/>
                </a:solidFill>
              </a:rPr>
              <a:t>Servus</a:t>
            </a:r>
            <a:r>
              <a:rPr lang="en" sz="9600" dirty="0" smtClean="0">
                <a:solidFill>
                  <a:srgbClr val="88398A"/>
                </a:solidFill>
              </a:rPr>
              <a:t>!</a:t>
            </a:r>
            <a:endParaRPr lang="en" sz="96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We’re R-Ladies Munich!</a:t>
            </a:r>
            <a:endParaRPr lang="en" sz="3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We’re part of a worldwide organization to promote gender diversity in the R statistical computing community.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3598"/>
            <a:ext cx="1393799" cy="13937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Shape 9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15766"/>
            <a:ext cx="1393799" cy="13937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804248" y="1146106"/>
            <a:ext cx="1768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🍻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88398A"/>
                </a:solidFill>
              </a:rPr>
              <a:t>THANK </a:t>
            </a:r>
            <a:br>
              <a:rPr lang="en-US" sz="9600" dirty="0" smtClean="0">
                <a:solidFill>
                  <a:srgbClr val="88398A"/>
                </a:solidFill>
              </a:rPr>
            </a:br>
            <a:r>
              <a:rPr lang="en-US" sz="9600" dirty="0" smtClean="0">
                <a:solidFill>
                  <a:srgbClr val="88398A"/>
                </a:solidFill>
              </a:rPr>
              <a:t>YOU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275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R-Ladies Global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History | Mission Statement | Code of Conduct</a:t>
            </a:r>
            <a:endParaRPr lang="en" dirty="0"/>
          </a:p>
        </p:txBody>
      </p:sp>
      <p:sp>
        <p:nvSpPr>
          <p:cNvPr id="4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2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History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Gabriela de </a:t>
            </a:r>
            <a:r>
              <a:rPr lang="en-US" dirty="0" err="1" smtClean="0"/>
              <a:t>Queiroz</a:t>
            </a:r>
            <a:r>
              <a:rPr lang="en-US" dirty="0" smtClean="0"/>
              <a:t>, Data Scientist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San Francisco, Oct 2012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770 members, 30+ past </a:t>
            </a:r>
            <a:r>
              <a:rPr lang="en-US" dirty="0" err="1" smtClean="0"/>
              <a:t>meetups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London, Jan 2016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694 members, 15 past </a:t>
            </a:r>
            <a:r>
              <a:rPr lang="en-US" dirty="0" err="1" smtClean="0"/>
              <a:t>meetups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47 chapters as of Apr 2017 (including Paris, Melbourne, Istanbul, Tbilisi, Barcelona, Buenos Aires, Taipei, Berlin, and across the US)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4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88398A"/>
                </a:solidFill>
              </a:rPr>
              <a:t>14%</a:t>
            </a:r>
            <a:endParaRPr lang="en" sz="7200" dirty="0">
              <a:solidFill>
                <a:srgbClr val="88398A"/>
              </a:solidFill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R package developers are women</a:t>
            </a:r>
            <a:endParaRPr lang="en" sz="2400" dirty="0"/>
          </a:p>
        </p:txBody>
      </p:sp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685800" y="2931790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88398A"/>
                </a:solidFill>
              </a:rPr>
              <a:t>41%</a:t>
            </a:r>
            <a:endParaRPr lang="en" sz="7200" dirty="0">
              <a:solidFill>
                <a:srgbClr val="88398A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685800" y="3771299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Scientific/Analytical Occupations (American Community Survey 2014)</a:t>
            </a:r>
            <a:endParaRPr lang="en" sz="2400" dirty="0"/>
          </a:p>
        </p:txBody>
      </p:sp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685800" y="15981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88398A"/>
                </a:solidFill>
              </a:rPr>
              <a:t>30%</a:t>
            </a:r>
            <a:endParaRPr lang="en" sz="4800" dirty="0">
              <a:solidFill>
                <a:srgbClr val="88398A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685800" y="24377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Female participants at </a:t>
            </a:r>
            <a:r>
              <a:rPr lang="en-US" sz="2400" dirty="0" err="1" smtClean="0"/>
              <a:t>useR</a:t>
            </a:r>
            <a:r>
              <a:rPr lang="en-US" sz="2400" dirty="0" smtClean="0"/>
              <a:t>! 2016</a:t>
            </a:r>
            <a:endParaRPr lang="en" sz="2400" dirty="0"/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en-US" sz="1100" dirty="0" smtClean="0"/>
              <a:t>Data provided by R Women Taskforce http://</a:t>
            </a:r>
            <a:r>
              <a:rPr lang="en-US" sz="1100" dirty="0" err="1" smtClean="0"/>
              <a:t>rpubs.com</a:t>
            </a:r>
            <a:r>
              <a:rPr lang="en-US" sz="1100" dirty="0" smtClean="0"/>
              <a:t>/</a:t>
            </a:r>
            <a:r>
              <a:rPr lang="en-US" sz="1100" dirty="0" err="1" smtClean="0"/>
              <a:t>hturner</a:t>
            </a:r>
            <a:r>
              <a:rPr lang="en-US" sz="1100" dirty="0" smtClean="0"/>
              <a:t>/useR2016</a:t>
            </a:r>
            <a:endParaRPr lang="en" sz="1100" dirty="0"/>
          </a:p>
        </p:txBody>
      </p:sp>
      <p:sp>
        <p:nvSpPr>
          <p:cNvPr id="9" name="Shape 164"/>
          <p:cNvSpPr txBox="1">
            <a:spLocks/>
          </p:cNvSpPr>
          <p:nvPr/>
        </p:nvSpPr>
        <p:spPr>
          <a:xfrm>
            <a:off x="8359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8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Mission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improve the participation and experience of women in the R community.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To achieve a proportionate gender representation in the R community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i="1" dirty="0" smtClean="0"/>
              <a:t>To support R enthusiasts who identify as female to help them achieve their programming potential by building a collaborative network of R leaders, mentors, learners and developers to facilitate individual and collective progress worldwide.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4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6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88398A"/>
                </a:solidFill>
              </a:rPr>
              <a:t>Code of Conduct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4" y="1586325"/>
            <a:ext cx="6976319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1600" i="1" dirty="0" smtClean="0"/>
              <a:t>R-Ladies is dedicated to providing a harassment-free experience for everyone. We do not tolerate harassment of participants in any form.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sz="1600" i="1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sz="1600" i="1" dirty="0" smtClean="0"/>
              <a:t>This code of conduct applies to all R-Ladies spaces, both offline and online, including: </a:t>
            </a:r>
            <a:r>
              <a:rPr lang="en-US" sz="1600" i="1" dirty="0" err="1" smtClean="0"/>
              <a:t>meetups</a:t>
            </a:r>
            <a:r>
              <a:rPr lang="en-US" sz="1600" i="1" dirty="0" smtClean="0"/>
              <a:t>, Twitter, Slack, mailing lists. Anyone who violates this code of conduct may be sanctioned or expelled from these spaces at the discretion of the Founding Members (…)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sz="1600" i="1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sz="1600" i="1" dirty="0" smtClean="0"/>
              <a:t>If you are being harassed by a member/guest/participant of/at R-Ladies, notice that someone else is being harassed, or have any concerns, please contact the Founding Members via </a:t>
            </a:r>
            <a:r>
              <a:rPr lang="en-US" sz="1600" b="1" dirty="0" err="1" smtClean="0">
                <a:solidFill>
                  <a:srgbClr val="88398A"/>
                </a:solidFill>
              </a:rPr>
              <a:t>reporting@rladies.org</a:t>
            </a:r>
            <a:endParaRPr lang="en-US" sz="1600" i="1" dirty="0" smtClean="0">
              <a:solidFill>
                <a:srgbClr val="88398A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endParaRPr lang="en-US" sz="1600" dirty="0"/>
          </a:p>
          <a:p>
            <a:pPr marL="457200" lvl="0" indent="-228600" rtl="0">
              <a:spcBef>
                <a:spcPts val="0"/>
              </a:spcBef>
            </a:pPr>
            <a:endParaRPr lang="en" sz="1600" dirty="0"/>
          </a:p>
        </p:txBody>
      </p:sp>
      <p:sp>
        <p:nvSpPr>
          <p:cNvPr id="4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5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2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R-Ladies Munich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When | Who | Why</a:t>
            </a:r>
            <a:endParaRPr lang="en" dirty="0"/>
          </a:p>
        </p:txBody>
      </p:sp>
      <p:sp>
        <p:nvSpPr>
          <p:cNvPr id="4" name="Shape 164"/>
          <p:cNvSpPr txBox="1">
            <a:spLocks/>
          </p:cNvSpPr>
          <p:nvPr/>
        </p:nvSpPr>
        <p:spPr>
          <a:xfrm>
            <a:off x="683568" y="48039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>
              <a:spcBef>
                <a:spcPts val="0"/>
              </a:spcBef>
              <a:buFont typeface="Helvetica Neue"/>
              <a:buNone/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Set of slides courtesy of R-Ladies Dublin</a:t>
            </a:r>
            <a:endParaRPr lang="e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9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Maggie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000000"/>
                </a:solidFill>
              </a:rPr>
              <a:t>Chak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4" y="1722625"/>
            <a:ext cx="4107075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Originally from Hong Kong</a:t>
            </a:r>
          </a:p>
          <a:p>
            <a:pPr marL="285750" indent="-285750">
              <a:spcBef>
                <a:spcPts val="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spcBef>
                <a:spcPts val="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</a:rPr>
              <a:t>Studies Epidemiology at the LMU</a:t>
            </a:r>
            <a:endParaRPr lang="en" dirty="0">
              <a:solidFill>
                <a:schemeClr val="dk1"/>
              </a:solidFill>
            </a:endParaRPr>
          </a:p>
        </p:txBody>
      </p:sp>
      <p:pic>
        <p:nvPicPr>
          <p:cNvPr id="2" name="Picture 1" descr="maggi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2"/>
          <a:stretch/>
        </p:blipFill>
        <p:spPr>
          <a:xfrm>
            <a:off x="48133" y="20538"/>
            <a:ext cx="454582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628</Words>
  <Application>Microsoft Macintosh PowerPoint</Application>
  <PresentationFormat>On-screen Show (16:9)</PresentationFormat>
  <Paragraphs>108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R-Ladies Template</vt:lpstr>
      <vt:lpstr>R-Ladies Munich First meetup</vt:lpstr>
      <vt:lpstr>Servus!</vt:lpstr>
      <vt:lpstr>1. R-Ladies Global</vt:lpstr>
      <vt:lpstr>History</vt:lpstr>
      <vt:lpstr>14%</vt:lpstr>
      <vt:lpstr>Mission</vt:lpstr>
      <vt:lpstr>Code of Conduct</vt:lpstr>
      <vt:lpstr>2. R-Ladies Munich</vt:lpstr>
      <vt:lpstr>Maggie Chak</vt:lpstr>
      <vt:lpstr>Dan Huang</vt:lpstr>
      <vt:lpstr>Pamela Matías</vt:lpstr>
      <vt:lpstr>Daloha Rodríguez Molina</vt:lpstr>
      <vt:lpstr>These are our main objectives:</vt:lpstr>
      <vt:lpstr>R-Ladies Munich</vt:lpstr>
      <vt:lpstr>OUR  SPONSORS</vt:lpstr>
      <vt:lpstr>PowerPoint Presentation</vt:lpstr>
      <vt:lpstr>3. Action plan</vt:lpstr>
      <vt:lpstr>PowerPoint Presentation</vt:lpstr>
      <vt:lpstr>Online presence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D</cp:lastModifiedBy>
  <cp:revision>18</cp:revision>
  <dcterms:modified xsi:type="dcterms:W3CDTF">2017-04-26T19:51:24Z</dcterms:modified>
</cp:coreProperties>
</file>