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76" r:id="rId3"/>
    <p:sldId id="27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7266384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R-Ladies Munich</a:t>
            </a:r>
            <a:br>
              <a:rPr lang="en-US" dirty="0" smtClean="0"/>
            </a:br>
            <a:r>
              <a:rPr lang="en-US" dirty="0" smtClean="0"/>
              <a:t>Second </a:t>
            </a:r>
            <a:r>
              <a:rPr lang="en-US" dirty="0" err="1" smtClean="0"/>
              <a:t>meetup</a:t>
            </a:r>
            <a:r>
              <a:rPr lang="en-US" dirty="0" smtClean="0"/>
              <a:t/>
            </a:r>
            <a:br>
              <a:rPr lang="en-US" dirty="0" smtClean="0"/>
            </a:b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550" y="123478"/>
            <a:ext cx="7917922" cy="1159800"/>
          </a:xfrm>
        </p:spPr>
        <p:txBody>
          <a:bodyPr/>
          <a:lstStyle/>
          <a:p>
            <a:r>
              <a:rPr lang="en-US" dirty="0" smtClean="0"/>
              <a:t>Wednesday 21.06.17, 19:15h</a:t>
            </a:r>
            <a:br>
              <a:rPr lang="en-US" dirty="0" smtClean="0"/>
            </a:br>
            <a:r>
              <a:rPr lang="en-US" dirty="0" err="1" smtClean="0"/>
              <a:t>Wayra</a:t>
            </a:r>
            <a:r>
              <a:rPr lang="en-US" dirty="0" smtClean="0"/>
              <a:t> Deutschland GmbH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0" dirty="0" err="1" smtClean="0"/>
              <a:t>Kaufingerstr</a:t>
            </a:r>
            <a:r>
              <a:rPr lang="en-US" sz="2400" b="0" dirty="0" smtClean="0"/>
              <a:t>. 15, 80331, Munich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swirl (beginners)</a:t>
            </a:r>
            <a:br>
              <a:rPr lang="en-US" dirty="0" smtClean="0"/>
            </a:br>
            <a:r>
              <a:rPr lang="en-US" dirty="0" smtClean="0"/>
              <a:t>ggplot2 (intermediate)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000" b="0" dirty="0"/>
              <a:t>https://</a:t>
            </a:r>
            <a:r>
              <a:rPr lang="en-US" sz="3000" b="0" dirty="0" err="1"/>
              <a:t>www.meetup.com</a:t>
            </a:r>
            <a:r>
              <a:rPr lang="en-US" sz="3000" b="0" dirty="0"/>
              <a:t>/</a:t>
            </a:r>
            <a:r>
              <a:rPr lang="en-US" sz="3000" b="0" dirty="0" err="1"/>
              <a:t>rladies-munich</a:t>
            </a:r>
            <a:r>
              <a:rPr lang="en-US" sz="30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8022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20 at 12.3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5"/>
            <a:ext cx="9144000" cy="48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8486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20</Words>
  <Application>Microsoft Macintosh PowerPoint</Application>
  <PresentationFormat>On-screen Show (16:9)</PresentationFormat>
  <Paragraphs>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R-Ladies Template</vt:lpstr>
      <vt:lpstr>R-Ladies Munich Second meetup </vt:lpstr>
      <vt:lpstr>Wednesday 21.06.17, 19:15h Wayra Deutschland GmbH Kaufingerstr. 15, 80331, Munich  swirl (beginners) ggplot2 (intermediate)  https://www.meetup.com/rladies-munich/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D</cp:lastModifiedBy>
  <cp:revision>31</cp:revision>
  <dcterms:modified xsi:type="dcterms:W3CDTF">2017-06-20T10:41:22Z</dcterms:modified>
</cp:coreProperties>
</file>