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310" r:id="rId2"/>
    <p:sldId id="307" r:id="rId3"/>
    <p:sldId id="311" r:id="rId4"/>
    <p:sldId id="316" r:id="rId5"/>
    <p:sldId id="317" r:id="rId6"/>
    <p:sldId id="318" r:id="rId7"/>
    <p:sldId id="319" r:id="rId8"/>
    <p:sldId id="320" r:id="rId9"/>
    <p:sldId id="321" r:id="rId10"/>
    <p:sldId id="309" r:id="rId11"/>
  </p:sldIdLst>
  <p:sldSz cx="9144000" cy="6858000" type="screen4x3"/>
  <p:notesSz cx="6858000" cy="9144000"/>
  <p:embeddedFontLst>
    <p:embeddedFont>
      <p:font typeface="타이포_뽀로로 M" panose="020205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영진" initials="민" lastIdx="1" clrIdx="0">
    <p:extLst>
      <p:ext uri="{19B8F6BF-5375-455C-9EA6-DF929625EA0E}">
        <p15:presenceInfo xmlns:p15="http://schemas.microsoft.com/office/powerpoint/2012/main" userId="민영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B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>
      <p:cViewPr varScale="1">
        <p:scale>
          <a:sx n="106" d="100"/>
          <a:sy n="106" d="100"/>
        </p:scale>
        <p:origin x="1662" y="19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EAAE4-2ACA-4C66-987C-F87793B4128D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238C-7D86-4C31-8963-9164BBB4A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3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9874-8952-4217-A32D-8848592698D1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3D5-4641-45CD-BC76-74FDC96FB0CF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BE62-1638-4A12-8F3A-E706CC348A7F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DCE-1E6B-4E2A-B4F9-2FA9E00B034B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8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E17D-14D6-465D-92B5-B05B973C2A4A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570-BD9D-4CBE-82DD-8235B4A94E96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05F-B7C4-4435-AF79-815418CA45AE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8F32-5D16-471A-AC86-B84F0FA19F34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69D2-A37A-4741-94BF-A0314B026875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D4A6-87CD-43F4-8D3D-B5B36C5D07A8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9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CDFF-74A9-4F36-8BD3-E23549F7ED15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0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9F85-9117-40D7-9280-4295A339E8A6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1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9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0820" y="989906"/>
            <a:ext cx="28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Information Architect(IA)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725258" y="2167971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메인화</a:t>
            </a:r>
            <a:r>
              <a:rPr lang="ko-KR" altLang="en-US" b="1" dirty="0" err="1"/>
              <a:t>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72525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도형 만들기</a:t>
            </a:r>
            <a:endParaRPr lang="ko-KR" altLang="en-US" sz="1500" b="1" dirty="0"/>
          </a:p>
        </p:txBody>
      </p:sp>
      <p:sp>
        <p:nvSpPr>
          <p:cNvPr id="21" name="직사각형 20"/>
          <p:cNvSpPr/>
          <p:nvPr/>
        </p:nvSpPr>
        <p:spPr>
          <a:xfrm>
            <a:off x="516541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색칠하기</a:t>
            </a:r>
            <a:endParaRPr lang="ko-KR" altLang="en-US" sz="1500" b="1" dirty="0"/>
          </a:p>
        </p:txBody>
      </p:sp>
      <p:sp>
        <p:nvSpPr>
          <p:cNvPr id="22" name="직사각형 21"/>
          <p:cNvSpPr/>
          <p:nvPr/>
        </p:nvSpPr>
        <p:spPr>
          <a:xfrm>
            <a:off x="660557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움직이는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그림</a:t>
            </a:r>
            <a:endParaRPr lang="ko-KR" altLang="en-US" sz="1500" b="1" dirty="0"/>
          </a:p>
        </p:txBody>
      </p:sp>
      <p:sp>
        <p:nvSpPr>
          <p:cNvPr id="23" name="직사각형 22"/>
          <p:cNvSpPr/>
          <p:nvPr/>
        </p:nvSpPr>
        <p:spPr>
          <a:xfrm>
            <a:off x="228509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따라 그리기</a:t>
            </a:r>
            <a:endParaRPr lang="ko-KR" altLang="en-US" sz="1500" b="1" dirty="0"/>
          </a:p>
        </p:txBody>
      </p:sp>
      <p:sp>
        <p:nvSpPr>
          <p:cNvPr id="24" name="직사각형 23"/>
          <p:cNvSpPr/>
          <p:nvPr/>
        </p:nvSpPr>
        <p:spPr>
          <a:xfrm>
            <a:off x="837970" y="368493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그림 그리기</a:t>
            </a:r>
            <a:endParaRPr lang="ko-KR" altLang="en-US" sz="1500" b="1" dirty="0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2387231" y="1743799"/>
            <a:ext cx="1012903" cy="288728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3" idx="0"/>
          </p:cNvCxnSpPr>
          <p:nvPr/>
        </p:nvCxnSpPr>
        <p:spPr>
          <a:xfrm>
            <a:off x="2890198" y="3182982"/>
            <a:ext cx="6968" cy="4955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0" idx="0"/>
          </p:cNvCxnSpPr>
          <p:nvPr/>
        </p:nvCxnSpPr>
        <p:spPr>
          <a:xfrm flipH="1">
            <a:off x="4337326" y="3178478"/>
            <a:ext cx="1" cy="5001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22" idx="0"/>
          </p:cNvCxnSpPr>
          <p:nvPr/>
        </p:nvCxnSpPr>
        <p:spPr>
          <a:xfrm>
            <a:off x="4337326" y="3178971"/>
            <a:ext cx="2880320" cy="49960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21" idx="0"/>
          </p:cNvCxnSpPr>
          <p:nvPr/>
        </p:nvCxnSpPr>
        <p:spPr>
          <a:xfrm>
            <a:off x="5777486" y="3178478"/>
            <a:ext cx="0" cy="5001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4" idx="2"/>
            <a:endCxn id="22" idx="2"/>
          </p:cNvCxnSpPr>
          <p:nvPr/>
        </p:nvCxnSpPr>
        <p:spPr>
          <a:xfrm rot="5400000" flipH="1" flipV="1">
            <a:off x="4330667" y="1302007"/>
            <a:ext cx="6350" cy="5767608"/>
          </a:xfrm>
          <a:prstGeom prst="bentConnector3">
            <a:avLst>
              <a:gd name="adj1" fmla="val -8399984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23" idx="2"/>
          </p:cNvCxnSpPr>
          <p:nvPr/>
        </p:nvCxnSpPr>
        <p:spPr>
          <a:xfrm flipV="1">
            <a:off x="2897166" y="4182636"/>
            <a:ext cx="0" cy="542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20" idx="2"/>
          </p:cNvCxnSpPr>
          <p:nvPr/>
        </p:nvCxnSpPr>
        <p:spPr>
          <a:xfrm flipH="1" flipV="1">
            <a:off x="4337326" y="4182636"/>
            <a:ext cx="1" cy="542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21" idx="2"/>
          </p:cNvCxnSpPr>
          <p:nvPr/>
        </p:nvCxnSpPr>
        <p:spPr>
          <a:xfrm flipV="1">
            <a:off x="5777486" y="4182636"/>
            <a:ext cx="0" cy="542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234" y="1628800"/>
            <a:ext cx="842493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i="1" dirty="0" smtClean="0"/>
              <a:t>Public </a:t>
            </a:r>
            <a:r>
              <a:rPr lang="en-US" altLang="ko-KR" sz="1500" b="1" i="1" dirty="0"/>
              <a:t>Functions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float </a:t>
            </a:r>
            <a:r>
              <a:rPr lang="en-US" altLang="ko-KR" sz="1500" b="1" dirty="0" err="1"/>
              <a:t>distanceOfTipToElement</a:t>
            </a:r>
            <a:r>
              <a:rPr lang="en-US" altLang="ko-KR" sz="1500" dirty="0"/>
              <a:t>(Transform </a:t>
            </a:r>
            <a:r>
              <a:rPr lang="en-US" altLang="ko-KR" sz="1500" dirty="0" err="1"/>
              <a:t>UIElement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whichHand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whichFinger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검지손가락 끝의 지정된 위치 값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float</a:t>
            </a:r>
            <a:r>
              <a:rPr lang="en-US" altLang="ko-KR" sz="1500" dirty="0"/>
              <a:t> </a:t>
            </a:r>
            <a:r>
              <a:rPr lang="en-US" altLang="ko-KR" sz="1500" b="1" dirty="0" err="1"/>
              <a:t>distanceOfTipToPointer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whichPointer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whichHand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whichFinger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검지손가락 끝의 포인터 값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bool</a:t>
            </a:r>
            <a:r>
              <a:rPr lang="en-US" altLang="ko-KR" sz="1500" dirty="0"/>
              <a:t> </a:t>
            </a:r>
            <a:r>
              <a:rPr lang="en-US" altLang="ko-KR" sz="1500" b="1" dirty="0" err="1"/>
              <a:t>getTouchingMode</a:t>
            </a:r>
            <a:r>
              <a:rPr lang="en-US" altLang="ko-KR" sz="15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손가락이 터치하는지 여부를 판단해서 반환 하는 함수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bool</a:t>
            </a:r>
            <a:r>
              <a:rPr lang="en-US" altLang="ko-KR" sz="1500" dirty="0"/>
              <a:t> </a:t>
            </a:r>
            <a:r>
              <a:rPr lang="en-US" altLang="ko-KR" sz="1500" b="1" dirty="0" err="1"/>
              <a:t>isTriggeringInteraction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whichPointer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whichHand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whichFinger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클릭이 되면 </a:t>
            </a:r>
            <a:r>
              <a:rPr lang="en-US" altLang="ko-KR" sz="1500" dirty="0" smtClean="0"/>
              <a:t>True</a:t>
            </a:r>
            <a:r>
              <a:rPr lang="ko-KR" altLang="en-US" sz="1500" dirty="0" smtClean="0"/>
              <a:t>를 반환하는 </a:t>
            </a:r>
            <a:r>
              <a:rPr lang="en-US" altLang="ko-KR" sz="1500" dirty="0" err="1" smtClean="0"/>
              <a:t>bool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함수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void </a:t>
            </a:r>
            <a:r>
              <a:rPr lang="en-US" altLang="ko-KR" sz="1500" b="1" dirty="0" err="1"/>
              <a:t>lerpPointerColor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whichPointer</a:t>
            </a:r>
            <a:r>
              <a:rPr lang="en-US" altLang="ko-KR" sz="1500" dirty="0"/>
              <a:t>, Color </a:t>
            </a:r>
            <a:r>
              <a:rPr lang="en-US" altLang="ko-KR" sz="1500" dirty="0" err="1"/>
              <a:t>color</a:t>
            </a:r>
            <a:r>
              <a:rPr lang="en-US" altLang="ko-KR" sz="1500" dirty="0"/>
              <a:t>, float </a:t>
            </a:r>
            <a:r>
              <a:rPr lang="en-US" altLang="ko-KR" sz="1500" dirty="0" err="1"/>
              <a:t>lerpalpha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지정된 색상으로 커서의 색상을 변경하는 함수</a:t>
            </a:r>
            <a:endParaRPr lang="en-US" altLang="ko-KR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70820" y="989906"/>
            <a:ext cx="12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14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54" y="1881512"/>
            <a:ext cx="2595316" cy="16569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419872" y="2211989"/>
            <a:ext cx="2232248" cy="1000986"/>
            <a:chOff x="1619672" y="1777538"/>
            <a:chExt cx="5976664" cy="27052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619672" y="1799116"/>
              <a:ext cx="5976664" cy="268370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51720" y="2794296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그리기</a:t>
              </a:r>
              <a:endParaRPr lang="ko-KR" altLang="en-US" sz="4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923928" y="2790733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따라 그리기</a:t>
              </a:r>
              <a:endParaRPr lang="ko-KR" altLang="en-US" sz="4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796136" y="2826636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도형 만들기</a:t>
              </a:r>
              <a:endParaRPr lang="ko-KR" altLang="en-US" sz="4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67531" y="3690733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색칠하기</a:t>
              </a:r>
              <a:endParaRPr lang="ko-KR" altLang="en-US" sz="4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968045" y="3690733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움직이는 그림</a:t>
              </a:r>
              <a:endParaRPr lang="ko-KR" altLang="en-US" sz="400" b="1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619672" y="2492896"/>
              <a:ext cx="597666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79" y="1777538"/>
              <a:ext cx="2196242" cy="6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accent1"/>
                  </a:solidFill>
                </a:rPr>
                <a:t>CONTENTS</a:t>
              </a:r>
              <a:endParaRPr lang="ko-KR" altLang="en-US" sz="9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1380" y="2677568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84" y="2637377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5416" y="3670012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889184" y="3689806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 flipH="1">
            <a:off x="2891380" y="3704780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3410" y="1417156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그림 그리기</a:t>
            </a:r>
            <a:endParaRPr lang="ko-KR" altLang="en-US" sz="15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15738" y="1431635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메인 화면</a:t>
            </a:r>
            <a:endParaRPr lang="ko-KR" altLang="en-US" sz="15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05584" y="1431635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따라 그리기</a:t>
            </a:r>
            <a:endParaRPr lang="ko-KR" altLang="en-US" sz="15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71450" y="3986100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도형 만들기</a:t>
            </a:r>
            <a:endParaRPr lang="ko-KR" altLang="en-US" sz="15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947268" y="3986100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색칠하기</a:t>
            </a:r>
            <a:endParaRPr lang="ko-KR" altLang="en-US" sz="15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740021" y="3986100"/>
            <a:ext cx="152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움직이는 그림</a:t>
            </a:r>
            <a:endParaRPr lang="ko-KR" altLang="en-US" sz="1500" b="1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33" y="2796783"/>
            <a:ext cx="809325" cy="8093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51535" y="4471579"/>
            <a:ext cx="2595316" cy="1656951"/>
            <a:chOff x="251535" y="4471579"/>
            <a:chExt cx="2595316" cy="165695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5" y="4471579"/>
              <a:ext cx="2595316" cy="1656950"/>
            </a:xfrm>
            <a:prstGeom prst="rect">
              <a:avLst/>
            </a:prstGeom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2414349" y="4522210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15749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도형 선택</a:t>
              </a:r>
              <a:endParaRPr lang="ko-KR" altLang="en-US" sz="400" b="1" dirty="0"/>
            </a:p>
          </p:txBody>
        </p:sp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98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원통 26"/>
            <p:cNvSpPr/>
            <p:nvPr/>
          </p:nvSpPr>
          <p:spPr>
            <a:xfrm>
              <a:off x="1277634" y="5011912"/>
              <a:ext cx="612068" cy="619569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99806" y="4471579"/>
              <a:ext cx="836006" cy="83600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6907" y="5344198"/>
              <a:ext cx="784332" cy="784332"/>
            </a:xfrm>
            <a:prstGeom prst="rect">
              <a:avLst/>
            </a:prstGeom>
          </p:spPr>
        </p:pic>
        <p:sp>
          <p:nvSpPr>
            <p:cNvPr id="69" name="모서리가 둥근 직사각형 68"/>
            <p:cNvSpPr/>
            <p:nvPr/>
          </p:nvSpPr>
          <p:spPr>
            <a:xfrm>
              <a:off x="315748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도형 만들기</a:t>
              </a:r>
              <a:endParaRPr lang="ko-KR" altLang="en-US" sz="400" b="1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6" y="1868849"/>
            <a:ext cx="2595316" cy="1656950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2414349" y="1931565"/>
            <a:ext cx="378552" cy="14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 smtClean="0"/>
              <a:t>메뉴</a:t>
            </a:r>
            <a:endParaRPr lang="ko-KR" altLang="en-US" sz="4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51" y="3307057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899592" y="2636912"/>
            <a:ext cx="1368152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9" y="2716474"/>
            <a:ext cx="809325" cy="809325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315748" y="1931565"/>
            <a:ext cx="583844" cy="140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 smtClean="0"/>
              <a:t>그림 그리기</a:t>
            </a:r>
            <a:endParaRPr lang="ko-KR" altLang="en-US" sz="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6228184" y="1885389"/>
            <a:ext cx="2595316" cy="1669792"/>
            <a:chOff x="6228184" y="1885389"/>
            <a:chExt cx="2595316" cy="16697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1885389"/>
              <a:ext cx="2595316" cy="1656950"/>
            </a:xfrm>
            <a:prstGeom prst="rect">
              <a:avLst/>
            </a:prstGeom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8393892" y="1924055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295754" y="3330037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선택</a:t>
              </a:r>
              <a:endParaRPr lang="ko-KR" altLang="en-US" sz="400" b="1" dirty="0"/>
            </a:p>
          </p:txBody>
        </p:sp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8008" y="3339164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원통 74"/>
            <p:cNvSpPr/>
            <p:nvPr/>
          </p:nvSpPr>
          <p:spPr>
            <a:xfrm>
              <a:off x="7107602" y="2316033"/>
              <a:ext cx="864096" cy="859645"/>
            </a:xfrm>
            <a:prstGeom prst="can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953" y="2745856"/>
              <a:ext cx="809325" cy="809325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6295754" y="1931565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따라 그리기</a:t>
              </a:r>
              <a:endParaRPr lang="ko-KR" altLang="en-US" sz="4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31254" y="4471579"/>
            <a:ext cx="2595316" cy="1656950"/>
            <a:chOff x="3231254" y="4471579"/>
            <a:chExt cx="2595316" cy="165695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254" y="4471579"/>
              <a:ext cx="2595316" cy="1656950"/>
            </a:xfrm>
            <a:prstGeom prst="rect">
              <a:avLst/>
            </a:prstGeom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5396081" y="4516659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288643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선택</a:t>
              </a:r>
              <a:endParaRPr lang="ko-KR" altLang="en-US" sz="400" b="1" dirty="0"/>
            </a:p>
          </p:txBody>
        </p:sp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7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원통 72"/>
            <p:cNvSpPr/>
            <p:nvPr/>
          </p:nvSpPr>
          <p:spPr>
            <a:xfrm>
              <a:off x="4103948" y="4870231"/>
              <a:ext cx="864096" cy="859645"/>
            </a:xfrm>
            <a:prstGeom prst="can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96" y="5307585"/>
              <a:ext cx="809325" cy="809325"/>
            </a:xfrm>
            <a:prstGeom prst="rect">
              <a:avLst/>
            </a:prstGeom>
          </p:spPr>
        </p:pic>
        <p:sp>
          <p:nvSpPr>
            <p:cNvPr id="71" name="자유형 70"/>
            <p:cNvSpPr/>
            <p:nvPr/>
          </p:nvSpPr>
          <p:spPr>
            <a:xfrm>
              <a:off x="4158177" y="5148072"/>
              <a:ext cx="541839" cy="411779"/>
            </a:xfrm>
            <a:custGeom>
              <a:avLst/>
              <a:gdLst>
                <a:gd name="connsiteX0" fmla="*/ 57207 w 541839"/>
                <a:gd name="connsiteY0" fmla="*/ 0 h 411779"/>
                <a:gd name="connsiteX1" fmla="*/ 2343 w 541839"/>
                <a:gd name="connsiteY1" fmla="*/ 45720 h 411779"/>
                <a:gd name="connsiteX2" fmla="*/ 29775 w 541839"/>
                <a:gd name="connsiteY2" fmla="*/ 54864 h 411779"/>
                <a:gd name="connsiteX3" fmla="*/ 66351 w 541839"/>
                <a:gd name="connsiteY3" fmla="*/ 45720 h 411779"/>
                <a:gd name="connsiteX4" fmla="*/ 121215 w 541839"/>
                <a:gd name="connsiteY4" fmla="*/ 36576 h 411779"/>
                <a:gd name="connsiteX5" fmla="*/ 148647 w 541839"/>
                <a:gd name="connsiteY5" fmla="*/ 27432 h 411779"/>
                <a:gd name="connsiteX6" fmla="*/ 139503 w 541839"/>
                <a:gd name="connsiteY6" fmla="*/ 54864 h 411779"/>
                <a:gd name="connsiteX7" fmla="*/ 121215 w 541839"/>
                <a:gd name="connsiteY7" fmla="*/ 82296 h 411779"/>
                <a:gd name="connsiteX8" fmla="*/ 93783 w 541839"/>
                <a:gd name="connsiteY8" fmla="*/ 146304 h 411779"/>
                <a:gd name="connsiteX9" fmla="*/ 66351 w 541839"/>
                <a:gd name="connsiteY9" fmla="*/ 155448 h 411779"/>
                <a:gd name="connsiteX10" fmla="*/ 29775 w 541839"/>
                <a:gd name="connsiteY10" fmla="*/ 210312 h 411779"/>
                <a:gd name="connsiteX11" fmla="*/ 93783 w 541839"/>
                <a:gd name="connsiteY11" fmla="*/ 173736 h 411779"/>
                <a:gd name="connsiteX12" fmla="*/ 121215 w 541839"/>
                <a:gd name="connsiteY12" fmla="*/ 155448 h 411779"/>
                <a:gd name="connsiteX13" fmla="*/ 148647 w 541839"/>
                <a:gd name="connsiteY13" fmla="*/ 146304 h 411779"/>
                <a:gd name="connsiteX14" fmla="*/ 185223 w 541839"/>
                <a:gd name="connsiteY14" fmla="*/ 128016 h 411779"/>
                <a:gd name="connsiteX15" fmla="*/ 230943 w 541839"/>
                <a:gd name="connsiteY15" fmla="*/ 109728 h 411779"/>
                <a:gd name="connsiteX16" fmla="*/ 294951 w 541839"/>
                <a:gd name="connsiteY16" fmla="*/ 82296 h 411779"/>
                <a:gd name="connsiteX17" fmla="*/ 322383 w 541839"/>
                <a:gd name="connsiteY17" fmla="*/ 54864 h 411779"/>
                <a:gd name="connsiteX18" fmla="*/ 304095 w 541839"/>
                <a:gd name="connsiteY18" fmla="*/ 109728 h 411779"/>
                <a:gd name="connsiteX19" fmla="*/ 249231 w 541839"/>
                <a:gd name="connsiteY19" fmla="*/ 192024 h 411779"/>
                <a:gd name="connsiteX20" fmla="*/ 230943 w 541839"/>
                <a:gd name="connsiteY20" fmla="*/ 219456 h 411779"/>
                <a:gd name="connsiteX21" fmla="*/ 148647 w 541839"/>
                <a:gd name="connsiteY21" fmla="*/ 292608 h 411779"/>
                <a:gd name="connsiteX22" fmla="*/ 102927 w 541839"/>
                <a:gd name="connsiteY22" fmla="*/ 338328 h 411779"/>
                <a:gd name="connsiteX23" fmla="*/ 84639 w 541839"/>
                <a:gd name="connsiteY23" fmla="*/ 365760 h 411779"/>
                <a:gd name="connsiteX24" fmla="*/ 112071 w 541839"/>
                <a:gd name="connsiteY24" fmla="*/ 356616 h 411779"/>
                <a:gd name="connsiteX25" fmla="*/ 148647 w 541839"/>
                <a:gd name="connsiteY25" fmla="*/ 338328 h 411779"/>
                <a:gd name="connsiteX26" fmla="*/ 267519 w 541839"/>
                <a:gd name="connsiteY26" fmla="*/ 265176 h 411779"/>
                <a:gd name="connsiteX27" fmla="*/ 349815 w 541839"/>
                <a:gd name="connsiteY27" fmla="*/ 173736 h 411779"/>
                <a:gd name="connsiteX28" fmla="*/ 377247 w 541839"/>
                <a:gd name="connsiteY28" fmla="*/ 146304 h 411779"/>
                <a:gd name="connsiteX29" fmla="*/ 404679 w 541839"/>
                <a:gd name="connsiteY29" fmla="*/ 128016 h 411779"/>
                <a:gd name="connsiteX30" fmla="*/ 432111 w 541839"/>
                <a:gd name="connsiteY30" fmla="*/ 100584 h 411779"/>
                <a:gd name="connsiteX31" fmla="*/ 486975 w 541839"/>
                <a:gd name="connsiteY31" fmla="*/ 82296 h 411779"/>
                <a:gd name="connsiteX32" fmla="*/ 514407 w 541839"/>
                <a:gd name="connsiteY32" fmla="*/ 73152 h 411779"/>
                <a:gd name="connsiteX33" fmla="*/ 496119 w 541839"/>
                <a:gd name="connsiteY33" fmla="*/ 128016 h 411779"/>
                <a:gd name="connsiteX34" fmla="*/ 468687 w 541839"/>
                <a:gd name="connsiteY34" fmla="*/ 164592 h 411779"/>
                <a:gd name="connsiteX35" fmla="*/ 450399 w 541839"/>
                <a:gd name="connsiteY35" fmla="*/ 192024 h 411779"/>
                <a:gd name="connsiteX36" fmla="*/ 422967 w 541839"/>
                <a:gd name="connsiteY36" fmla="*/ 219456 h 411779"/>
                <a:gd name="connsiteX37" fmla="*/ 404679 w 541839"/>
                <a:gd name="connsiteY37" fmla="*/ 246888 h 411779"/>
                <a:gd name="connsiteX38" fmla="*/ 349815 w 541839"/>
                <a:gd name="connsiteY38" fmla="*/ 292608 h 411779"/>
                <a:gd name="connsiteX39" fmla="*/ 340671 w 541839"/>
                <a:gd name="connsiteY39" fmla="*/ 320040 h 411779"/>
                <a:gd name="connsiteX40" fmla="*/ 304095 w 541839"/>
                <a:gd name="connsiteY40" fmla="*/ 374904 h 411779"/>
                <a:gd name="connsiteX41" fmla="*/ 294951 w 541839"/>
                <a:gd name="connsiteY41" fmla="*/ 402336 h 411779"/>
                <a:gd name="connsiteX42" fmla="*/ 395535 w 541839"/>
                <a:gd name="connsiteY42" fmla="*/ 374904 h 411779"/>
                <a:gd name="connsiteX43" fmla="*/ 422967 w 541839"/>
                <a:gd name="connsiteY43" fmla="*/ 365760 h 411779"/>
                <a:gd name="connsiteX44" fmla="*/ 477831 w 541839"/>
                <a:gd name="connsiteY44" fmla="*/ 329184 h 411779"/>
                <a:gd name="connsiteX45" fmla="*/ 541839 w 541839"/>
                <a:gd name="connsiteY45" fmla="*/ 301752 h 41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1839" h="411779">
                  <a:moveTo>
                    <a:pt x="57207" y="0"/>
                  </a:moveTo>
                  <a:cubicBezTo>
                    <a:pt x="53394" y="1525"/>
                    <a:pt x="-13186" y="14662"/>
                    <a:pt x="2343" y="45720"/>
                  </a:cubicBezTo>
                  <a:cubicBezTo>
                    <a:pt x="6654" y="54341"/>
                    <a:pt x="20631" y="51816"/>
                    <a:pt x="29775" y="54864"/>
                  </a:cubicBezTo>
                  <a:cubicBezTo>
                    <a:pt x="41967" y="51816"/>
                    <a:pt x="54028" y="48185"/>
                    <a:pt x="66351" y="45720"/>
                  </a:cubicBezTo>
                  <a:cubicBezTo>
                    <a:pt x="84531" y="42084"/>
                    <a:pt x="103116" y="40598"/>
                    <a:pt x="121215" y="36576"/>
                  </a:cubicBezTo>
                  <a:cubicBezTo>
                    <a:pt x="130624" y="34485"/>
                    <a:pt x="139503" y="30480"/>
                    <a:pt x="148647" y="27432"/>
                  </a:cubicBezTo>
                  <a:cubicBezTo>
                    <a:pt x="145599" y="36576"/>
                    <a:pt x="143814" y="46243"/>
                    <a:pt x="139503" y="54864"/>
                  </a:cubicBezTo>
                  <a:cubicBezTo>
                    <a:pt x="134588" y="64694"/>
                    <a:pt x="125544" y="72195"/>
                    <a:pt x="121215" y="82296"/>
                  </a:cubicBezTo>
                  <a:cubicBezTo>
                    <a:pt x="109756" y="109034"/>
                    <a:pt x="118736" y="126342"/>
                    <a:pt x="93783" y="146304"/>
                  </a:cubicBezTo>
                  <a:cubicBezTo>
                    <a:pt x="86257" y="152325"/>
                    <a:pt x="75495" y="152400"/>
                    <a:pt x="66351" y="155448"/>
                  </a:cubicBezTo>
                  <a:cubicBezTo>
                    <a:pt x="54159" y="173736"/>
                    <a:pt x="11487" y="222504"/>
                    <a:pt x="29775" y="210312"/>
                  </a:cubicBezTo>
                  <a:cubicBezTo>
                    <a:pt x="96609" y="165756"/>
                    <a:pt x="12573" y="220142"/>
                    <a:pt x="93783" y="173736"/>
                  </a:cubicBezTo>
                  <a:cubicBezTo>
                    <a:pt x="103325" y="168284"/>
                    <a:pt x="111385" y="160363"/>
                    <a:pt x="121215" y="155448"/>
                  </a:cubicBezTo>
                  <a:cubicBezTo>
                    <a:pt x="129836" y="151137"/>
                    <a:pt x="139788" y="150101"/>
                    <a:pt x="148647" y="146304"/>
                  </a:cubicBezTo>
                  <a:cubicBezTo>
                    <a:pt x="161176" y="140934"/>
                    <a:pt x="172767" y="133552"/>
                    <a:pt x="185223" y="128016"/>
                  </a:cubicBezTo>
                  <a:cubicBezTo>
                    <a:pt x="200222" y="121350"/>
                    <a:pt x="215944" y="116394"/>
                    <a:pt x="230943" y="109728"/>
                  </a:cubicBezTo>
                  <a:cubicBezTo>
                    <a:pt x="298739" y="79597"/>
                    <a:pt x="238608" y="101077"/>
                    <a:pt x="294951" y="82296"/>
                  </a:cubicBezTo>
                  <a:cubicBezTo>
                    <a:pt x="304095" y="73152"/>
                    <a:pt x="318294" y="42596"/>
                    <a:pt x="322383" y="54864"/>
                  </a:cubicBezTo>
                  <a:cubicBezTo>
                    <a:pt x="328479" y="73152"/>
                    <a:pt x="314788" y="93688"/>
                    <a:pt x="304095" y="109728"/>
                  </a:cubicBezTo>
                  <a:lnTo>
                    <a:pt x="249231" y="192024"/>
                  </a:lnTo>
                  <a:cubicBezTo>
                    <a:pt x="243135" y="201168"/>
                    <a:pt x="238714" y="211685"/>
                    <a:pt x="230943" y="219456"/>
                  </a:cubicBezTo>
                  <a:cubicBezTo>
                    <a:pt x="168308" y="282091"/>
                    <a:pt x="197598" y="259974"/>
                    <a:pt x="148647" y="292608"/>
                  </a:cubicBezTo>
                  <a:cubicBezTo>
                    <a:pt x="99879" y="365760"/>
                    <a:pt x="163887" y="277368"/>
                    <a:pt x="102927" y="338328"/>
                  </a:cubicBezTo>
                  <a:cubicBezTo>
                    <a:pt x="95156" y="346099"/>
                    <a:pt x="79724" y="355930"/>
                    <a:pt x="84639" y="365760"/>
                  </a:cubicBezTo>
                  <a:cubicBezTo>
                    <a:pt x="88950" y="374381"/>
                    <a:pt x="103212" y="360413"/>
                    <a:pt x="112071" y="356616"/>
                  </a:cubicBezTo>
                  <a:cubicBezTo>
                    <a:pt x="124600" y="351246"/>
                    <a:pt x="136812" y="345091"/>
                    <a:pt x="148647" y="338328"/>
                  </a:cubicBezTo>
                  <a:cubicBezTo>
                    <a:pt x="219252" y="297983"/>
                    <a:pt x="219867" y="296944"/>
                    <a:pt x="267519" y="265176"/>
                  </a:cubicBezTo>
                  <a:cubicBezTo>
                    <a:pt x="302544" y="212638"/>
                    <a:pt x="278036" y="245515"/>
                    <a:pt x="349815" y="173736"/>
                  </a:cubicBezTo>
                  <a:cubicBezTo>
                    <a:pt x="358959" y="164592"/>
                    <a:pt x="366487" y="153477"/>
                    <a:pt x="377247" y="146304"/>
                  </a:cubicBezTo>
                  <a:cubicBezTo>
                    <a:pt x="386391" y="140208"/>
                    <a:pt x="396236" y="135051"/>
                    <a:pt x="404679" y="128016"/>
                  </a:cubicBezTo>
                  <a:cubicBezTo>
                    <a:pt x="414613" y="119737"/>
                    <a:pt x="420807" y="106864"/>
                    <a:pt x="432111" y="100584"/>
                  </a:cubicBezTo>
                  <a:cubicBezTo>
                    <a:pt x="448962" y="91222"/>
                    <a:pt x="468687" y="88392"/>
                    <a:pt x="486975" y="82296"/>
                  </a:cubicBezTo>
                  <a:lnTo>
                    <a:pt x="514407" y="73152"/>
                  </a:lnTo>
                  <a:cubicBezTo>
                    <a:pt x="508311" y="91440"/>
                    <a:pt x="507685" y="112594"/>
                    <a:pt x="496119" y="128016"/>
                  </a:cubicBezTo>
                  <a:cubicBezTo>
                    <a:pt x="486975" y="140208"/>
                    <a:pt x="477545" y="152191"/>
                    <a:pt x="468687" y="164592"/>
                  </a:cubicBezTo>
                  <a:cubicBezTo>
                    <a:pt x="462299" y="173535"/>
                    <a:pt x="457434" y="183581"/>
                    <a:pt x="450399" y="192024"/>
                  </a:cubicBezTo>
                  <a:cubicBezTo>
                    <a:pt x="442120" y="201958"/>
                    <a:pt x="431246" y="209522"/>
                    <a:pt x="422967" y="219456"/>
                  </a:cubicBezTo>
                  <a:cubicBezTo>
                    <a:pt x="415932" y="227899"/>
                    <a:pt x="411714" y="238445"/>
                    <a:pt x="404679" y="246888"/>
                  </a:cubicBezTo>
                  <a:cubicBezTo>
                    <a:pt x="382677" y="273290"/>
                    <a:pt x="376788" y="274626"/>
                    <a:pt x="349815" y="292608"/>
                  </a:cubicBezTo>
                  <a:cubicBezTo>
                    <a:pt x="346767" y="301752"/>
                    <a:pt x="345352" y="311614"/>
                    <a:pt x="340671" y="320040"/>
                  </a:cubicBezTo>
                  <a:cubicBezTo>
                    <a:pt x="329997" y="339253"/>
                    <a:pt x="311046" y="354052"/>
                    <a:pt x="304095" y="374904"/>
                  </a:cubicBezTo>
                  <a:lnTo>
                    <a:pt x="294951" y="402336"/>
                  </a:lnTo>
                  <a:cubicBezTo>
                    <a:pt x="355474" y="422510"/>
                    <a:pt x="293319" y="408976"/>
                    <a:pt x="395535" y="374904"/>
                  </a:cubicBezTo>
                  <a:cubicBezTo>
                    <a:pt x="404679" y="371856"/>
                    <a:pt x="414541" y="370441"/>
                    <a:pt x="422967" y="365760"/>
                  </a:cubicBezTo>
                  <a:cubicBezTo>
                    <a:pt x="442180" y="355086"/>
                    <a:pt x="456979" y="336135"/>
                    <a:pt x="477831" y="329184"/>
                  </a:cubicBezTo>
                  <a:cubicBezTo>
                    <a:pt x="536784" y="309533"/>
                    <a:pt x="519064" y="324527"/>
                    <a:pt x="541839" y="301752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288643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색칠 하기</a:t>
              </a:r>
              <a:endParaRPr lang="ko-KR" altLang="en-US" sz="4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28184" y="4471579"/>
            <a:ext cx="2595316" cy="1681944"/>
            <a:chOff x="6228184" y="4471579"/>
            <a:chExt cx="2595316" cy="1681944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4471579"/>
              <a:ext cx="2595316" cy="1656950"/>
            </a:xfrm>
            <a:prstGeom prst="rect">
              <a:avLst/>
            </a:prstGeom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8393892" y="4522210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295755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선택</a:t>
              </a:r>
              <a:endParaRPr lang="ko-KR" altLang="en-US" sz="400" b="1" dirty="0"/>
            </a:p>
          </p:txBody>
        </p:sp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60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 descr="C:\Users\HYP\Desktop\robojump2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205" y="4798179"/>
              <a:ext cx="1756891" cy="104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39" y="5344198"/>
              <a:ext cx="809325" cy="809325"/>
            </a:xfrm>
            <a:prstGeom prst="rect">
              <a:avLst/>
            </a:prstGeom>
          </p:spPr>
        </p:pic>
        <p:sp>
          <p:nvSpPr>
            <p:cNvPr id="77" name="모서리가 둥근 직사각형 76"/>
            <p:cNvSpPr/>
            <p:nvPr/>
          </p:nvSpPr>
          <p:spPr>
            <a:xfrm>
              <a:off x="6295754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움직이는 그림</a:t>
              </a:r>
              <a:endParaRPr lang="ko-KR" altLang="en-US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6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1707307"/>
            <a:ext cx="5760640" cy="4320480"/>
            <a:chOff x="3231254" y="1881512"/>
            <a:chExt cx="2595316" cy="172459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254" y="1881512"/>
              <a:ext cx="2595316" cy="165695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3419872" y="2219973"/>
              <a:ext cx="2232248" cy="993002"/>
              <a:chOff x="1619672" y="1799116"/>
              <a:chExt cx="5976664" cy="268370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619672" y="1799116"/>
                <a:ext cx="5976664" cy="268370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051720" y="2794296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그림 그리기</a:t>
                </a:r>
                <a:endParaRPr lang="ko-KR" altLang="en-US" sz="12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923928" y="2790733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따라 그리기</a:t>
                </a:r>
                <a:endParaRPr lang="ko-KR" altLang="en-US" sz="1200" b="1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796136" y="2826636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만들기</a:t>
                </a:r>
                <a:endParaRPr lang="ko-KR" altLang="en-US" sz="12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867531" y="3690733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색칠하기</a:t>
                </a:r>
                <a:endParaRPr lang="ko-KR" altLang="en-US" sz="1200" b="1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968045" y="3690733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움직이는 그림</a:t>
                </a:r>
                <a:endParaRPr lang="ko-KR" altLang="en-US" sz="1200" b="1" dirty="0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619672" y="2492896"/>
                <a:ext cx="5976664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368313" y="1883456"/>
                <a:ext cx="2427823" cy="5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b="1" dirty="0" smtClean="0">
                    <a:solidFill>
                      <a:schemeClr val="accent1"/>
                    </a:solidFill>
                  </a:rPr>
                  <a:t>CONTENTS</a:t>
                </a:r>
                <a:endParaRPr lang="ko-KR" altLang="en-US" sz="2500" b="1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333" y="2796783"/>
              <a:ext cx="809325" cy="80932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773517" y="3111602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5475" y="3105079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44729" y="3138360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86424" y="3933056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94107" y="3933056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611764" y="1786172"/>
            <a:ext cx="2352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그림 그리기</a:t>
            </a:r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 따라 그리기</a:t>
            </a:r>
            <a:endParaRPr lang="en-US" altLang="ko-KR" b="1" dirty="0" smtClean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 도형 만들기</a:t>
            </a:r>
            <a:endParaRPr lang="en-US" altLang="ko-KR" b="1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 색칠하기</a:t>
            </a:r>
            <a:endParaRPr lang="en-US" altLang="ko-KR" b="1" dirty="0" smtClean="0"/>
          </a:p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 움직이는 그림</a:t>
            </a:r>
            <a:endParaRPr lang="en-US" altLang="ko-KR" b="1" dirty="0" smtClean="0"/>
          </a:p>
          <a:p>
            <a:r>
              <a:rPr lang="en-US" altLang="ko-KR" b="1" dirty="0" smtClean="0"/>
              <a:t>6.</a:t>
            </a:r>
            <a:r>
              <a:rPr lang="ko-KR" altLang="en-US" b="1" dirty="0" smtClean="0"/>
              <a:t> 작업중인 손</a:t>
            </a:r>
            <a:endParaRPr lang="en-US" altLang="ko-KR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051218" y="5208507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61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그림 그리기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1764" y="1786172"/>
            <a:ext cx="2352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그린그림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색상 선택</a:t>
            </a:r>
            <a:endParaRPr lang="en-US" altLang="ko-KR" b="1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95536" y="1707307"/>
            <a:ext cx="6012668" cy="3953298"/>
            <a:chOff x="395536" y="1707307"/>
            <a:chExt cx="6012668" cy="3953298"/>
          </a:xfrm>
        </p:grpSpPr>
        <p:grpSp>
          <p:nvGrpSpPr>
            <p:cNvPr id="19" name="그룹 18"/>
            <p:cNvGrpSpPr/>
            <p:nvPr/>
          </p:nvGrpSpPr>
          <p:grpSpPr>
            <a:xfrm>
              <a:off x="395536" y="1707307"/>
              <a:ext cx="6012668" cy="3953298"/>
              <a:chOff x="935596" y="1851966"/>
              <a:chExt cx="6012668" cy="3953298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935596" y="1851966"/>
                <a:ext cx="6012668" cy="3953298"/>
                <a:chOff x="2699792" y="4149080"/>
                <a:chExt cx="3744415" cy="2318344"/>
              </a:xfrm>
            </p:grpSpPr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9792" y="4149080"/>
                  <a:ext cx="3744415" cy="2318344"/>
                </a:xfrm>
                <a:prstGeom prst="rect">
                  <a:avLst/>
                </a:prstGeom>
              </p:spPr>
            </p:pic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26100" y="4219071"/>
                  <a:ext cx="541066" cy="1961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메뉴</a:t>
                  </a:r>
                  <a:endParaRPr lang="ko-KR" altLang="en-US" sz="1200" b="1" dirty="0"/>
                </a:p>
              </p:txBody>
            </p:sp>
            <p:pic>
              <p:nvPicPr>
                <p:cNvPr id="81" name="Picture 1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2112" y="6153117"/>
                  <a:ext cx="245054" cy="2298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8497" y="5240101"/>
                  <a:ext cx="1156772" cy="1085006"/>
                </a:xfrm>
                <a:prstGeom prst="rect">
                  <a:avLst/>
                </a:prstGeom>
              </p:spPr>
            </p:pic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2826560" y="4219071"/>
                  <a:ext cx="834491" cy="1886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그림 그리기</a:t>
                  </a:r>
                  <a:endParaRPr lang="ko-KR" altLang="en-US" sz="1200" b="1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443044" y="1923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①</a:t>
                </a:r>
                <a:endParaRPr lang="ko-KR" alt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67990" y="1923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②</a:t>
                </a:r>
                <a:endParaRPr lang="ko-KR" altLang="en-US" b="1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619616" y="23488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35485" y="36527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3428" y="51018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⑤</a:t>
              </a:r>
              <a:endParaRPr lang="en-US" altLang="ko-KR" b="1" dirty="0"/>
            </a:p>
          </p:txBody>
        </p:sp>
      </p:grpSp>
      <p:sp>
        <p:nvSpPr>
          <p:cNvPr id="23" name="포인트가 5개인 별 22"/>
          <p:cNvSpPr/>
          <p:nvPr/>
        </p:nvSpPr>
        <p:spPr>
          <a:xfrm>
            <a:off x="2203990" y="2178079"/>
            <a:ext cx="2217405" cy="1843983"/>
          </a:xfrm>
          <a:prstGeom prst="star5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따라 그리기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그린 그림</a:t>
            </a:r>
            <a:endParaRPr lang="en-US" altLang="ko-KR" b="1" dirty="0" smtClean="0"/>
          </a:p>
          <a:p>
            <a:r>
              <a:rPr lang="ko-KR" altLang="en-US" b="1" dirty="0" smtClean="0"/>
              <a:t>⑤ 따라 그릴 그림 선택</a:t>
            </a:r>
            <a:endParaRPr lang="en-US" altLang="ko-KR" b="1" dirty="0" smtClean="0"/>
          </a:p>
          <a:p>
            <a:r>
              <a:rPr lang="ko-KR" altLang="en-US" b="1" dirty="0" smtClean="0"/>
              <a:t>⑥</a:t>
            </a:r>
            <a:r>
              <a:rPr lang="en-US" altLang="ko-KR" b="1" dirty="0"/>
              <a:t> </a:t>
            </a:r>
            <a:r>
              <a:rPr lang="ko-KR" altLang="en-US" b="1" dirty="0" smtClean="0"/>
              <a:t>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⑦ 색상 선택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5536" y="1707307"/>
            <a:ext cx="6038919" cy="4013516"/>
            <a:chOff x="395536" y="1707307"/>
            <a:chExt cx="6038919" cy="4013516"/>
          </a:xfrm>
        </p:grpSpPr>
        <p:sp>
          <p:nvSpPr>
            <p:cNvPr id="31" name="TextBox 30"/>
            <p:cNvSpPr txBox="1"/>
            <p:nvPr/>
          </p:nvSpPr>
          <p:spPr>
            <a:xfrm>
              <a:off x="1527788" y="31189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72163" y="3749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3428" y="51018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⑤</a:t>
              </a:r>
              <a:endParaRPr lang="en-US" altLang="ko-KR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95536" y="1707307"/>
              <a:ext cx="6038919" cy="4013516"/>
              <a:chOff x="2699792" y="4149081"/>
              <a:chExt cx="3744416" cy="2412068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699792" y="4149081"/>
                <a:ext cx="3744416" cy="2412068"/>
                <a:chOff x="6228184" y="1885389"/>
                <a:chExt cx="2595316" cy="1694951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8184" y="1885389"/>
                  <a:ext cx="2595316" cy="1656950"/>
                </a:xfrm>
                <a:prstGeom prst="rect">
                  <a:avLst/>
                </a:prstGeom>
              </p:spPr>
            </p:pic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8393892" y="1924055"/>
                  <a:ext cx="378552" cy="14628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메뉴</a:t>
                  </a:r>
                  <a:endParaRPr lang="ko-KR" altLang="en-US" sz="1200" b="1" dirty="0"/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6295754" y="3330037"/>
                  <a:ext cx="471895" cy="157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그림 선택</a:t>
                  </a:r>
                  <a:endParaRPr lang="ko-KR" altLang="en-US" sz="1200" b="1" dirty="0"/>
                </a:p>
              </p:txBody>
            </p:sp>
            <p:pic>
              <p:nvPicPr>
                <p:cNvPr id="26" name="Picture 1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8008" y="3339164"/>
                  <a:ext cx="171450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9" name="원통 28"/>
                <p:cNvSpPr/>
                <p:nvPr/>
              </p:nvSpPr>
              <p:spPr>
                <a:xfrm>
                  <a:off x="7107602" y="2316033"/>
                  <a:ext cx="864096" cy="859645"/>
                </a:xfrm>
                <a:prstGeom prst="ca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955" y="2771015"/>
                  <a:ext cx="809325" cy="809325"/>
                </a:xfrm>
                <a:prstGeom prst="rect">
                  <a:avLst/>
                </a:prstGeom>
              </p:spPr>
            </p:pic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6295754" y="1931565"/>
                  <a:ext cx="583844" cy="14073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따라 그리기</a:t>
                  </a:r>
                  <a:endParaRPr lang="ko-KR" altLang="en-US" sz="1200" b="1" dirty="0"/>
                </a:p>
              </p:txBody>
            </p:sp>
          </p:grpSp>
          <p:sp>
            <p:nvSpPr>
              <p:cNvPr id="22" name="원통 21"/>
              <p:cNvSpPr/>
              <p:nvPr/>
            </p:nvSpPr>
            <p:spPr>
              <a:xfrm>
                <a:off x="4010063" y="4841520"/>
                <a:ext cx="1246682" cy="1215800"/>
              </a:xfrm>
              <a:prstGeom prst="can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188084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①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5488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②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30726" y="25833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4310" y="29281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50791" y="51218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⑤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7018" y="373912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⑥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48025" y="47115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4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따라 그리기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도형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도형 선택</a:t>
            </a:r>
            <a:endParaRPr lang="en-US" altLang="ko-KR" b="1" dirty="0" smtClean="0"/>
          </a:p>
          <a:p>
            <a:r>
              <a:rPr lang="ko-KR" altLang="en-US" b="1" dirty="0" smtClean="0"/>
              <a:t>⑥</a:t>
            </a:r>
            <a:r>
              <a:rPr lang="en-US" altLang="ko-KR" b="1" dirty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14921" y="1661376"/>
            <a:ext cx="6040200" cy="3999871"/>
            <a:chOff x="414921" y="1661376"/>
            <a:chExt cx="6040200" cy="3999871"/>
          </a:xfrm>
        </p:grpSpPr>
        <p:grpSp>
          <p:nvGrpSpPr>
            <p:cNvPr id="28" name="그룹 27"/>
            <p:cNvGrpSpPr/>
            <p:nvPr/>
          </p:nvGrpSpPr>
          <p:grpSpPr>
            <a:xfrm>
              <a:off x="414921" y="1707306"/>
              <a:ext cx="6040200" cy="3953941"/>
              <a:chOff x="251535" y="4471579"/>
              <a:chExt cx="2595316" cy="1656951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35" y="4471579"/>
                <a:ext cx="2595316" cy="1656950"/>
              </a:xfrm>
              <a:prstGeom prst="rect">
                <a:avLst/>
              </a:prstGeom>
            </p:spPr>
          </p:pic>
          <p:sp>
            <p:nvSpPr>
              <p:cNvPr id="36" name="모서리가 둥근 직사각형 35"/>
              <p:cNvSpPr/>
              <p:nvPr/>
            </p:nvSpPr>
            <p:spPr>
              <a:xfrm>
                <a:off x="2414349" y="4522210"/>
                <a:ext cx="378552" cy="1462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메뉴</a:t>
                </a:r>
                <a:endParaRPr lang="ko-KR" altLang="en-US" sz="1200" b="1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15749" y="5918352"/>
                <a:ext cx="471895" cy="157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선택</a:t>
                </a:r>
                <a:endParaRPr lang="ko-KR" altLang="en-US" sz="1200" b="1" dirty="0"/>
              </a:p>
            </p:txBody>
          </p:sp>
          <p:pic>
            <p:nvPicPr>
              <p:cNvPr id="38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9772" y="5917299"/>
                <a:ext cx="171450" cy="171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원통 38"/>
              <p:cNvSpPr/>
              <p:nvPr/>
            </p:nvSpPr>
            <p:spPr>
              <a:xfrm>
                <a:off x="1277634" y="5011912"/>
                <a:ext cx="612068" cy="619569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599806" y="4471579"/>
                <a:ext cx="836006" cy="836006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46907" y="5344198"/>
                <a:ext cx="784332" cy="784332"/>
              </a:xfrm>
              <a:prstGeom prst="rect">
                <a:avLst/>
              </a:prstGeom>
            </p:spPr>
          </p:pic>
          <p:sp>
            <p:nvSpPr>
              <p:cNvPr id="42" name="모서리가 둥근 직사각형 41"/>
              <p:cNvSpPr/>
              <p:nvPr/>
            </p:nvSpPr>
            <p:spPr>
              <a:xfrm>
                <a:off x="315748" y="4522210"/>
                <a:ext cx="583844" cy="1407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만들기</a:t>
                </a:r>
                <a:endParaRPr lang="ko-KR" altLang="en-US" sz="1200" b="1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88084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①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82993" y="16613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②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00647" y="27044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77667" y="3868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5751" y="47575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⑤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8720" y="512683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⑥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89746" y="203911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8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도형 만들기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도형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도형 선택</a:t>
            </a:r>
            <a:endParaRPr lang="en-US" altLang="ko-KR" b="1" dirty="0" smtClean="0"/>
          </a:p>
          <a:p>
            <a:r>
              <a:rPr lang="ko-KR" altLang="en-US" b="1" dirty="0" smtClean="0"/>
              <a:t>⑥</a:t>
            </a:r>
            <a:r>
              <a:rPr lang="en-US" altLang="ko-KR" b="1" dirty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14921" y="1661376"/>
            <a:ext cx="6040200" cy="3999871"/>
            <a:chOff x="414921" y="1661376"/>
            <a:chExt cx="6040200" cy="3999871"/>
          </a:xfrm>
        </p:grpSpPr>
        <p:grpSp>
          <p:nvGrpSpPr>
            <p:cNvPr id="28" name="그룹 27"/>
            <p:cNvGrpSpPr/>
            <p:nvPr/>
          </p:nvGrpSpPr>
          <p:grpSpPr>
            <a:xfrm>
              <a:off x="414921" y="1707306"/>
              <a:ext cx="6040200" cy="3953941"/>
              <a:chOff x="251535" y="4471579"/>
              <a:chExt cx="2595316" cy="1656951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35" y="4471579"/>
                <a:ext cx="2595316" cy="1656950"/>
              </a:xfrm>
              <a:prstGeom prst="rect">
                <a:avLst/>
              </a:prstGeom>
            </p:spPr>
          </p:pic>
          <p:sp>
            <p:nvSpPr>
              <p:cNvPr id="36" name="모서리가 둥근 직사각형 35"/>
              <p:cNvSpPr/>
              <p:nvPr/>
            </p:nvSpPr>
            <p:spPr>
              <a:xfrm>
                <a:off x="2414349" y="4522210"/>
                <a:ext cx="378552" cy="1462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메뉴</a:t>
                </a:r>
                <a:endParaRPr lang="ko-KR" altLang="en-US" sz="1200" b="1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15749" y="5918352"/>
                <a:ext cx="471895" cy="157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선택</a:t>
                </a:r>
                <a:endParaRPr lang="ko-KR" altLang="en-US" sz="1200" b="1" dirty="0"/>
              </a:p>
            </p:txBody>
          </p:sp>
          <p:pic>
            <p:nvPicPr>
              <p:cNvPr id="38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9772" y="5917299"/>
                <a:ext cx="171450" cy="171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원통 38"/>
              <p:cNvSpPr/>
              <p:nvPr/>
            </p:nvSpPr>
            <p:spPr>
              <a:xfrm>
                <a:off x="1277634" y="5011912"/>
                <a:ext cx="612068" cy="619569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599806" y="4471579"/>
                <a:ext cx="836006" cy="836006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46907" y="5344198"/>
                <a:ext cx="784332" cy="784332"/>
              </a:xfrm>
              <a:prstGeom prst="rect">
                <a:avLst/>
              </a:prstGeom>
            </p:spPr>
          </p:pic>
          <p:sp>
            <p:nvSpPr>
              <p:cNvPr id="42" name="모서리가 둥근 직사각형 41"/>
              <p:cNvSpPr/>
              <p:nvPr/>
            </p:nvSpPr>
            <p:spPr>
              <a:xfrm>
                <a:off x="315748" y="4522210"/>
                <a:ext cx="583844" cy="1407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만들기</a:t>
                </a:r>
                <a:endParaRPr lang="ko-KR" altLang="en-US" sz="1200" b="1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88084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①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82993" y="16613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②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00647" y="27044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77667" y="3868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5751" y="47575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⑤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8720" y="512683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⑥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89746" y="203911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7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색칠하기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그림 선택</a:t>
            </a:r>
            <a:endParaRPr lang="en-US" altLang="ko-KR" b="1" dirty="0" smtClean="0"/>
          </a:p>
          <a:p>
            <a:r>
              <a:rPr lang="ko-KR" altLang="en-US" b="1" dirty="0"/>
              <a:t>⑥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24692" y="1728964"/>
            <a:ext cx="5947507" cy="3932284"/>
            <a:chOff x="3231254" y="4471579"/>
            <a:chExt cx="2595316" cy="165695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254" y="4471579"/>
              <a:ext cx="2595316" cy="1656950"/>
            </a:xfrm>
            <a:prstGeom prst="rect">
              <a:avLst/>
            </a:prstGeom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5396081" y="4516659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288643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그림 선택</a:t>
              </a:r>
              <a:endParaRPr lang="ko-KR" altLang="en-US" sz="1200" b="1" dirty="0"/>
            </a:p>
          </p:txBody>
        </p:sp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7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원통 49"/>
            <p:cNvSpPr/>
            <p:nvPr/>
          </p:nvSpPr>
          <p:spPr>
            <a:xfrm>
              <a:off x="4103948" y="4870231"/>
              <a:ext cx="864096" cy="859645"/>
            </a:xfrm>
            <a:prstGeom prst="can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96" y="5307585"/>
              <a:ext cx="809325" cy="809325"/>
            </a:xfrm>
            <a:prstGeom prst="rect">
              <a:avLst/>
            </a:prstGeom>
          </p:spPr>
        </p:pic>
        <p:sp>
          <p:nvSpPr>
            <p:cNvPr id="52" name="자유형 51"/>
            <p:cNvSpPr/>
            <p:nvPr/>
          </p:nvSpPr>
          <p:spPr>
            <a:xfrm>
              <a:off x="4158177" y="5148072"/>
              <a:ext cx="541839" cy="411779"/>
            </a:xfrm>
            <a:custGeom>
              <a:avLst/>
              <a:gdLst>
                <a:gd name="connsiteX0" fmla="*/ 57207 w 541839"/>
                <a:gd name="connsiteY0" fmla="*/ 0 h 411779"/>
                <a:gd name="connsiteX1" fmla="*/ 2343 w 541839"/>
                <a:gd name="connsiteY1" fmla="*/ 45720 h 411779"/>
                <a:gd name="connsiteX2" fmla="*/ 29775 w 541839"/>
                <a:gd name="connsiteY2" fmla="*/ 54864 h 411779"/>
                <a:gd name="connsiteX3" fmla="*/ 66351 w 541839"/>
                <a:gd name="connsiteY3" fmla="*/ 45720 h 411779"/>
                <a:gd name="connsiteX4" fmla="*/ 121215 w 541839"/>
                <a:gd name="connsiteY4" fmla="*/ 36576 h 411779"/>
                <a:gd name="connsiteX5" fmla="*/ 148647 w 541839"/>
                <a:gd name="connsiteY5" fmla="*/ 27432 h 411779"/>
                <a:gd name="connsiteX6" fmla="*/ 139503 w 541839"/>
                <a:gd name="connsiteY6" fmla="*/ 54864 h 411779"/>
                <a:gd name="connsiteX7" fmla="*/ 121215 w 541839"/>
                <a:gd name="connsiteY7" fmla="*/ 82296 h 411779"/>
                <a:gd name="connsiteX8" fmla="*/ 93783 w 541839"/>
                <a:gd name="connsiteY8" fmla="*/ 146304 h 411779"/>
                <a:gd name="connsiteX9" fmla="*/ 66351 w 541839"/>
                <a:gd name="connsiteY9" fmla="*/ 155448 h 411779"/>
                <a:gd name="connsiteX10" fmla="*/ 29775 w 541839"/>
                <a:gd name="connsiteY10" fmla="*/ 210312 h 411779"/>
                <a:gd name="connsiteX11" fmla="*/ 93783 w 541839"/>
                <a:gd name="connsiteY11" fmla="*/ 173736 h 411779"/>
                <a:gd name="connsiteX12" fmla="*/ 121215 w 541839"/>
                <a:gd name="connsiteY12" fmla="*/ 155448 h 411779"/>
                <a:gd name="connsiteX13" fmla="*/ 148647 w 541839"/>
                <a:gd name="connsiteY13" fmla="*/ 146304 h 411779"/>
                <a:gd name="connsiteX14" fmla="*/ 185223 w 541839"/>
                <a:gd name="connsiteY14" fmla="*/ 128016 h 411779"/>
                <a:gd name="connsiteX15" fmla="*/ 230943 w 541839"/>
                <a:gd name="connsiteY15" fmla="*/ 109728 h 411779"/>
                <a:gd name="connsiteX16" fmla="*/ 294951 w 541839"/>
                <a:gd name="connsiteY16" fmla="*/ 82296 h 411779"/>
                <a:gd name="connsiteX17" fmla="*/ 322383 w 541839"/>
                <a:gd name="connsiteY17" fmla="*/ 54864 h 411779"/>
                <a:gd name="connsiteX18" fmla="*/ 304095 w 541839"/>
                <a:gd name="connsiteY18" fmla="*/ 109728 h 411779"/>
                <a:gd name="connsiteX19" fmla="*/ 249231 w 541839"/>
                <a:gd name="connsiteY19" fmla="*/ 192024 h 411779"/>
                <a:gd name="connsiteX20" fmla="*/ 230943 w 541839"/>
                <a:gd name="connsiteY20" fmla="*/ 219456 h 411779"/>
                <a:gd name="connsiteX21" fmla="*/ 148647 w 541839"/>
                <a:gd name="connsiteY21" fmla="*/ 292608 h 411779"/>
                <a:gd name="connsiteX22" fmla="*/ 102927 w 541839"/>
                <a:gd name="connsiteY22" fmla="*/ 338328 h 411779"/>
                <a:gd name="connsiteX23" fmla="*/ 84639 w 541839"/>
                <a:gd name="connsiteY23" fmla="*/ 365760 h 411779"/>
                <a:gd name="connsiteX24" fmla="*/ 112071 w 541839"/>
                <a:gd name="connsiteY24" fmla="*/ 356616 h 411779"/>
                <a:gd name="connsiteX25" fmla="*/ 148647 w 541839"/>
                <a:gd name="connsiteY25" fmla="*/ 338328 h 411779"/>
                <a:gd name="connsiteX26" fmla="*/ 267519 w 541839"/>
                <a:gd name="connsiteY26" fmla="*/ 265176 h 411779"/>
                <a:gd name="connsiteX27" fmla="*/ 349815 w 541839"/>
                <a:gd name="connsiteY27" fmla="*/ 173736 h 411779"/>
                <a:gd name="connsiteX28" fmla="*/ 377247 w 541839"/>
                <a:gd name="connsiteY28" fmla="*/ 146304 h 411779"/>
                <a:gd name="connsiteX29" fmla="*/ 404679 w 541839"/>
                <a:gd name="connsiteY29" fmla="*/ 128016 h 411779"/>
                <a:gd name="connsiteX30" fmla="*/ 432111 w 541839"/>
                <a:gd name="connsiteY30" fmla="*/ 100584 h 411779"/>
                <a:gd name="connsiteX31" fmla="*/ 486975 w 541839"/>
                <a:gd name="connsiteY31" fmla="*/ 82296 h 411779"/>
                <a:gd name="connsiteX32" fmla="*/ 514407 w 541839"/>
                <a:gd name="connsiteY32" fmla="*/ 73152 h 411779"/>
                <a:gd name="connsiteX33" fmla="*/ 496119 w 541839"/>
                <a:gd name="connsiteY33" fmla="*/ 128016 h 411779"/>
                <a:gd name="connsiteX34" fmla="*/ 468687 w 541839"/>
                <a:gd name="connsiteY34" fmla="*/ 164592 h 411779"/>
                <a:gd name="connsiteX35" fmla="*/ 450399 w 541839"/>
                <a:gd name="connsiteY35" fmla="*/ 192024 h 411779"/>
                <a:gd name="connsiteX36" fmla="*/ 422967 w 541839"/>
                <a:gd name="connsiteY36" fmla="*/ 219456 h 411779"/>
                <a:gd name="connsiteX37" fmla="*/ 404679 w 541839"/>
                <a:gd name="connsiteY37" fmla="*/ 246888 h 411779"/>
                <a:gd name="connsiteX38" fmla="*/ 349815 w 541839"/>
                <a:gd name="connsiteY38" fmla="*/ 292608 h 411779"/>
                <a:gd name="connsiteX39" fmla="*/ 340671 w 541839"/>
                <a:gd name="connsiteY39" fmla="*/ 320040 h 411779"/>
                <a:gd name="connsiteX40" fmla="*/ 304095 w 541839"/>
                <a:gd name="connsiteY40" fmla="*/ 374904 h 411779"/>
                <a:gd name="connsiteX41" fmla="*/ 294951 w 541839"/>
                <a:gd name="connsiteY41" fmla="*/ 402336 h 411779"/>
                <a:gd name="connsiteX42" fmla="*/ 395535 w 541839"/>
                <a:gd name="connsiteY42" fmla="*/ 374904 h 411779"/>
                <a:gd name="connsiteX43" fmla="*/ 422967 w 541839"/>
                <a:gd name="connsiteY43" fmla="*/ 365760 h 411779"/>
                <a:gd name="connsiteX44" fmla="*/ 477831 w 541839"/>
                <a:gd name="connsiteY44" fmla="*/ 329184 h 411779"/>
                <a:gd name="connsiteX45" fmla="*/ 541839 w 541839"/>
                <a:gd name="connsiteY45" fmla="*/ 301752 h 41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1839" h="411779">
                  <a:moveTo>
                    <a:pt x="57207" y="0"/>
                  </a:moveTo>
                  <a:cubicBezTo>
                    <a:pt x="53394" y="1525"/>
                    <a:pt x="-13186" y="14662"/>
                    <a:pt x="2343" y="45720"/>
                  </a:cubicBezTo>
                  <a:cubicBezTo>
                    <a:pt x="6654" y="54341"/>
                    <a:pt x="20631" y="51816"/>
                    <a:pt x="29775" y="54864"/>
                  </a:cubicBezTo>
                  <a:cubicBezTo>
                    <a:pt x="41967" y="51816"/>
                    <a:pt x="54028" y="48185"/>
                    <a:pt x="66351" y="45720"/>
                  </a:cubicBezTo>
                  <a:cubicBezTo>
                    <a:pt x="84531" y="42084"/>
                    <a:pt x="103116" y="40598"/>
                    <a:pt x="121215" y="36576"/>
                  </a:cubicBezTo>
                  <a:cubicBezTo>
                    <a:pt x="130624" y="34485"/>
                    <a:pt x="139503" y="30480"/>
                    <a:pt x="148647" y="27432"/>
                  </a:cubicBezTo>
                  <a:cubicBezTo>
                    <a:pt x="145599" y="36576"/>
                    <a:pt x="143814" y="46243"/>
                    <a:pt x="139503" y="54864"/>
                  </a:cubicBezTo>
                  <a:cubicBezTo>
                    <a:pt x="134588" y="64694"/>
                    <a:pt x="125544" y="72195"/>
                    <a:pt x="121215" y="82296"/>
                  </a:cubicBezTo>
                  <a:cubicBezTo>
                    <a:pt x="109756" y="109034"/>
                    <a:pt x="118736" y="126342"/>
                    <a:pt x="93783" y="146304"/>
                  </a:cubicBezTo>
                  <a:cubicBezTo>
                    <a:pt x="86257" y="152325"/>
                    <a:pt x="75495" y="152400"/>
                    <a:pt x="66351" y="155448"/>
                  </a:cubicBezTo>
                  <a:cubicBezTo>
                    <a:pt x="54159" y="173736"/>
                    <a:pt x="11487" y="222504"/>
                    <a:pt x="29775" y="210312"/>
                  </a:cubicBezTo>
                  <a:cubicBezTo>
                    <a:pt x="96609" y="165756"/>
                    <a:pt x="12573" y="220142"/>
                    <a:pt x="93783" y="173736"/>
                  </a:cubicBezTo>
                  <a:cubicBezTo>
                    <a:pt x="103325" y="168284"/>
                    <a:pt x="111385" y="160363"/>
                    <a:pt x="121215" y="155448"/>
                  </a:cubicBezTo>
                  <a:cubicBezTo>
                    <a:pt x="129836" y="151137"/>
                    <a:pt x="139788" y="150101"/>
                    <a:pt x="148647" y="146304"/>
                  </a:cubicBezTo>
                  <a:cubicBezTo>
                    <a:pt x="161176" y="140934"/>
                    <a:pt x="172767" y="133552"/>
                    <a:pt x="185223" y="128016"/>
                  </a:cubicBezTo>
                  <a:cubicBezTo>
                    <a:pt x="200222" y="121350"/>
                    <a:pt x="215944" y="116394"/>
                    <a:pt x="230943" y="109728"/>
                  </a:cubicBezTo>
                  <a:cubicBezTo>
                    <a:pt x="298739" y="79597"/>
                    <a:pt x="238608" y="101077"/>
                    <a:pt x="294951" y="82296"/>
                  </a:cubicBezTo>
                  <a:cubicBezTo>
                    <a:pt x="304095" y="73152"/>
                    <a:pt x="318294" y="42596"/>
                    <a:pt x="322383" y="54864"/>
                  </a:cubicBezTo>
                  <a:cubicBezTo>
                    <a:pt x="328479" y="73152"/>
                    <a:pt x="314788" y="93688"/>
                    <a:pt x="304095" y="109728"/>
                  </a:cubicBezTo>
                  <a:lnTo>
                    <a:pt x="249231" y="192024"/>
                  </a:lnTo>
                  <a:cubicBezTo>
                    <a:pt x="243135" y="201168"/>
                    <a:pt x="238714" y="211685"/>
                    <a:pt x="230943" y="219456"/>
                  </a:cubicBezTo>
                  <a:cubicBezTo>
                    <a:pt x="168308" y="282091"/>
                    <a:pt x="197598" y="259974"/>
                    <a:pt x="148647" y="292608"/>
                  </a:cubicBezTo>
                  <a:cubicBezTo>
                    <a:pt x="99879" y="365760"/>
                    <a:pt x="163887" y="277368"/>
                    <a:pt x="102927" y="338328"/>
                  </a:cubicBezTo>
                  <a:cubicBezTo>
                    <a:pt x="95156" y="346099"/>
                    <a:pt x="79724" y="355930"/>
                    <a:pt x="84639" y="365760"/>
                  </a:cubicBezTo>
                  <a:cubicBezTo>
                    <a:pt x="88950" y="374381"/>
                    <a:pt x="103212" y="360413"/>
                    <a:pt x="112071" y="356616"/>
                  </a:cubicBezTo>
                  <a:cubicBezTo>
                    <a:pt x="124600" y="351246"/>
                    <a:pt x="136812" y="345091"/>
                    <a:pt x="148647" y="338328"/>
                  </a:cubicBezTo>
                  <a:cubicBezTo>
                    <a:pt x="219252" y="297983"/>
                    <a:pt x="219867" y="296944"/>
                    <a:pt x="267519" y="265176"/>
                  </a:cubicBezTo>
                  <a:cubicBezTo>
                    <a:pt x="302544" y="212638"/>
                    <a:pt x="278036" y="245515"/>
                    <a:pt x="349815" y="173736"/>
                  </a:cubicBezTo>
                  <a:cubicBezTo>
                    <a:pt x="358959" y="164592"/>
                    <a:pt x="366487" y="153477"/>
                    <a:pt x="377247" y="146304"/>
                  </a:cubicBezTo>
                  <a:cubicBezTo>
                    <a:pt x="386391" y="140208"/>
                    <a:pt x="396236" y="135051"/>
                    <a:pt x="404679" y="128016"/>
                  </a:cubicBezTo>
                  <a:cubicBezTo>
                    <a:pt x="414613" y="119737"/>
                    <a:pt x="420807" y="106864"/>
                    <a:pt x="432111" y="100584"/>
                  </a:cubicBezTo>
                  <a:cubicBezTo>
                    <a:pt x="448962" y="91222"/>
                    <a:pt x="468687" y="88392"/>
                    <a:pt x="486975" y="82296"/>
                  </a:cubicBezTo>
                  <a:lnTo>
                    <a:pt x="514407" y="73152"/>
                  </a:lnTo>
                  <a:cubicBezTo>
                    <a:pt x="508311" y="91440"/>
                    <a:pt x="507685" y="112594"/>
                    <a:pt x="496119" y="128016"/>
                  </a:cubicBezTo>
                  <a:cubicBezTo>
                    <a:pt x="486975" y="140208"/>
                    <a:pt x="477545" y="152191"/>
                    <a:pt x="468687" y="164592"/>
                  </a:cubicBezTo>
                  <a:cubicBezTo>
                    <a:pt x="462299" y="173535"/>
                    <a:pt x="457434" y="183581"/>
                    <a:pt x="450399" y="192024"/>
                  </a:cubicBezTo>
                  <a:cubicBezTo>
                    <a:pt x="442120" y="201958"/>
                    <a:pt x="431246" y="209522"/>
                    <a:pt x="422967" y="219456"/>
                  </a:cubicBezTo>
                  <a:cubicBezTo>
                    <a:pt x="415932" y="227899"/>
                    <a:pt x="411714" y="238445"/>
                    <a:pt x="404679" y="246888"/>
                  </a:cubicBezTo>
                  <a:cubicBezTo>
                    <a:pt x="382677" y="273290"/>
                    <a:pt x="376788" y="274626"/>
                    <a:pt x="349815" y="292608"/>
                  </a:cubicBezTo>
                  <a:cubicBezTo>
                    <a:pt x="346767" y="301752"/>
                    <a:pt x="345352" y="311614"/>
                    <a:pt x="340671" y="320040"/>
                  </a:cubicBezTo>
                  <a:cubicBezTo>
                    <a:pt x="329997" y="339253"/>
                    <a:pt x="311046" y="354052"/>
                    <a:pt x="304095" y="374904"/>
                  </a:cubicBezTo>
                  <a:lnTo>
                    <a:pt x="294951" y="402336"/>
                  </a:lnTo>
                  <a:cubicBezTo>
                    <a:pt x="355474" y="422510"/>
                    <a:pt x="293319" y="408976"/>
                    <a:pt x="395535" y="374904"/>
                  </a:cubicBezTo>
                  <a:cubicBezTo>
                    <a:pt x="404679" y="371856"/>
                    <a:pt x="414541" y="370441"/>
                    <a:pt x="422967" y="365760"/>
                  </a:cubicBezTo>
                  <a:cubicBezTo>
                    <a:pt x="442180" y="355086"/>
                    <a:pt x="456979" y="336135"/>
                    <a:pt x="477831" y="329184"/>
                  </a:cubicBezTo>
                  <a:cubicBezTo>
                    <a:pt x="536784" y="309533"/>
                    <a:pt x="519064" y="324527"/>
                    <a:pt x="541839" y="301752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288643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색칠 하기</a:t>
              </a:r>
              <a:endParaRPr lang="ko-KR" altLang="en-US" sz="1200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79828" y="18314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87446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23314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8650" y="4126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37615" y="51546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3206" y="51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색칠하기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그림 선택</a:t>
            </a:r>
            <a:endParaRPr lang="en-US" altLang="ko-KR" b="1" dirty="0" smtClean="0"/>
          </a:p>
          <a:p>
            <a:r>
              <a:rPr lang="ko-KR" altLang="en-US" b="1" dirty="0"/>
              <a:t>⑥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79828" y="18314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87446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23314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8650" y="4126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37615" y="51546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3206" y="51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⑥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29155" y="1727550"/>
            <a:ext cx="5943044" cy="3985187"/>
            <a:chOff x="6228184" y="4471579"/>
            <a:chExt cx="2595316" cy="168194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4471579"/>
              <a:ext cx="2595316" cy="1656950"/>
            </a:xfrm>
            <a:prstGeom prst="rect">
              <a:avLst/>
            </a:prstGeom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8393892" y="4522210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295755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그림 선택</a:t>
              </a:r>
              <a:endParaRPr lang="ko-KR" altLang="en-US" sz="1200" b="1" dirty="0"/>
            </a:p>
          </p:txBody>
        </p:sp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60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 descr="C:\Users\HYP\Desktop\robojump2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205" y="4798179"/>
              <a:ext cx="1756891" cy="104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39" y="5344198"/>
              <a:ext cx="809325" cy="809325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6295754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움직이는 그림</a:t>
              </a:r>
              <a:endParaRPr lang="ko-KR" altLang="en-US" sz="12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920835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87446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29400" y="21364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91947" y="5007503"/>
            <a:ext cx="40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56613" y="51332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99479" y="51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1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422</Words>
  <Application>Microsoft Office PowerPoint</Application>
  <PresentationFormat>화면 슬라이드 쇼(4:3)</PresentationFormat>
  <Paragraphs>220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타이포_뽀로로 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HYP</dc:creator>
  <cp:lastModifiedBy>민영진</cp:lastModifiedBy>
  <cp:revision>131</cp:revision>
  <dcterms:created xsi:type="dcterms:W3CDTF">2016-11-29T08:50:45Z</dcterms:created>
  <dcterms:modified xsi:type="dcterms:W3CDTF">2017-02-12T11:03:52Z</dcterms:modified>
</cp:coreProperties>
</file>