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notesSlides/notesSlide10.xml" ContentType="application/vnd.openxmlformats-officedocument.presentationml.notesSlide+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tiff" ContentType="image/tiff"/>
  <Default Extension="gif" ContentType="image/gif"/>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18"/>
  </p:notesMasterIdLst>
  <p:handoutMasterIdLst>
    <p:handoutMasterId r:id="rId19"/>
  </p:handoutMasterIdLst>
  <p:sldIdLst>
    <p:sldId id="436" r:id="rId2"/>
    <p:sldId id="441" r:id="rId3"/>
    <p:sldId id="442" r:id="rId4"/>
    <p:sldId id="443" r:id="rId5"/>
    <p:sldId id="444" r:id="rId6"/>
    <p:sldId id="445" r:id="rId7"/>
    <p:sldId id="429" r:id="rId8"/>
    <p:sldId id="446" r:id="rId9"/>
    <p:sldId id="435" r:id="rId10"/>
    <p:sldId id="430" r:id="rId11"/>
    <p:sldId id="440" r:id="rId12"/>
    <p:sldId id="448" r:id="rId13"/>
    <p:sldId id="447" r:id="rId14"/>
    <p:sldId id="433" r:id="rId15"/>
    <p:sldId id="449" r:id="rId16"/>
    <p:sldId id="359" r:id="rId17"/>
  </p:sldIdLst>
  <p:sldSz cx="9144000" cy="6858000" type="screen4x3"/>
  <p:notesSz cx="6858000" cy="9144000"/>
  <p:defaultTextStyle>
    <a:defPPr>
      <a:defRPr lang="en-US"/>
    </a:defPPr>
    <a:lvl1pPr algn="l" rtl="0" fontAlgn="base">
      <a:spcBef>
        <a:spcPct val="0"/>
      </a:spcBef>
      <a:spcAft>
        <a:spcPct val="0"/>
      </a:spcAft>
      <a:defRPr sz="2000" kern="1200">
        <a:solidFill>
          <a:schemeClr val="bg2"/>
        </a:solidFill>
        <a:latin typeface="Segoe Semibold" pitchFamily="34" charset="0"/>
        <a:ea typeface="+mn-ea"/>
        <a:cs typeface="+mn-cs"/>
      </a:defRPr>
    </a:lvl1pPr>
    <a:lvl2pPr marL="320040" algn="l" rtl="0" fontAlgn="base">
      <a:spcBef>
        <a:spcPct val="0"/>
      </a:spcBef>
      <a:spcAft>
        <a:spcPct val="0"/>
      </a:spcAft>
      <a:defRPr sz="2000" kern="1200">
        <a:solidFill>
          <a:schemeClr val="bg2"/>
        </a:solidFill>
        <a:latin typeface="Segoe Semibold" pitchFamily="34" charset="0"/>
        <a:ea typeface="+mn-ea"/>
        <a:cs typeface="+mn-cs"/>
      </a:defRPr>
    </a:lvl2pPr>
    <a:lvl3pPr marL="640080" algn="l" rtl="0" fontAlgn="base">
      <a:spcBef>
        <a:spcPct val="0"/>
      </a:spcBef>
      <a:spcAft>
        <a:spcPct val="0"/>
      </a:spcAft>
      <a:defRPr sz="2000" kern="1200">
        <a:solidFill>
          <a:schemeClr val="bg2"/>
        </a:solidFill>
        <a:latin typeface="Segoe Semibold" pitchFamily="34" charset="0"/>
        <a:ea typeface="+mn-ea"/>
        <a:cs typeface="+mn-cs"/>
      </a:defRPr>
    </a:lvl3pPr>
    <a:lvl4pPr marL="960120" algn="l" rtl="0" fontAlgn="base">
      <a:spcBef>
        <a:spcPct val="0"/>
      </a:spcBef>
      <a:spcAft>
        <a:spcPct val="0"/>
      </a:spcAft>
      <a:defRPr sz="2000" kern="1200">
        <a:solidFill>
          <a:schemeClr val="bg2"/>
        </a:solidFill>
        <a:latin typeface="Segoe Semibold" pitchFamily="34" charset="0"/>
        <a:ea typeface="+mn-ea"/>
        <a:cs typeface="+mn-cs"/>
      </a:defRPr>
    </a:lvl4pPr>
    <a:lvl5pPr marL="1280160" algn="l" rtl="0" fontAlgn="base">
      <a:spcBef>
        <a:spcPct val="0"/>
      </a:spcBef>
      <a:spcAft>
        <a:spcPct val="0"/>
      </a:spcAft>
      <a:defRPr sz="2000" kern="1200">
        <a:solidFill>
          <a:schemeClr val="bg2"/>
        </a:solidFill>
        <a:latin typeface="Segoe Semibold" pitchFamily="34" charset="0"/>
        <a:ea typeface="+mn-ea"/>
        <a:cs typeface="+mn-cs"/>
      </a:defRPr>
    </a:lvl5pPr>
    <a:lvl6pPr marL="1600200" algn="l" defTabSz="640080" rtl="0" eaLnBrk="1" latinLnBrk="0" hangingPunct="1">
      <a:defRPr sz="2000" kern="1200">
        <a:solidFill>
          <a:schemeClr val="bg2"/>
        </a:solidFill>
        <a:latin typeface="Segoe Semibold" pitchFamily="34" charset="0"/>
        <a:ea typeface="+mn-ea"/>
        <a:cs typeface="+mn-cs"/>
      </a:defRPr>
    </a:lvl6pPr>
    <a:lvl7pPr marL="1920240" algn="l" defTabSz="640080" rtl="0" eaLnBrk="1" latinLnBrk="0" hangingPunct="1">
      <a:defRPr sz="2000" kern="1200">
        <a:solidFill>
          <a:schemeClr val="bg2"/>
        </a:solidFill>
        <a:latin typeface="Segoe Semibold" pitchFamily="34" charset="0"/>
        <a:ea typeface="+mn-ea"/>
        <a:cs typeface="+mn-cs"/>
      </a:defRPr>
    </a:lvl7pPr>
    <a:lvl8pPr marL="2240280" algn="l" defTabSz="640080" rtl="0" eaLnBrk="1" latinLnBrk="0" hangingPunct="1">
      <a:defRPr sz="2000" kern="1200">
        <a:solidFill>
          <a:schemeClr val="bg2"/>
        </a:solidFill>
        <a:latin typeface="Segoe Semibold" pitchFamily="34" charset="0"/>
        <a:ea typeface="+mn-ea"/>
        <a:cs typeface="+mn-cs"/>
      </a:defRPr>
    </a:lvl8pPr>
    <a:lvl9pPr marL="2560320" algn="l" defTabSz="640080" rtl="0" eaLnBrk="1" latinLnBrk="0" hangingPunct="1">
      <a:defRPr sz="2000" kern="1200">
        <a:solidFill>
          <a:schemeClr val="bg2"/>
        </a:solidFill>
        <a:latin typeface="Segoe Semibold"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 Feil-Jacobs"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hiddenSlides="1" frameSlides="1"/>
  <p:clrMru>
    <a:srgbClr val="000000"/>
    <a:srgbClr val="2D8499"/>
    <a:srgbClr val="FFFFB9"/>
    <a:srgbClr val="FFFF99"/>
    <a:srgbClr val="F9C661"/>
    <a:srgbClr val="FFFFFF"/>
    <a:srgbClr val="FFCC00"/>
    <a:srgbClr val="FF9933"/>
    <a:srgbClr val="292929"/>
    <a:srgbClr val="22233A"/>
  </p:clrMru>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639" autoAdjust="0"/>
    <p:restoredTop sz="85851" autoAdjust="0"/>
  </p:normalViewPr>
  <p:slideViewPr>
    <p:cSldViewPr snapToGrid="0">
      <p:cViewPr>
        <p:scale>
          <a:sx n="60" d="100"/>
          <a:sy n="60" d="100"/>
        </p:scale>
        <p:origin x="-1308" y="-162"/>
      </p:cViewPr>
      <p:guideLst>
        <p:guide orient="horz" pos="143"/>
        <p:guide orient="horz" pos="889"/>
        <p:guide orient="horz" pos="1199"/>
        <p:guide orient="horz" pos="2734"/>
        <p:guide orient="horz" pos="1488"/>
        <p:guide pos="240"/>
        <p:guide pos="458"/>
        <p:guide pos="5520"/>
        <p:guide pos="863"/>
        <p:guide pos="5304"/>
      </p:guideLst>
    </p:cSldViewPr>
  </p:slid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104" d="100"/>
          <a:sy n="104" d="100"/>
        </p:scale>
        <p:origin x="-2202"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0A57B4-6E82-4B9E-9F6B-7C3874FD4D10}" type="doc">
      <dgm:prSet loTypeId="urn:microsoft.com/office/officeart/2005/8/layout/matrix2" loCatId="matrix" qsTypeId="urn:microsoft.com/office/officeart/2005/8/quickstyle/simple4" qsCatId="simple" csTypeId="urn:microsoft.com/office/officeart/2005/8/colors/accent6_5" csCatId="accent6" phldr="1"/>
      <dgm:spPr/>
      <dgm:t>
        <a:bodyPr/>
        <a:lstStyle/>
        <a:p>
          <a:endParaRPr lang="en-US"/>
        </a:p>
      </dgm:t>
    </dgm:pt>
    <dgm:pt modelId="{53706974-5FA4-407E-9387-4D5CAC865ACC}">
      <dgm:prSet phldrT="[Text]" custT="1"/>
      <dgm:spPr/>
      <dgm:t>
        <a:bodyPr/>
        <a:lstStyle/>
        <a:p>
          <a:r>
            <a:rPr lang="en-US" sz="2400" dirty="0" smtClean="0"/>
            <a:t>HTML / JavaScript</a:t>
          </a:r>
          <a:endParaRPr lang="en-US" sz="2400" dirty="0"/>
        </a:p>
      </dgm:t>
    </dgm:pt>
    <dgm:pt modelId="{975D212A-35EF-441D-9698-7DDBB1EFB5D8}" type="parTrans" cxnId="{9D1DED08-9299-49B2-B226-C10DCD00B032}">
      <dgm:prSet/>
      <dgm:spPr/>
      <dgm:t>
        <a:bodyPr/>
        <a:lstStyle/>
        <a:p>
          <a:endParaRPr lang="en-US"/>
        </a:p>
      </dgm:t>
    </dgm:pt>
    <dgm:pt modelId="{1B5250AA-5DB1-4450-920E-6886A051909C}" type="sibTrans" cxnId="{9D1DED08-9299-49B2-B226-C10DCD00B032}">
      <dgm:prSet/>
      <dgm:spPr/>
      <dgm:t>
        <a:bodyPr/>
        <a:lstStyle/>
        <a:p>
          <a:endParaRPr lang="en-US"/>
        </a:p>
      </dgm:t>
    </dgm:pt>
    <dgm:pt modelId="{8BA2523B-D589-43AB-BBAF-3D2146CEBB55}">
      <dgm:prSet phldrT="[Text]" custT="1"/>
      <dgm:spPr/>
      <dgm:t>
        <a:bodyPr/>
        <a:lstStyle/>
        <a:p>
          <a:r>
            <a:rPr lang="en-US" sz="2400" dirty="0" smtClean="0"/>
            <a:t>HTML / .NET</a:t>
          </a:r>
          <a:endParaRPr lang="en-US" sz="2400" dirty="0"/>
        </a:p>
      </dgm:t>
    </dgm:pt>
    <dgm:pt modelId="{38DCAD08-78B9-42EA-A816-67D0C8131F2C}" type="parTrans" cxnId="{835EBB70-8A1E-4405-8858-CF4F7968B31D}">
      <dgm:prSet/>
      <dgm:spPr/>
      <dgm:t>
        <a:bodyPr/>
        <a:lstStyle/>
        <a:p>
          <a:endParaRPr lang="en-US"/>
        </a:p>
      </dgm:t>
    </dgm:pt>
    <dgm:pt modelId="{FF628C2E-242F-4D88-92AA-976FA2A33724}" type="sibTrans" cxnId="{835EBB70-8A1E-4405-8858-CF4F7968B31D}">
      <dgm:prSet/>
      <dgm:spPr/>
      <dgm:t>
        <a:bodyPr/>
        <a:lstStyle/>
        <a:p>
          <a:endParaRPr lang="en-US"/>
        </a:p>
      </dgm:t>
    </dgm:pt>
    <dgm:pt modelId="{213F04E6-AF0C-4C89-9E4B-E2204E841757}">
      <dgm:prSet phldrT="[Text]" custT="1"/>
      <dgm:spPr/>
      <dgm:t>
        <a:bodyPr/>
        <a:lstStyle/>
        <a:p>
          <a:r>
            <a:rPr lang="en-US" sz="2400" dirty="0" smtClean="0"/>
            <a:t>XAML / JavaScript</a:t>
          </a:r>
          <a:endParaRPr lang="en-US" sz="2400" dirty="0"/>
        </a:p>
      </dgm:t>
    </dgm:pt>
    <dgm:pt modelId="{A3FBF4AE-62C7-4954-B648-31FAE47F7C9B}" type="parTrans" cxnId="{8BAFB6B1-6DD3-460B-A379-1452946E63DC}">
      <dgm:prSet/>
      <dgm:spPr/>
      <dgm:t>
        <a:bodyPr/>
        <a:lstStyle/>
        <a:p>
          <a:endParaRPr lang="en-US"/>
        </a:p>
      </dgm:t>
    </dgm:pt>
    <dgm:pt modelId="{06FF1006-9735-4E86-B707-0715D0C6BFD2}" type="sibTrans" cxnId="{8BAFB6B1-6DD3-460B-A379-1452946E63DC}">
      <dgm:prSet/>
      <dgm:spPr/>
      <dgm:t>
        <a:bodyPr/>
        <a:lstStyle/>
        <a:p>
          <a:endParaRPr lang="en-US"/>
        </a:p>
      </dgm:t>
    </dgm:pt>
    <dgm:pt modelId="{F0D78E1D-80C3-4974-84D4-5AFFA93AF067}">
      <dgm:prSet phldrT="[Text]" custT="1"/>
      <dgm:spPr/>
      <dgm:t>
        <a:bodyPr/>
        <a:lstStyle/>
        <a:p>
          <a:r>
            <a:rPr lang="en-US" sz="2400" dirty="0" smtClean="0"/>
            <a:t>XAML / .NET</a:t>
          </a:r>
          <a:endParaRPr lang="en-US" sz="2400" dirty="0"/>
        </a:p>
      </dgm:t>
    </dgm:pt>
    <dgm:pt modelId="{613E118E-2CB9-40EF-B418-F737D28C5888}" type="parTrans" cxnId="{9F5AD005-6E6B-49EE-8665-5AB6D5ECBC77}">
      <dgm:prSet/>
      <dgm:spPr/>
      <dgm:t>
        <a:bodyPr/>
        <a:lstStyle/>
        <a:p>
          <a:endParaRPr lang="en-US"/>
        </a:p>
      </dgm:t>
    </dgm:pt>
    <dgm:pt modelId="{CDD5013A-D95C-4520-B89F-2D6DC9E83439}" type="sibTrans" cxnId="{9F5AD005-6E6B-49EE-8665-5AB6D5ECBC77}">
      <dgm:prSet/>
      <dgm:spPr/>
      <dgm:t>
        <a:bodyPr/>
        <a:lstStyle/>
        <a:p>
          <a:endParaRPr lang="en-US"/>
        </a:p>
      </dgm:t>
    </dgm:pt>
    <dgm:pt modelId="{431EAEC3-40BC-4C5A-8941-9E0C263AB1D5}" type="pres">
      <dgm:prSet presAssocID="{870A57B4-6E82-4B9E-9F6B-7C3874FD4D10}" presName="matrix" presStyleCnt="0">
        <dgm:presLayoutVars>
          <dgm:chMax val="1"/>
          <dgm:dir/>
          <dgm:resizeHandles val="exact"/>
        </dgm:presLayoutVars>
      </dgm:prSet>
      <dgm:spPr/>
      <dgm:t>
        <a:bodyPr/>
        <a:lstStyle/>
        <a:p>
          <a:endParaRPr lang="en-US"/>
        </a:p>
      </dgm:t>
    </dgm:pt>
    <dgm:pt modelId="{10FE381B-5344-4336-8AFF-3B520B8C0013}" type="pres">
      <dgm:prSet presAssocID="{870A57B4-6E82-4B9E-9F6B-7C3874FD4D10}" presName="axisShape" presStyleLbl="bgShp" presStyleIdx="0" presStyleCnt="1"/>
      <dgm:spPr/>
    </dgm:pt>
    <dgm:pt modelId="{7A4B17A3-2487-4F39-B489-57541D7B9B52}" type="pres">
      <dgm:prSet presAssocID="{870A57B4-6E82-4B9E-9F6B-7C3874FD4D10}" presName="rect1" presStyleLbl="node1" presStyleIdx="0" presStyleCnt="4">
        <dgm:presLayoutVars>
          <dgm:chMax val="0"/>
          <dgm:chPref val="0"/>
          <dgm:bulletEnabled val="1"/>
        </dgm:presLayoutVars>
      </dgm:prSet>
      <dgm:spPr/>
      <dgm:t>
        <a:bodyPr/>
        <a:lstStyle/>
        <a:p>
          <a:endParaRPr lang="en-US"/>
        </a:p>
      </dgm:t>
    </dgm:pt>
    <dgm:pt modelId="{83558947-6F63-437E-8355-16757CD2B9EC}" type="pres">
      <dgm:prSet presAssocID="{870A57B4-6E82-4B9E-9F6B-7C3874FD4D10}" presName="rect2" presStyleLbl="node1" presStyleIdx="1" presStyleCnt="4">
        <dgm:presLayoutVars>
          <dgm:chMax val="0"/>
          <dgm:chPref val="0"/>
          <dgm:bulletEnabled val="1"/>
        </dgm:presLayoutVars>
      </dgm:prSet>
      <dgm:spPr/>
      <dgm:t>
        <a:bodyPr/>
        <a:lstStyle/>
        <a:p>
          <a:endParaRPr lang="en-US"/>
        </a:p>
      </dgm:t>
    </dgm:pt>
    <dgm:pt modelId="{0FA65E6A-5A92-4E01-B922-DEA2C8CD48B0}" type="pres">
      <dgm:prSet presAssocID="{870A57B4-6E82-4B9E-9F6B-7C3874FD4D10}" presName="rect3" presStyleLbl="node1" presStyleIdx="2" presStyleCnt="4">
        <dgm:presLayoutVars>
          <dgm:chMax val="0"/>
          <dgm:chPref val="0"/>
          <dgm:bulletEnabled val="1"/>
        </dgm:presLayoutVars>
      </dgm:prSet>
      <dgm:spPr/>
      <dgm:t>
        <a:bodyPr/>
        <a:lstStyle/>
        <a:p>
          <a:endParaRPr lang="en-US"/>
        </a:p>
      </dgm:t>
    </dgm:pt>
    <dgm:pt modelId="{BE0A65CC-2AE4-446B-A4A2-3C829472C53F}" type="pres">
      <dgm:prSet presAssocID="{870A57B4-6E82-4B9E-9F6B-7C3874FD4D10}" presName="rect4" presStyleLbl="node1" presStyleIdx="3" presStyleCnt="4">
        <dgm:presLayoutVars>
          <dgm:chMax val="0"/>
          <dgm:chPref val="0"/>
          <dgm:bulletEnabled val="1"/>
        </dgm:presLayoutVars>
      </dgm:prSet>
      <dgm:spPr/>
      <dgm:t>
        <a:bodyPr/>
        <a:lstStyle/>
        <a:p>
          <a:endParaRPr lang="en-US"/>
        </a:p>
      </dgm:t>
    </dgm:pt>
  </dgm:ptLst>
  <dgm:cxnLst>
    <dgm:cxn modelId="{92D5FA6C-16F3-405B-A071-654A6341D478}" type="presOf" srcId="{8BA2523B-D589-43AB-BBAF-3D2146CEBB55}" destId="{83558947-6F63-437E-8355-16757CD2B9EC}" srcOrd="0" destOrd="0" presId="urn:microsoft.com/office/officeart/2005/8/layout/matrix2"/>
    <dgm:cxn modelId="{8BAFB6B1-6DD3-460B-A379-1452946E63DC}" srcId="{870A57B4-6E82-4B9E-9F6B-7C3874FD4D10}" destId="{213F04E6-AF0C-4C89-9E4B-E2204E841757}" srcOrd="2" destOrd="0" parTransId="{A3FBF4AE-62C7-4954-B648-31FAE47F7C9B}" sibTransId="{06FF1006-9735-4E86-B707-0715D0C6BFD2}"/>
    <dgm:cxn modelId="{9F5AD005-6E6B-49EE-8665-5AB6D5ECBC77}" srcId="{870A57B4-6E82-4B9E-9F6B-7C3874FD4D10}" destId="{F0D78E1D-80C3-4974-84D4-5AFFA93AF067}" srcOrd="3" destOrd="0" parTransId="{613E118E-2CB9-40EF-B418-F737D28C5888}" sibTransId="{CDD5013A-D95C-4520-B89F-2D6DC9E83439}"/>
    <dgm:cxn modelId="{5208A847-4E1D-4CBB-9258-04F4DC4E943A}" type="presOf" srcId="{53706974-5FA4-407E-9387-4D5CAC865ACC}" destId="{7A4B17A3-2487-4F39-B489-57541D7B9B52}" srcOrd="0" destOrd="0" presId="urn:microsoft.com/office/officeart/2005/8/layout/matrix2"/>
    <dgm:cxn modelId="{E74F6C36-D97E-4487-B910-2ABDA7373441}" type="presOf" srcId="{213F04E6-AF0C-4C89-9E4B-E2204E841757}" destId="{0FA65E6A-5A92-4E01-B922-DEA2C8CD48B0}" srcOrd="0" destOrd="0" presId="urn:microsoft.com/office/officeart/2005/8/layout/matrix2"/>
    <dgm:cxn modelId="{3C9A09CC-C8C6-4B5E-8E8F-61081D03FE74}" type="presOf" srcId="{870A57B4-6E82-4B9E-9F6B-7C3874FD4D10}" destId="{431EAEC3-40BC-4C5A-8941-9E0C263AB1D5}" srcOrd="0" destOrd="0" presId="urn:microsoft.com/office/officeart/2005/8/layout/matrix2"/>
    <dgm:cxn modelId="{835EBB70-8A1E-4405-8858-CF4F7968B31D}" srcId="{870A57B4-6E82-4B9E-9F6B-7C3874FD4D10}" destId="{8BA2523B-D589-43AB-BBAF-3D2146CEBB55}" srcOrd="1" destOrd="0" parTransId="{38DCAD08-78B9-42EA-A816-67D0C8131F2C}" sibTransId="{FF628C2E-242F-4D88-92AA-976FA2A33724}"/>
    <dgm:cxn modelId="{2D6B74CF-554C-44FF-B19B-1651E0845A65}" type="presOf" srcId="{F0D78E1D-80C3-4974-84D4-5AFFA93AF067}" destId="{BE0A65CC-2AE4-446B-A4A2-3C829472C53F}" srcOrd="0" destOrd="0" presId="urn:microsoft.com/office/officeart/2005/8/layout/matrix2"/>
    <dgm:cxn modelId="{9D1DED08-9299-49B2-B226-C10DCD00B032}" srcId="{870A57B4-6E82-4B9E-9F6B-7C3874FD4D10}" destId="{53706974-5FA4-407E-9387-4D5CAC865ACC}" srcOrd="0" destOrd="0" parTransId="{975D212A-35EF-441D-9698-7DDBB1EFB5D8}" sibTransId="{1B5250AA-5DB1-4450-920E-6886A051909C}"/>
    <dgm:cxn modelId="{AAD6AF3A-AEAE-41A1-8033-21034B67B515}" type="presParOf" srcId="{431EAEC3-40BC-4C5A-8941-9E0C263AB1D5}" destId="{10FE381B-5344-4336-8AFF-3B520B8C0013}" srcOrd="0" destOrd="0" presId="urn:microsoft.com/office/officeart/2005/8/layout/matrix2"/>
    <dgm:cxn modelId="{4FADBA58-31DC-4FC8-8731-737D7D471627}" type="presParOf" srcId="{431EAEC3-40BC-4C5A-8941-9E0C263AB1D5}" destId="{7A4B17A3-2487-4F39-B489-57541D7B9B52}" srcOrd="1" destOrd="0" presId="urn:microsoft.com/office/officeart/2005/8/layout/matrix2"/>
    <dgm:cxn modelId="{EFD679F9-A06C-4ADB-82F7-B16ABDA75D30}" type="presParOf" srcId="{431EAEC3-40BC-4C5A-8941-9E0C263AB1D5}" destId="{83558947-6F63-437E-8355-16757CD2B9EC}" srcOrd="2" destOrd="0" presId="urn:microsoft.com/office/officeart/2005/8/layout/matrix2"/>
    <dgm:cxn modelId="{07C1F09F-D3EE-45D1-BC39-223387F4ABBF}" type="presParOf" srcId="{431EAEC3-40BC-4C5A-8941-9E0C263AB1D5}" destId="{0FA65E6A-5A92-4E01-B922-DEA2C8CD48B0}" srcOrd="3" destOrd="0" presId="urn:microsoft.com/office/officeart/2005/8/layout/matrix2"/>
    <dgm:cxn modelId="{015DCFF1-1C1A-46FC-BC67-DBB433977226}" type="presParOf" srcId="{431EAEC3-40BC-4C5A-8941-9E0C263AB1D5}" destId="{BE0A65CC-2AE4-446B-A4A2-3C829472C53F}" srcOrd="4" destOrd="0" presId="urn:microsoft.com/office/officeart/2005/8/layout/matrix2"/>
  </dgm:cxnLst>
  <dgm:bg/>
  <dgm:whole/>
</dgm:dataModel>
</file>

<file path=ppt/diagrams/data2.xml><?xml version="1.0" encoding="utf-8"?>
<dgm:dataModel xmlns:dgm="http://schemas.openxmlformats.org/drawingml/2006/diagram" xmlns:a="http://schemas.openxmlformats.org/drawingml/2006/main">
  <dgm:ptLst>
    <dgm:pt modelId="{F573519B-11ED-44EF-AA30-F272D63F881F}" type="doc">
      <dgm:prSet loTypeId="urn:microsoft.com/office/officeart/2005/8/layout/lProcess3" loCatId="process" qsTypeId="urn:microsoft.com/office/officeart/2005/8/quickstyle/simple5" qsCatId="simple" csTypeId="urn:microsoft.com/office/officeart/2005/8/colors/colorful5" csCatId="colorful" phldr="1"/>
      <dgm:spPr/>
      <dgm:t>
        <a:bodyPr/>
        <a:lstStyle/>
        <a:p>
          <a:endParaRPr lang="en-US"/>
        </a:p>
      </dgm:t>
    </dgm:pt>
    <dgm:pt modelId="{EAA35E90-C871-42D2-BD8B-1BCD0B214D54}">
      <dgm:prSet/>
      <dgm:spPr/>
      <dgm:t>
        <a:bodyPr/>
        <a:lstStyle/>
        <a:p>
          <a:pPr rtl="0"/>
          <a:r>
            <a:rPr lang="tr-TR" dirty="0" err="1" smtClean="0"/>
            <a:t>Silverlight</a:t>
          </a:r>
          <a:endParaRPr lang="en-US" dirty="0"/>
        </a:p>
      </dgm:t>
    </dgm:pt>
    <dgm:pt modelId="{17C8F36B-C292-44FE-A04A-6CF9A6B00813}" type="parTrans" cxnId="{BFB573B8-6578-4B74-8CD3-FF2370BF58C8}">
      <dgm:prSet/>
      <dgm:spPr/>
      <dgm:t>
        <a:bodyPr/>
        <a:lstStyle/>
        <a:p>
          <a:endParaRPr lang="en-US"/>
        </a:p>
      </dgm:t>
    </dgm:pt>
    <dgm:pt modelId="{1F26733C-0F75-40A8-A07C-7D094FA0D148}" type="sibTrans" cxnId="{BFB573B8-6578-4B74-8CD3-FF2370BF58C8}">
      <dgm:prSet/>
      <dgm:spPr/>
      <dgm:t>
        <a:bodyPr/>
        <a:lstStyle/>
        <a:p>
          <a:endParaRPr lang="en-US"/>
        </a:p>
      </dgm:t>
    </dgm:pt>
    <dgm:pt modelId="{9586C149-DB0A-4F88-ABC0-18260C247DC6}">
      <dgm:prSet/>
      <dgm:spPr/>
      <dgm:t>
        <a:bodyPr/>
        <a:lstStyle/>
        <a:p>
          <a:pPr rtl="0"/>
          <a:r>
            <a:rPr lang="tr-TR" dirty="0" smtClean="0"/>
            <a:t>XAML</a:t>
          </a:r>
          <a:endParaRPr lang="en-US" dirty="0"/>
        </a:p>
      </dgm:t>
    </dgm:pt>
    <dgm:pt modelId="{0C17F5D5-2504-41BF-BEAF-46406B1F7392}" type="parTrans" cxnId="{67067CF7-4F05-49B0-BD0F-3714386B4930}">
      <dgm:prSet/>
      <dgm:spPr/>
      <dgm:t>
        <a:bodyPr/>
        <a:lstStyle/>
        <a:p>
          <a:endParaRPr lang="en-US"/>
        </a:p>
      </dgm:t>
    </dgm:pt>
    <dgm:pt modelId="{FE6131B5-F9CB-4BB3-84CE-55A08CE0941D}" type="sibTrans" cxnId="{67067CF7-4F05-49B0-BD0F-3714386B4930}">
      <dgm:prSet/>
      <dgm:spPr/>
      <dgm:t>
        <a:bodyPr/>
        <a:lstStyle/>
        <a:p>
          <a:endParaRPr lang="en-US"/>
        </a:p>
      </dgm:t>
    </dgm:pt>
    <dgm:pt modelId="{FC9CECC5-D445-4DAF-936D-434542DE8E3C}">
      <dgm:prSet/>
      <dgm:spPr/>
      <dgm:t>
        <a:bodyPr/>
        <a:lstStyle/>
        <a:p>
          <a:pPr rtl="0"/>
          <a:r>
            <a:rPr lang="tr-TR" dirty="0" smtClean="0"/>
            <a:t>AJAX</a:t>
          </a:r>
          <a:endParaRPr lang="en-US" dirty="0"/>
        </a:p>
      </dgm:t>
    </dgm:pt>
    <dgm:pt modelId="{BBA9B1A3-3D77-4740-AA30-E6958ED4F613}" type="parTrans" cxnId="{BD4E873C-CEE6-4FA1-A152-1A4BE541EBF6}">
      <dgm:prSet/>
      <dgm:spPr/>
      <dgm:t>
        <a:bodyPr/>
        <a:lstStyle/>
        <a:p>
          <a:endParaRPr lang="en-US"/>
        </a:p>
      </dgm:t>
    </dgm:pt>
    <dgm:pt modelId="{DB0BBD7F-1E8D-4A6C-96AF-F4F8DEC8DBCD}" type="sibTrans" cxnId="{BD4E873C-CEE6-4FA1-A152-1A4BE541EBF6}">
      <dgm:prSet/>
      <dgm:spPr/>
      <dgm:t>
        <a:bodyPr/>
        <a:lstStyle/>
        <a:p>
          <a:endParaRPr lang="en-US"/>
        </a:p>
      </dgm:t>
    </dgm:pt>
    <dgm:pt modelId="{A99E4BE8-4B24-4AB9-919B-672DFF64EF6F}">
      <dgm:prSet/>
      <dgm:spPr/>
      <dgm:t>
        <a:bodyPr/>
        <a:lstStyle/>
        <a:p>
          <a:pPr rtl="0"/>
          <a:r>
            <a:rPr lang="tr-TR" dirty="0" smtClean="0"/>
            <a:t>XML</a:t>
          </a:r>
          <a:endParaRPr lang="en-US" dirty="0"/>
        </a:p>
      </dgm:t>
    </dgm:pt>
    <dgm:pt modelId="{4FE03896-C894-4C04-B496-F5C869DFA95E}" type="parTrans" cxnId="{4DC243F0-4CBE-4C9E-BC6F-B1E1BD4F2714}">
      <dgm:prSet/>
      <dgm:spPr/>
      <dgm:t>
        <a:bodyPr/>
        <a:lstStyle/>
        <a:p>
          <a:endParaRPr lang="en-US"/>
        </a:p>
      </dgm:t>
    </dgm:pt>
    <dgm:pt modelId="{ABAE5703-70D5-44BD-BAB7-F7F1FC7CB6C3}" type="sibTrans" cxnId="{4DC243F0-4CBE-4C9E-BC6F-B1E1BD4F2714}">
      <dgm:prSet/>
      <dgm:spPr/>
      <dgm:t>
        <a:bodyPr/>
        <a:lstStyle/>
        <a:p>
          <a:endParaRPr lang="en-US"/>
        </a:p>
      </dgm:t>
    </dgm:pt>
    <dgm:pt modelId="{440E6C34-1DC1-4CFD-96DF-E8D229C6DB6B}">
      <dgm:prSet/>
      <dgm:spPr/>
      <dgm:t>
        <a:bodyPr/>
        <a:lstStyle/>
        <a:p>
          <a:pPr rtl="0"/>
          <a:r>
            <a:rPr lang="tr-TR" dirty="0" smtClean="0"/>
            <a:t>HTML</a:t>
          </a:r>
          <a:endParaRPr lang="en-US" dirty="0"/>
        </a:p>
      </dgm:t>
    </dgm:pt>
    <dgm:pt modelId="{EEAB04A2-6D94-446A-A4EF-86EDE63157FD}" type="parTrans" cxnId="{C0BF21E5-B9E4-4194-B197-D645090253FC}">
      <dgm:prSet/>
      <dgm:spPr/>
      <dgm:t>
        <a:bodyPr/>
        <a:lstStyle/>
        <a:p>
          <a:endParaRPr lang="en-US"/>
        </a:p>
      </dgm:t>
    </dgm:pt>
    <dgm:pt modelId="{829FA274-D192-4310-9866-CCD420F3AB91}" type="sibTrans" cxnId="{C0BF21E5-B9E4-4194-B197-D645090253FC}">
      <dgm:prSet/>
      <dgm:spPr/>
      <dgm:t>
        <a:bodyPr/>
        <a:lstStyle/>
        <a:p>
          <a:endParaRPr lang="en-US"/>
        </a:p>
      </dgm:t>
    </dgm:pt>
    <dgm:pt modelId="{D6F91957-7361-4B89-92BC-5BF633369540}">
      <dgm:prSet/>
      <dgm:spPr/>
      <dgm:t>
        <a:bodyPr/>
        <a:lstStyle/>
        <a:p>
          <a:pPr rtl="0"/>
          <a:r>
            <a:rPr lang="tr-TR" dirty="0" err="1" smtClean="0"/>
            <a:t>JavaScript</a:t>
          </a:r>
          <a:endParaRPr lang="en-US" dirty="0"/>
        </a:p>
      </dgm:t>
    </dgm:pt>
    <dgm:pt modelId="{67CBA33B-7BC9-4504-B7CE-2F16F9674C90}" type="parTrans" cxnId="{33BC2317-EDDC-486A-9A94-2658C1929AF6}">
      <dgm:prSet/>
      <dgm:spPr/>
      <dgm:t>
        <a:bodyPr/>
        <a:lstStyle/>
        <a:p>
          <a:endParaRPr lang="en-US"/>
        </a:p>
      </dgm:t>
    </dgm:pt>
    <dgm:pt modelId="{1A1ED881-89E8-43E6-AF04-29FCF46519BB}" type="sibTrans" cxnId="{33BC2317-EDDC-486A-9A94-2658C1929AF6}">
      <dgm:prSet/>
      <dgm:spPr/>
      <dgm:t>
        <a:bodyPr/>
        <a:lstStyle/>
        <a:p>
          <a:endParaRPr lang="en-US"/>
        </a:p>
      </dgm:t>
    </dgm:pt>
    <dgm:pt modelId="{BB87550E-75A1-45BD-840F-0BE52F81FBA2}">
      <dgm:prSet/>
      <dgm:spPr/>
      <dgm:t>
        <a:bodyPr/>
        <a:lstStyle/>
        <a:p>
          <a:pPr rtl="0"/>
          <a:r>
            <a:rPr lang="tr-TR" dirty="0" err="1" smtClean="0"/>
            <a:t>JavaScript</a:t>
          </a:r>
          <a:endParaRPr lang="en-US" dirty="0"/>
        </a:p>
      </dgm:t>
    </dgm:pt>
    <dgm:pt modelId="{20B890EA-319B-42A5-9907-4BD38D549D83}" type="parTrans" cxnId="{E2B8673F-6BC3-4A62-BE2F-E49021D4130A}">
      <dgm:prSet/>
      <dgm:spPr/>
      <dgm:t>
        <a:bodyPr/>
        <a:lstStyle/>
        <a:p>
          <a:endParaRPr lang="en-US"/>
        </a:p>
      </dgm:t>
    </dgm:pt>
    <dgm:pt modelId="{5F4B7FCB-E4C4-4DC2-A28C-E799199BEFCC}" type="sibTrans" cxnId="{E2B8673F-6BC3-4A62-BE2F-E49021D4130A}">
      <dgm:prSet/>
      <dgm:spPr/>
      <dgm:t>
        <a:bodyPr/>
        <a:lstStyle/>
        <a:p>
          <a:endParaRPr lang="en-US"/>
        </a:p>
      </dgm:t>
    </dgm:pt>
    <dgm:pt modelId="{5FBDB612-6D1E-4E54-9C06-B6B035C832E8}" type="pres">
      <dgm:prSet presAssocID="{F573519B-11ED-44EF-AA30-F272D63F881F}" presName="Name0" presStyleCnt="0">
        <dgm:presLayoutVars>
          <dgm:chPref val="3"/>
          <dgm:dir/>
          <dgm:animLvl val="lvl"/>
          <dgm:resizeHandles/>
        </dgm:presLayoutVars>
      </dgm:prSet>
      <dgm:spPr/>
      <dgm:t>
        <a:bodyPr/>
        <a:lstStyle/>
        <a:p>
          <a:endParaRPr lang="en-US"/>
        </a:p>
      </dgm:t>
    </dgm:pt>
    <dgm:pt modelId="{09F0512A-1709-44A2-8B90-2765CC034091}" type="pres">
      <dgm:prSet presAssocID="{EAA35E90-C871-42D2-BD8B-1BCD0B214D54}" presName="horFlow" presStyleCnt="0"/>
      <dgm:spPr/>
    </dgm:pt>
    <dgm:pt modelId="{228E7AA1-C8D9-4230-823D-8377591C08EB}" type="pres">
      <dgm:prSet presAssocID="{EAA35E90-C871-42D2-BD8B-1BCD0B214D54}" presName="bigChev" presStyleLbl="node1" presStyleIdx="0" presStyleCnt="2"/>
      <dgm:spPr/>
      <dgm:t>
        <a:bodyPr/>
        <a:lstStyle/>
        <a:p>
          <a:endParaRPr lang="en-US"/>
        </a:p>
      </dgm:t>
    </dgm:pt>
    <dgm:pt modelId="{9072E6B0-D073-4AE4-B61E-26C4F772328B}" type="pres">
      <dgm:prSet presAssocID="{0C17F5D5-2504-41BF-BEAF-46406B1F7392}" presName="parTrans" presStyleCnt="0"/>
      <dgm:spPr/>
    </dgm:pt>
    <dgm:pt modelId="{9DB3CF2F-2AB8-40B4-B5E7-124AA6463586}" type="pres">
      <dgm:prSet presAssocID="{9586C149-DB0A-4F88-ABC0-18260C247DC6}" presName="node" presStyleLbl="alignAccFollowNode1" presStyleIdx="0" presStyleCnt="5">
        <dgm:presLayoutVars>
          <dgm:bulletEnabled val="1"/>
        </dgm:presLayoutVars>
      </dgm:prSet>
      <dgm:spPr/>
      <dgm:t>
        <a:bodyPr/>
        <a:lstStyle/>
        <a:p>
          <a:endParaRPr lang="en-US"/>
        </a:p>
      </dgm:t>
    </dgm:pt>
    <dgm:pt modelId="{38ED03CD-A120-4AB6-AFA8-8EB5021C8D60}" type="pres">
      <dgm:prSet presAssocID="{FE6131B5-F9CB-4BB3-84CE-55A08CE0941D}" presName="sibTrans" presStyleCnt="0"/>
      <dgm:spPr/>
    </dgm:pt>
    <dgm:pt modelId="{69DF8429-1E01-4BB8-9D92-56664FB40698}" type="pres">
      <dgm:prSet presAssocID="{BB87550E-75A1-45BD-840F-0BE52F81FBA2}" presName="node" presStyleLbl="alignAccFollowNode1" presStyleIdx="1" presStyleCnt="5">
        <dgm:presLayoutVars>
          <dgm:bulletEnabled val="1"/>
        </dgm:presLayoutVars>
      </dgm:prSet>
      <dgm:spPr/>
      <dgm:t>
        <a:bodyPr/>
        <a:lstStyle/>
        <a:p>
          <a:endParaRPr lang="en-US"/>
        </a:p>
      </dgm:t>
    </dgm:pt>
    <dgm:pt modelId="{67EDE999-1E30-439D-9876-1BD940BF66FB}" type="pres">
      <dgm:prSet presAssocID="{EAA35E90-C871-42D2-BD8B-1BCD0B214D54}" presName="vSp" presStyleCnt="0"/>
      <dgm:spPr/>
    </dgm:pt>
    <dgm:pt modelId="{1814FC12-AE4A-42D3-8D5A-9C9BACD481EB}" type="pres">
      <dgm:prSet presAssocID="{FC9CECC5-D445-4DAF-936D-434542DE8E3C}" presName="horFlow" presStyleCnt="0"/>
      <dgm:spPr/>
    </dgm:pt>
    <dgm:pt modelId="{59060EDE-C319-476B-B70F-C66754D83A1A}" type="pres">
      <dgm:prSet presAssocID="{FC9CECC5-D445-4DAF-936D-434542DE8E3C}" presName="bigChev" presStyleLbl="node1" presStyleIdx="1" presStyleCnt="2"/>
      <dgm:spPr/>
      <dgm:t>
        <a:bodyPr/>
        <a:lstStyle/>
        <a:p>
          <a:endParaRPr lang="en-US"/>
        </a:p>
      </dgm:t>
    </dgm:pt>
    <dgm:pt modelId="{8B86336F-68E7-43D7-B824-43A200F94859}" type="pres">
      <dgm:prSet presAssocID="{4FE03896-C894-4C04-B496-F5C869DFA95E}" presName="parTrans" presStyleCnt="0"/>
      <dgm:spPr/>
    </dgm:pt>
    <dgm:pt modelId="{DF561483-B2FC-4A65-B370-4D4FC73959F8}" type="pres">
      <dgm:prSet presAssocID="{A99E4BE8-4B24-4AB9-919B-672DFF64EF6F}" presName="node" presStyleLbl="alignAccFollowNode1" presStyleIdx="2" presStyleCnt="5">
        <dgm:presLayoutVars>
          <dgm:bulletEnabled val="1"/>
        </dgm:presLayoutVars>
      </dgm:prSet>
      <dgm:spPr/>
      <dgm:t>
        <a:bodyPr/>
        <a:lstStyle/>
        <a:p>
          <a:endParaRPr lang="en-US"/>
        </a:p>
      </dgm:t>
    </dgm:pt>
    <dgm:pt modelId="{4E05C171-5EE6-4E36-8D7D-BBD4D1E43FBA}" type="pres">
      <dgm:prSet presAssocID="{ABAE5703-70D5-44BD-BAB7-F7F1FC7CB6C3}" presName="sibTrans" presStyleCnt="0"/>
      <dgm:spPr/>
    </dgm:pt>
    <dgm:pt modelId="{1BECDB42-A3A0-4188-9682-CB4B89F44B4E}" type="pres">
      <dgm:prSet presAssocID="{440E6C34-1DC1-4CFD-96DF-E8D229C6DB6B}" presName="node" presStyleLbl="alignAccFollowNode1" presStyleIdx="3" presStyleCnt="5">
        <dgm:presLayoutVars>
          <dgm:bulletEnabled val="1"/>
        </dgm:presLayoutVars>
      </dgm:prSet>
      <dgm:spPr/>
      <dgm:t>
        <a:bodyPr/>
        <a:lstStyle/>
        <a:p>
          <a:endParaRPr lang="en-US"/>
        </a:p>
      </dgm:t>
    </dgm:pt>
    <dgm:pt modelId="{407A2586-FCBB-4768-90F0-FFCA0DBE8255}" type="pres">
      <dgm:prSet presAssocID="{829FA274-D192-4310-9866-CCD420F3AB91}" presName="sibTrans" presStyleCnt="0"/>
      <dgm:spPr/>
    </dgm:pt>
    <dgm:pt modelId="{FEA75207-0509-4C65-A313-58790EF11636}" type="pres">
      <dgm:prSet presAssocID="{D6F91957-7361-4B89-92BC-5BF633369540}" presName="node" presStyleLbl="alignAccFollowNode1" presStyleIdx="4" presStyleCnt="5">
        <dgm:presLayoutVars>
          <dgm:bulletEnabled val="1"/>
        </dgm:presLayoutVars>
      </dgm:prSet>
      <dgm:spPr/>
      <dgm:t>
        <a:bodyPr/>
        <a:lstStyle/>
        <a:p>
          <a:endParaRPr lang="en-US"/>
        </a:p>
      </dgm:t>
    </dgm:pt>
  </dgm:ptLst>
  <dgm:cxnLst>
    <dgm:cxn modelId="{1777F718-9965-4FD2-BEEC-0198994A2CBB}" type="presOf" srcId="{F573519B-11ED-44EF-AA30-F272D63F881F}" destId="{5FBDB612-6D1E-4E54-9C06-B6B035C832E8}" srcOrd="0" destOrd="0" presId="urn:microsoft.com/office/officeart/2005/8/layout/lProcess3"/>
    <dgm:cxn modelId="{67067CF7-4F05-49B0-BD0F-3714386B4930}" srcId="{EAA35E90-C871-42D2-BD8B-1BCD0B214D54}" destId="{9586C149-DB0A-4F88-ABC0-18260C247DC6}" srcOrd="0" destOrd="0" parTransId="{0C17F5D5-2504-41BF-BEAF-46406B1F7392}" sibTransId="{FE6131B5-F9CB-4BB3-84CE-55A08CE0941D}"/>
    <dgm:cxn modelId="{53AAE939-3977-4221-A1AD-7958483AE2B9}" type="presOf" srcId="{A99E4BE8-4B24-4AB9-919B-672DFF64EF6F}" destId="{DF561483-B2FC-4A65-B370-4D4FC73959F8}" srcOrd="0" destOrd="0" presId="urn:microsoft.com/office/officeart/2005/8/layout/lProcess3"/>
    <dgm:cxn modelId="{BD4E873C-CEE6-4FA1-A152-1A4BE541EBF6}" srcId="{F573519B-11ED-44EF-AA30-F272D63F881F}" destId="{FC9CECC5-D445-4DAF-936D-434542DE8E3C}" srcOrd="1" destOrd="0" parTransId="{BBA9B1A3-3D77-4740-AA30-E6958ED4F613}" sibTransId="{DB0BBD7F-1E8D-4A6C-96AF-F4F8DEC8DBCD}"/>
    <dgm:cxn modelId="{C0BF21E5-B9E4-4194-B197-D645090253FC}" srcId="{FC9CECC5-D445-4DAF-936D-434542DE8E3C}" destId="{440E6C34-1DC1-4CFD-96DF-E8D229C6DB6B}" srcOrd="1" destOrd="0" parTransId="{EEAB04A2-6D94-446A-A4EF-86EDE63157FD}" sibTransId="{829FA274-D192-4310-9866-CCD420F3AB91}"/>
    <dgm:cxn modelId="{53473808-474A-4229-B4DB-965C0EAEC18D}" type="presOf" srcId="{EAA35E90-C871-42D2-BD8B-1BCD0B214D54}" destId="{228E7AA1-C8D9-4230-823D-8377591C08EB}" srcOrd="0" destOrd="0" presId="urn:microsoft.com/office/officeart/2005/8/layout/lProcess3"/>
    <dgm:cxn modelId="{4DC243F0-4CBE-4C9E-BC6F-B1E1BD4F2714}" srcId="{FC9CECC5-D445-4DAF-936D-434542DE8E3C}" destId="{A99E4BE8-4B24-4AB9-919B-672DFF64EF6F}" srcOrd="0" destOrd="0" parTransId="{4FE03896-C894-4C04-B496-F5C869DFA95E}" sibTransId="{ABAE5703-70D5-44BD-BAB7-F7F1FC7CB6C3}"/>
    <dgm:cxn modelId="{4C779063-E8FA-41FB-8391-AA0CB8AE6F77}" type="presOf" srcId="{440E6C34-1DC1-4CFD-96DF-E8D229C6DB6B}" destId="{1BECDB42-A3A0-4188-9682-CB4B89F44B4E}" srcOrd="0" destOrd="0" presId="urn:microsoft.com/office/officeart/2005/8/layout/lProcess3"/>
    <dgm:cxn modelId="{33BC2317-EDDC-486A-9A94-2658C1929AF6}" srcId="{FC9CECC5-D445-4DAF-936D-434542DE8E3C}" destId="{D6F91957-7361-4B89-92BC-5BF633369540}" srcOrd="2" destOrd="0" parTransId="{67CBA33B-7BC9-4504-B7CE-2F16F9674C90}" sibTransId="{1A1ED881-89E8-43E6-AF04-29FCF46519BB}"/>
    <dgm:cxn modelId="{1C7EB24D-32F9-4776-A5FF-F736300AA339}" type="presOf" srcId="{9586C149-DB0A-4F88-ABC0-18260C247DC6}" destId="{9DB3CF2F-2AB8-40B4-B5E7-124AA6463586}" srcOrd="0" destOrd="0" presId="urn:microsoft.com/office/officeart/2005/8/layout/lProcess3"/>
    <dgm:cxn modelId="{BFB573B8-6578-4B74-8CD3-FF2370BF58C8}" srcId="{F573519B-11ED-44EF-AA30-F272D63F881F}" destId="{EAA35E90-C871-42D2-BD8B-1BCD0B214D54}" srcOrd="0" destOrd="0" parTransId="{17C8F36B-C292-44FE-A04A-6CF9A6B00813}" sibTransId="{1F26733C-0F75-40A8-A07C-7D094FA0D148}"/>
    <dgm:cxn modelId="{E2B8673F-6BC3-4A62-BE2F-E49021D4130A}" srcId="{EAA35E90-C871-42D2-BD8B-1BCD0B214D54}" destId="{BB87550E-75A1-45BD-840F-0BE52F81FBA2}" srcOrd="1" destOrd="0" parTransId="{20B890EA-319B-42A5-9907-4BD38D549D83}" sibTransId="{5F4B7FCB-E4C4-4DC2-A28C-E799199BEFCC}"/>
    <dgm:cxn modelId="{F2A6C326-DB0E-4726-A369-CA2C5B3694F3}" type="presOf" srcId="{D6F91957-7361-4B89-92BC-5BF633369540}" destId="{FEA75207-0509-4C65-A313-58790EF11636}" srcOrd="0" destOrd="0" presId="urn:microsoft.com/office/officeart/2005/8/layout/lProcess3"/>
    <dgm:cxn modelId="{4FAFEDB5-4A41-4173-92EB-F569B7624813}" type="presOf" srcId="{FC9CECC5-D445-4DAF-936D-434542DE8E3C}" destId="{59060EDE-C319-476B-B70F-C66754D83A1A}" srcOrd="0" destOrd="0" presId="urn:microsoft.com/office/officeart/2005/8/layout/lProcess3"/>
    <dgm:cxn modelId="{74F7EBCA-1062-4D30-8660-0728F7D5FD4F}" type="presOf" srcId="{BB87550E-75A1-45BD-840F-0BE52F81FBA2}" destId="{69DF8429-1E01-4BB8-9D92-56664FB40698}" srcOrd="0" destOrd="0" presId="urn:microsoft.com/office/officeart/2005/8/layout/lProcess3"/>
    <dgm:cxn modelId="{14578E45-E28F-4626-A4D8-8F28258D00F8}" type="presParOf" srcId="{5FBDB612-6D1E-4E54-9C06-B6B035C832E8}" destId="{09F0512A-1709-44A2-8B90-2765CC034091}" srcOrd="0" destOrd="0" presId="urn:microsoft.com/office/officeart/2005/8/layout/lProcess3"/>
    <dgm:cxn modelId="{9645F2C5-B8FC-4C25-BCDD-BD5240F11521}" type="presParOf" srcId="{09F0512A-1709-44A2-8B90-2765CC034091}" destId="{228E7AA1-C8D9-4230-823D-8377591C08EB}" srcOrd="0" destOrd="0" presId="urn:microsoft.com/office/officeart/2005/8/layout/lProcess3"/>
    <dgm:cxn modelId="{6BB50F86-E01F-4F78-A621-79C832767DDF}" type="presParOf" srcId="{09F0512A-1709-44A2-8B90-2765CC034091}" destId="{9072E6B0-D073-4AE4-B61E-26C4F772328B}" srcOrd="1" destOrd="0" presId="urn:microsoft.com/office/officeart/2005/8/layout/lProcess3"/>
    <dgm:cxn modelId="{5EB1F432-1790-4213-8E16-565C62329C65}" type="presParOf" srcId="{09F0512A-1709-44A2-8B90-2765CC034091}" destId="{9DB3CF2F-2AB8-40B4-B5E7-124AA6463586}" srcOrd="2" destOrd="0" presId="urn:microsoft.com/office/officeart/2005/8/layout/lProcess3"/>
    <dgm:cxn modelId="{1D2D5581-95D1-4712-82B0-3DBA6ECFA23C}" type="presParOf" srcId="{09F0512A-1709-44A2-8B90-2765CC034091}" destId="{38ED03CD-A120-4AB6-AFA8-8EB5021C8D60}" srcOrd="3" destOrd="0" presId="urn:microsoft.com/office/officeart/2005/8/layout/lProcess3"/>
    <dgm:cxn modelId="{E00A29C7-ED2B-49B4-922C-5B1DF1BAE07E}" type="presParOf" srcId="{09F0512A-1709-44A2-8B90-2765CC034091}" destId="{69DF8429-1E01-4BB8-9D92-56664FB40698}" srcOrd="4" destOrd="0" presId="urn:microsoft.com/office/officeart/2005/8/layout/lProcess3"/>
    <dgm:cxn modelId="{9F5640A2-5846-4455-818E-09C853A60C4B}" type="presParOf" srcId="{5FBDB612-6D1E-4E54-9C06-B6B035C832E8}" destId="{67EDE999-1E30-439D-9876-1BD940BF66FB}" srcOrd="1" destOrd="0" presId="urn:microsoft.com/office/officeart/2005/8/layout/lProcess3"/>
    <dgm:cxn modelId="{69FE4BDB-5BA3-4CF9-8902-CB45A312EBA3}" type="presParOf" srcId="{5FBDB612-6D1E-4E54-9C06-B6B035C832E8}" destId="{1814FC12-AE4A-42D3-8D5A-9C9BACD481EB}" srcOrd="2" destOrd="0" presId="urn:microsoft.com/office/officeart/2005/8/layout/lProcess3"/>
    <dgm:cxn modelId="{E4529573-04B6-4EDD-B08D-A541372CD679}" type="presParOf" srcId="{1814FC12-AE4A-42D3-8D5A-9C9BACD481EB}" destId="{59060EDE-C319-476B-B70F-C66754D83A1A}" srcOrd="0" destOrd="0" presId="urn:microsoft.com/office/officeart/2005/8/layout/lProcess3"/>
    <dgm:cxn modelId="{DBFCA019-94AA-47E2-BCF1-52240125FE64}" type="presParOf" srcId="{1814FC12-AE4A-42D3-8D5A-9C9BACD481EB}" destId="{8B86336F-68E7-43D7-B824-43A200F94859}" srcOrd="1" destOrd="0" presId="urn:microsoft.com/office/officeart/2005/8/layout/lProcess3"/>
    <dgm:cxn modelId="{ABF92F2C-DE15-469C-9C15-26848775E145}" type="presParOf" srcId="{1814FC12-AE4A-42D3-8D5A-9C9BACD481EB}" destId="{DF561483-B2FC-4A65-B370-4D4FC73959F8}" srcOrd="2" destOrd="0" presId="urn:microsoft.com/office/officeart/2005/8/layout/lProcess3"/>
    <dgm:cxn modelId="{7F9AFD0A-8451-4FBC-9E89-F1B2AC44A696}" type="presParOf" srcId="{1814FC12-AE4A-42D3-8D5A-9C9BACD481EB}" destId="{4E05C171-5EE6-4E36-8D7D-BBD4D1E43FBA}" srcOrd="3" destOrd="0" presId="urn:microsoft.com/office/officeart/2005/8/layout/lProcess3"/>
    <dgm:cxn modelId="{8DE11745-AD4D-49F4-B251-EFC1058119D3}" type="presParOf" srcId="{1814FC12-AE4A-42D3-8D5A-9C9BACD481EB}" destId="{1BECDB42-A3A0-4188-9682-CB4B89F44B4E}" srcOrd="4" destOrd="0" presId="urn:microsoft.com/office/officeart/2005/8/layout/lProcess3"/>
    <dgm:cxn modelId="{00F8B9AA-9A58-47D5-AA76-D2932DC4001E}" type="presParOf" srcId="{1814FC12-AE4A-42D3-8D5A-9C9BACD481EB}" destId="{407A2586-FCBB-4768-90F0-FFCA0DBE8255}" srcOrd="5" destOrd="0" presId="urn:microsoft.com/office/officeart/2005/8/layout/lProcess3"/>
    <dgm:cxn modelId="{759A73F2-8C3F-404D-8CA2-794CEC905D63}" type="presParOf" srcId="{1814FC12-AE4A-42D3-8D5A-9C9BACD481EB}" destId="{FEA75207-0509-4C65-A313-58790EF11636}" srcOrd="6" destOrd="0" presId="urn:microsoft.com/office/officeart/2005/8/layout/lProcess3"/>
  </dgm:cxnLst>
  <dgm:bg/>
  <dgm:whole/>
</dgm:dataModel>
</file>

<file path=ppt/diagrams/data3.xml><?xml version="1.0" encoding="utf-8"?>
<dgm:dataModel xmlns:dgm="http://schemas.openxmlformats.org/drawingml/2006/diagram" xmlns:a="http://schemas.openxmlformats.org/drawingml/2006/main">
  <dgm:ptLst>
    <dgm:pt modelId="{8270D1EF-E389-4F6E-8A5E-2D2699C3C547}" type="doc">
      <dgm:prSet loTypeId="urn:microsoft.com/office/officeart/2005/8/layout/chevron1" loCatId="process" qsTypeId="urn:microsoft.com/office/officeart/2005/8/quickstyle/simple1" qsCatId="simple" csTypeId="urn:microsoft.com/office/officeart/2005/8/colors/accent1_2" csCatId="accent1" phldr="1"/>
      <dgm:spPr/>
    </dgm:pt>
    <dgm:pt modelId="{14354928-8CCC-4BB5-BABB-CA513EB8CDD2}">
      <dgm:prSet phldrT="[Text]" custT="1"/>
      <dgm:spPr>
        <a:xfrm>
          <a:off x="577476" y="268897"/>
          <a:ext cx="2592511" cy="1037004"/>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sz="1300" dirty="0" smtClean="0">
              <a:solidFill>
                <a:sysClr val="window" lastClr="FFFFFF"/>
              </a:solidFill>
              <a:latin typeface="Calibri"/>
              <a:ea typeface="+mn-ea"/>
              <a:cs typeface="+mn-cs"/>
            </a:rPr>
            <a:t>Silverlight 1.0 </a:t>
          </a:r>
          <a:r>
            <a:rPr lang="tr-TR" sz="1300" dirty="0" smtClean="0">
              <a:solidFill>
                <a:sysClr val="window" lastClr="FFFFFF"/>
              </a:solidFill>
              <a:latin typeface="Calibri"/>
              <a:ea typeface="+mn-ea"/>
              <a:cs typeface="+mn-cs"/>
            </a:rPr>
            <a:t>Yayında</a:t>
          </a:r>
          <a:endParaRPr lang="en-US" sz="1300" dirty="0" smtClean="0">
            <a:solidFill>
              <a:sysClr val="window" lastClr="FFFFFF"/>
            </a:solidFill>
            <a:latin typeface="Calibri"/>
            <a:ea typeface="+mn-ea"/>
            <a:cs typeface="+mn-cs"/>
          </a:endParaRPr>
        </a:p>
      </dgm:t>
    </dgm:pt>
    <dgm:pt modelId="{47EB24DB-09F7-44BA-AE26-DD444153A52A}" type="parTrans" cxnId="{A1658E6A-6340-44B7-AAE3-7C7DD0EF8DFC}">
      <dgm:prSet/>
      <dgm:spPr/>
      <dgm:t>
        <a:bodyPr/>
        <a:lstStyle/>
        <a:p>
          <a:endParaRPr lang="en-US"/>
        </a:p>
      </dgm:t>
    </dgm:pt>
    <dgm:pt modelId="{3F1A8815-743A-4502-BE69-AB51B98B1560}" type="sibTrans" cxnId="{A1658E6A-6340-44B7-AAE3-7C7DD0EF8DFC}">
      <dgm:prSet/>
      <dgm:spPr/>
      <dgm:t>
        <a:bodyPr/>
        <a:lstStyle/>
        <a:p>
          <a:endParaRPr lang="en-US"/>
        </a:p>
      </dgm:t>
    </dgm:pt>
    <dgm:pt modelId="{3BE1762E-5334-4887-82EC-E023D21A8723}">
      <dgm:prSet phldrT="[Text]" custT="1"/>
      <dgm:spPr>
        <a:xfrm>
          <a:off x="4848418" y="268897"/>
          <a:ext cx="2592511" cy="1037004"/>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tr-TR" sz="1300" dirty="0" err="1" smtClean="0">
              <a:solidFill>
                <a:sysClr val="window" lastClr="FFFFFF"/>
              </a:solidFill>
              <a:latin typeface="Calibri"/>
              <a:ea typeface="+mn-ea"/>
              <a:cs typeface="+mn-cs"/>
            </a:rPr>
            <a:t>Silverlight</a:t>
          </a:r>
          <a:r>
            <a:rPr lang="tr-TR" sz="1300" dirty="0" smtClean="0">
              <a:solidFill>
                <a:sysClr val="window" lastClr="FFFFFF"/>
              </a:solidFill>
              <a:latin typeface="Calibri"/>
              <a:ea typeface="+mn-ea"/>
              <a:cs typeface="+mn-cs"/>
            </a:rPr>
            <a:t> 2.0 RC</a:t>
          </a:r>
        </a:p>
        <a:p>
          <a:r>
            <a:rPr lang="tr-TR" sz="1300" i="1" dirty="0" smtClean="0">
              <a:solidFill>
                <a:sysClr val="window" lastClr="FFFFFF"/>
              </a:solidFill>
              <a:latin typeface="Calibri"/>
              <a:ea typeface="+mn-ea"/>
              <a:cs typeface="+mn-cs"/>
            </a:rPr>
            <a:t>2008 Yazı</a:t>
          </a:r>
          <a:endParaRPr lang="en-US" sz="1300" i="1" dirty="0">
            <a:solidFill>
              <a:sysClr val="window" lastClr="FFFFFF"/>
            </a:solidFill>
            <a:latin typeface="Calibri"/>
            <a:ea typeface="+mn-ea"/>
            <a:cs typeface="+mn-cs"/>
          </a:endParaRPr>
        </a:p>
      </dgm:t>
    </dgm:pt>
    <dgm:pt modelId="{141A2905-F8F9-4AB5-8B0B-11F3195C49F4}" type="parTrans" cxnId="{AE433866-23F0-4A3F-9B8B-B7F051B44ACC}">
      <dgm:prSet/>
      <dgm:spPr/>
      <dgm:t>
        <a:bodyPr/>
        <a:lstStyle/>
        <a:p>
          <a:endParaRPr lang="en-US"/>
        </a:p>
      </dgm:t>
    </dgm:pt>
    <dgm:pt modelId="{E6E7FAA2-891C-4EAF-B08D-A6AE312587B3}" type="sibTrans" cxnId="{AE433866-23F0-4A3F-9B8B-B7F051B44ACC}">
      <dgm:prSet/>
      <dgm:spPr/>
      <dgm:t>
        <a:bodyPr/>
        <a:lstStyle/>
        <a:p>
          <a:endParaRPr lang="en-US"/>
        </a:p>
      </dgm:t>
    </dgm:pt>
    <dgm:pt modelId="{267B360B-0B70-46B8-8226-52CCC0A318A0}">
      <dgm:prSet phldrT="[Text]" custT="1"/>
      <dgm:spPr>
        <a:xfrm>
          <a:off x="7004234" y="268897"/>
          <a:ext cx="2592511" cy="1037004"/>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tr-TR" sz="1300" dirty="0" err="1" smtClean="0">
              <a:solidFill>
                <a:sysClr val="window" lastClr="FFFFFF"/>
              </a:solidFill>
              <a:latin typeface="Calibri"/>
              <a:ea typeface="+mn-ea"/>
              <a:cs typeface="+mn-cs"/>
            </a:rPr>
            <a:t>Silverlight</a:t>
          </a:r>
          <a:r>
            <a:rPr lang="tr-TR" sz="1300" dirty="0" smtClean="0">
              <a:solidFill>
                <a:sysClr val="window" lastClr="FFFFFF"/>
              </a:solidFill>
              <a:latin typeface="Calibri"/>
              <a:ea typeface="+mn-ea"/>
              <a:cs typeface="+mn-cs"/>
            </a:rPr>
            <a:t> 2.0</a:t>
          </a:r>
        </a:p>
        <a:p>
          <a:r>
            <a:rPr lang="tr-TR" sz="1300" i="1" dirty="0" smtClean="0">
              <a:solidFill>
                <a:sysClr val="window" lastClr="FFFFFF"/>
              </a:solidFill>
              <a:latin typeface="Calibri"/>
              <a:ea typeface="+mn-ea"/>
              <a:cs typeface="+mn-cs"/>
            </a:rPr>
            <a:t>2008 Sonu</a:t>
          </a:r>
          <a:endParaRPr lang="en-US" sz="1300" i="1" dirty="0">
            <a:solidFill>
              <a:sysClr val="window" lastClr="FFFFFF"/>
            </a:solidFill>
            <a:latin typeface="Calibri"/>
            <a:ea typeface="+mn-ea"/>
            <a:cs typeface="+mn-cs"/>
          </a:endParaRPr>
        </a:p>
      </dgm:t>
    </dgm:pt>
    <dgm:pt modelId="{8634893A-7AF7-42C4-BEB8-44BA30629D2D}" type="parTrans" cxnId="{69301C65-8D55-4219-85FC-336D5DF5D31C}">
      <dgm:prSet/>
      <dgm:spPr/>
      <dgm:t>
        <a:bodyPr/>
        <a:lstStyle/>
        <a:p>
          <a:endParaRPr lang="en-US"/>
        </a:p>
      </dgm:t>
    </dgm:pt>
    <dgm:pt modelId="{5F9AE596-8863-47A8-811D-5ED563532052}" type="sibTrans" cxnId="{69301C65-8D55-4219-85FC-336D5DF5D31C}">
      <dgm:prSet/>
      <dgm:spPr/>
      <dgm:t>
        <a:bodyPr/>
        <a:lstStyle/>
        <a:p>
          <a:endParaRPr lang="en-US"/>
        </a:p>
      </dgm:t>
    </dgm:pt>
    <dgm:pt modelId="{36A094A3-9B1C-45AF-9F5B-1569533033AC}">
      <dgm:prSet phldrT="[Text]" custT="1"/>
      <dgm:spPr>
        <a:xfrm>
          <a:off x="2707380" y="268897"/>
          <a:ext cx="2592511" cy="1037004"/>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tr-TR" sz="1300" dirty="0" err="1" smtClean="0">
              <a:solidFill>
                <a:sysClr val="window" lastClr="FFFFFF"/>
              </a:solidFill>
              <a:latin typeface="Calibri"/>
              <a:ea typeface="+mn-ea"/>
              <a:cs typeface="+mn-cs"/>
            </a:rPr>
            <a:t>Silverlight</a:t>
          </a:r>
          <a:r>
            <a:rPr lang="tr-TR" sz="1300" dirty="0" smtClean="0">
              <a:solidFill>
                <a:sysClr val="window" lastClr="FFFFFF"/>
              </a:solidFill>
              <a:latin typeface="Calibri"/>
              <a:ea typeface="+mn-ea"/>
              <a:cs typeface="+mn-cs"/>
            </a:rPr>
            <a:t> 1.1 Beta</a:t>
          </a:r>
        </a:p>
        <a:p>
          <a:r>
            <a:rPr lang="tr-TR" sz="1300" i="1" dirty="0" smtClean="0">
              <a:solidFill>
                <a:sysClr val="window" lastClr="FFFFFF"/>
              </a:solidFill>
              <a:latin typeface="Calibri"/>
              <a:ea typeface="+mn-ea"/>
              <a:cs typeface="+mn-cs"/>
            </a:rPr>
            <a:t>Yayında</a:t>
          </a:r>
          <a:endParaRPr lang="en-US" sz="1300" i="1" dirty="0">
            <a:solidFill>
              <a:sysClr val="window" lastClr="FFFFFF"/>
            </a:solidFill>
            <a:latin typeface="Calibri"/>
            <a:ea typeface="+mn-ea"/>
            <a:cs typeface="+mn-cs"/>
          </a:endParaRPr>
        </a:p>
      </dgm:t>
    </dgm:pt>
    <dgm:pt modelId="{C4B6116E-7763-4AAD-B7C7-F9B1E109BA8B}" type="parTrans" cxnId="{DB4961AC-098D-45C6-B714-63E24FB18D05}">
      <dgm:prSet/>
      <dgm:spPr/>
      <dgm:t>
        <a:bodyPr/>
        <a:lstStyle/>
        <a:p>
          <a:endParaRPr lang="en-US"/>
        </a:p>
      </dgm:t>
    </dgm:pt>
    <dgm:pt modelId="{D43A157C-7D52-4A60-BA81-E8EFA6308ADC}" type="sibTrans" cxnId="{DB4961AC-098D-45C6-B714-63E24FB18D05}">
      <dgm:prSet/>
      <dgm:spPr/>
      <dgm:t>
        <a:bodyPr/>
        <a:lstStyle/>
        <a:p>
          <a:endParaRPr lang="en-US"/>
        </a:p>
      </dgm:t>
    </dgm:pt>
    <dgm:pt modelId="{8D6463D2-88A9-476F-B82B-FD9DDFB442B8}" type="pres">
      <dgm:prSet presAssocID="{8270D1EF-E389-4F6E-8A5E-2D2699C3C547}" presName="Name0" presStyleCnt="0">
        <dgm:presLayoutVars>
          <dgm:dir/>
          <dgm:animLvl val="lvl"/>
          <dgm:resizeHandles val="exact"/>
        </dgm:presLayoutVars>
      </dgm:prSet>
      <dgm:spPr/>
    </dgm:pt>
    <dgm:pt modelId="{8150149D-FE6E-44A0-ACF1-4ED520A9EDB7}" type="pres">
      <dgm:prSet presAssocID="{14354928-8CCC-4BB5-BABB-CA513EB8CDD2}" presName="parTxOnly" presStyleLbl="node1" presStyleIdx="0" presStyleCnt="4" custLinFactX="12103" custLinFactNeighborX="100000">
        <dgm:presLayoutVars>
          <dgm:chMax val="0"/>
          <dgm:chPref val="0"/>
          <dgm:bulletEnabled val="1"/>
        </dgm:presLayoutVars>
      </dgm:prSet>
      <dgm:spPr>
        <a:prstGeom prst="chevron">
          <a:avLst/>
        </a:prstGeom>
      </dgm:spPr>
      <dgm:t>
        <a:bodyPr/>
        <a:lstStyle/>
        <a:p>
          <a:endParaRPr lang="en-US"/>
        </a:p>
      </dgm:t>
    </dgm:pt>
    <dgm:pt modelId="{5313E110-1993-4F5A-93E6-986C5157E4C0}" type="pres">
      <dgm:prSet presAssocID="{3F1A8815-743A-4502-BE69-AB51B98B1560}" presName="parTxOnlySpace" presStyleCnt="0"/>
      <dgm:spPr/>
    </dgm:pt>
    <dgm:pt modelId="{04FD982A-ABFC-420E-8D37-EE6181DA8FD6}" type="pres">
      <dgm:prSet presAssocID="{36A094A3-9B1C-45AF-9F5B-1569533033AC}" presName="parTxOnly" presStyleLbl="node1" presStyleIdx="1" presStyleCnt="4" custLinFactX="4259" custLinFactNeighborX="100000">
        <dgm:presLayoutVars>
          <dgm:chMax val="0"/>
          <dgm:chPref val="0"/>
          <dgm:bulletEnabled val="1"/>
        </dgm:presLayoutVars>
      </dgm:prSet>
      <dgm:spPr>
        <a:prstGeom prst="chevron">
          <a:avLst/>
        </a:prstGeom>
      </dgm:spPr>
      <dgm:t>
        <a:bodyPr/>
        <a:lstStyle/>
        <a:p>
          <a:endParaRPr lang="en-US"/>
        </a:p>
      </dgm:t>
    </dgm:pt>
    <dgm:pt modelId="{08D71988-3F2A-4589-A352-890EF103BDF3}" type="pres">
      <dgm:prSet presAssocID="{D43A157C-7D52-4A60-BA81-E8EFA6308ADC}" presName="parTxOnlySpace" presStyleCnt="0"/>
      <dgm:spPr/>
    </dgm:pt>
    <dgm:pt modelId="{FB1B7FC0-845C-4AAE-A387-F34216D1E433}" type="pres">
      <dgm:prSet presAssocID="{3BE1762E-5334-4887-82EC-E023D21A8723}" presName="parTxOnly" presStyleLbl="node1" presStyleIdx="2" presStyleCnt="4" custLinFactNeighborX="68445">
        <dgm:presLayoutVars>
          <dgm:chMax val="0"/>
          <dgm:chPref val="0"/>
          <dgm:bulletEnabled val="1"/>
        </dgm:presLayoutVars>
      </dgm:prSet>
      <dgm:spPr>
        <a:prstGeom prst="chevron">
          <a:avLst/>
        </a:prstGeom>
      </dgm:spPr>
      <dgm:t>
        <a:bodyPr/>
        <a:lstStyle/>
        <a:p>
          <a:endParaRPr lang="en-US"/>
        </a:p>
      </dgm:t>
    </dgm:pt>
    <dgm:pt modelId="{0FDAF123-275F-43B0-AD12-92CD933BAFDE}" type="pres">
      <dgm:prSet presAssocID="{E6E7FAA2-891C-4EAF-B08D-A6AE312587B3}" presName="parTxOnlySpace" presStyleCnt="0"/>
      <dgm:spPr/>
    </dgm:pt>
    <dgm:pt modelId="{4A2F2EA3-B844-4C30-9623-675B35E3DCA2}" type="pres">
      <dgm:prSet presAssocID="{267B360B-0B70-46B8-8226-52CCC0A318A0}" presName="parTxOnly" presStyleLbl="node1" presStyleIdx="3" presStyleCnt="4">
        <dgm:presLayoutVars>
          <dgm:chMax val="0"/>
          <dgm:chPref val="0"/>
          <dgm:bulletEnabled val="1"/>
        </dgm:presLayoutVars>
      </dgm:prSet>
      <dgm:spPr>
        <a:prstGeom prst="chevron">
          <a:avLst/>
        </a:prstGeom>
      </dgm:spPr>
      <dgm:t>
        <a:bodyPr/>
        <a:lstStyle/>
        <a:p>
          <a:endParaRPr lang="en-US"/>
        </a:p>
      </dgm:t>
    </dgm:pt>
  </dgm:ptLst>
  <dgm:cxnLst>
    <dgm:cxn modelId="{625BDA2C-57AF-4F7F-9C67-64C5BC5E1DCA}" type="presOf" srcId="{8270D1EF-E389-4F6E-8A5E-2D2699C3C547}" destId="{8D6463D2-88A9-476F-B82B-FD9DDFB442B8}" srcOrd="0" destOrd="0" presId="urn:microsoft.com/office/officeart/2005/8/layout/chevron1"/>
    <dgm:cxn modelId="{69301C65-8D55-4219-85FC-336D5DF5D31C}" srcId="{8270D1EF-E389-4F6E-8A5E-2D2699C3C547}" destId="{267B360B-0B70-46B8-8226-52CCC0A318A0}" srcOrd="3" destOrd="0" parTransId="{8634893A-7AF7-42C4-BEB8-44BA30629D2D}" sibTransId="{5F9AE596-8863-47A8-811D-5ED563532052}"/>
    <dgm:cxn modelId="{AE433866-23F0-4A3F-9B8B-B7F051B44ACC}" srcId="{8270D1EF-E389-4F6E-8A5E-2D2699C3C547}" destId="{3BE1762E-5334-4887-82EC-E023D21A8723}" srcOrd="2" destOrd="0" parTransId="{141A2905-F8F9-4AB5-8B0B-11F3195C49F4}" sibTransId="{E6E7FAA2-891C-4EAF-B08D-A6AE312587B3}"/>
    <dgm:cxn modelId="{3037FA87-6C59-4254-A139-05B7A1F7459F}" type="presOf" srcId="{267B360B-0B70-46B8-8226-52CCC0A318A0}" destId="{4A2F2EA3-B844-4C30-9623-675B35E3DCA2}" srcOrd="0" destOrd="0" presId="urn:microsoft.com/office/officeart/2005/8/layout/chevron1"/>
    <dgm:cxn modelId="{E9794343-F7A9-4C4F-9F0E-33582BE60F8C}" type="presOf" srcId="{36A094A3-9B1C-45AF-9F5B-1569533033AC}" destId="{04FD982A-ABFC-420E-8D37-EE6181DA8FD6}" srcOrd="0" destOrd="0" presId="urn:microsoft.com/office/officeart/2005/8/layout/chevron1"/>
    <dgm:cxn modelId="{A1658E6A-6340-44B7-AAE3-7C7DD0EF8DFC}" srcId="{8270D1EF-E389-4F6E-8A5E-2D2699C3C547}" destId="{14354928-8CCC-4BB5-BABB-CA513EB8CDD2}" srcOrd="0" destOrd="0" parTransId="{47EB24DB-09F7-44BA-AE26-DD444153A52A}" sibTransId="{3F1A8815-743A-4502-BE69-AB51B98B1560}"/>
    <dgm:cxn modelId="{1F1C1131-0692-4BDF-950E-B6508056FFD6}" type="presOf" srcId="{3BE1762E-5334-4887-82EC-E023D21A8723}" destId="{FB1B7FC0-845C-4AAE-A387-F34216D1E433}" srcOrd="0" destOrd="0" presId="urn:microsoft.com/office/officeart/2005/8/layout/chevron1"/>
    <dgm:cxn modelId="{DB4961AC-098D-45C6-B714-63E24FB18D05}" srcId="{8270D1EF-E389-4F6E-8A5E-2D2699C3C547}" destId="{36A094A3-9B1C-45AF-9F5B-1569533033AC}" srcOrd="1" destOrd="0" parTransId="{C4B6116E-7763-4AAD-B7C7-F9B1E109BA8B}" sibTransId="{D43A157C-7D52-4A60-BA81-E8EFA6308ADC}"/>
    <dgm:cxn modelId="{93D3145E-92C0-4E40-BAB3-7BBA425025C4}" type="presOf" srcId="{14354928-8CCC-4BB5-BABB-CA513EB8CDD2}" destId="{8150149D-FE6E-44A0-ACF1-4ED520A9EDB7}" srcOrd="0" destOrd="0" presId="urn:microsoft.com/office/officeart/2005/8/layout/chevron1"/>
    <dgm:cxn modelId="{0CBC23F7-4706-4FDE-B416-9A0513F3B2F5}" type="presParOf" srcId="{8D6463D2-88A9-476F-B82B-FD9DDFB442B8}" destId="{8150149D-FE6E-44A0-ACF1-4ED520A9EDB7}" srcOrd="0" destOrd="0" presId="urn:microsoft.com/office/officeart/2005/8/layout/chevron1"/>
    <dgm:cxn modelId="{D91B4E61-3BDC-4E3E-A474-95956D81183B}" type="presParOf" srcId="{8D6463D2-88A9-476F-B82B-FD9DDFB442B8}" destId="{5313E110-1993-4F5A-93E6-986C5157E4C0}" srcOrd="1" destOrd="0" presId="urn:microsoft.com/office/officeart/2005/8/layout/chevron1"/>
    <dgm:cxn modelId="{F5495276-4D60-4A88-8BD8-D3DE51E31C9C}" type="presParOf" srcId="{8D6463D2-88A9-476F-B82B-FD9DDFB442B8}" destId="{04FD982A-ABFC-420E-8D37-EE6181DA8FD6}" srcOrd="2" destOrd="0" presId="urn:microsoft.com/office/officeart/2005/8/layout/chevron1"/>
    <dgm:cxn modelId="{FB278E35-CEB4-4EDB-9F86-41DDE6B43185}" type="presParOf" srcId="{8D6463D2-88A9-476F-B82B-FD9DDFB442B8}" destId="{08D71988-3F2A-4589-A352-890EF103BDF3}" srcOrd="3" destOrd="0" presId="urn:microsoft.com/office/officeart/2005/8/layout/chevron1"/>
    <dgm:cxn modelId="{739787F8-4C4C-42C9-9FF1-9857DEFA2A0C}" type="presParOf" srcId="{8D6463D2-88A9-476F-B82B-FD9DDFB442B8}" destId="{FB1B7FC0-845C-4AAE-A387-F34216D1E433}" srcOrd="4" destOrd="0" presId="urn:microsoft.com/office/officeart/2005/8/layout/chevron1"/>
    <dgm:cxn modelId="{67E9DF37-22E8-458C-A881-4FDE57173CC7}" type="presParOf" srcId="{8D6463D2-88A9-476F-B82B-FD9DDFB442B8}" destId="{0FDAF123-275F-43B0-AD12-92CD933BAFDE}" srcOrd="5" destOrd="0" presId="urn:microsoft.com/office/officeart/2005/8/layout/chevron1"/>
    <dgm:cxn modelId="{517C2C90-3E6F-485D-AE0E-4843971A539E}" type="presParOf" srcId="{8D6463D2-88A9-476F-B82B-FD9DDFB442B8}" destId="{4A2F2EA3-B844-4C30-9623-675B35E3DCA2}" srcOrd="6" destOrd="0" presId="urn:microsoft.com/office/officeart/2005/8/layout/chevron1"/>
  </dgm:cxnLst>
  <dgm:bg/>
  <dgm:whole/>
</dgm:dataModel>
</file>

<file path=ppt/diagrams/data4.xml><?xml version="1.0" encoding="utf-8"?>
<dgm:dataModel xmlns:dgm="http://schemas.openxmlformats.org/drawingml/2006/diagram" xmlns:a="http://schemas.openxmlformats.org/drawingml/2006/main">
  <dgm:ptLst>
    <dgm:pt modelId="{8270D1EF-E389-4F6E-8A5E-2D2699C3C547}" type="doc">
      <dgm:prSet loTypeId="urn:microsoft.com/office/officeart/2005/8/layout/chevron1" loCatId="process" qsTypeId="urn:microsoft.com/office/officeart/2005/8/quickstyle/simple1" qsCatId="simple" csTypeId="urn:microsoft.com/office/officeart/2005/8/colors/accent1_2" csCatId="accent1" phldr="1"/>
      <dgm:spPr/>
    </dgm:pt>
    <dgm:pt modelId="{14354928-8CCC-4BB5-BABB-CA513EB8CDD2}">
      <dgm:prSet phldrT="[Text]" custT="1"/>
      <dgm:spPr>
        <a:xfrm>
          <a:off x="577476" y="268897"/>
          <a:ext cx="2592511" cy="1037004"/>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lIns="0" rIns="0"/>
        <a:lstStyle/>
        <a:p>
          <a:r>
            <a:rPr lang="tr-TR" sz="1300" spc="-50" baseline="0" dirty="0" err="1" smtClean="0">
              <a:solidFill>
                <a:sysClr val="window" lastClr="FFFFFF"/>
              </a:solidFill>
              <a:latin typeface="Calibri"/>
              <a:ea typeface="+mn-ea"/>
              <a:cs typeface="+mn-cs"/>
            </a:rPr>
            <a:t>Expression</a:t>
          </a:r>
          <a:r>
            <a:rPr lang="tr-TR" sz="1300" spc="-50" baseline="0" dirty="0" smtClean="0">
              <a:solidFill>
                <a:sysClr val="window" lastClr="FFFFFF"/>
              </a:solidFill>
              <a:latin typeface="Calibri"/>
              <a:ea typeface="+mn-ea"/>
              <a:cs typeface="+mn-cs"/>
            </a:rPr>
            <a:t> </a:t>
          </a:r>
          <a:r>
            <a:rPr lang="tr-TR" sz="1300" spc="-50" baseline="0" dirty="0" err="1" smtClean="0">
              <a:solidFill>
                <a:sysClr val="window" lastClr="FFFFFF"/>
              </a:solidFill>
              <a:latin typeface="Calibri"/>
              <a:ea typeface="+mn-ea"/>
              <a:cs typeface="+mn-cs"/>
            </a:rPr>
            <a:t>Studio</a:t>
          </a:r>
          <a:endParaRPr lang="tr-TR" sz="1300" spc="-50" baseline="0" dirty="0" smtClean="0">
            <a:solidFill>
              <a:sysClr val="window" lastClr="FFFFFF"/>
            </a:solidFill>
            <a:latin typeface="Calibri"/>
            <a:ea typeface="+mn-ea"/>
            <a:cs typeface="+mn-cs"/>
          </a:endParaRPr>
        </a:p>
        <a:p>
          <a:r>
            <a:rPr lang="tr-TR" sz="1300" spc="-50" baseline="0" dirty="0" smtClean="0">
              <a:solidFill>
                <a:sysClr val="window" lastClr="FFFFFF"/>
              </a:solidFill>
              <a:latin typeface="Calibri"/>
              <a:ea typeface="+mn-ea"/>
              <a:cs typeface="+mn-cs"/>
            </a:rPr>
            <a:t>Yayında</a:t>
          </a:r>
          <a:endParaRPr lang="en-US" sz="1300" spc="-50" baseline="0" dirty="0" smtClean="0">
            <a:solidFill>
              <a:sysClr val="window" lastClr="FFFFFF"/>
            </a:solidFill>
            <a:latin typeface="Calibri"/>
            <a:ea typeface="+mn-ea"/>
            <a:cs typeface="+mn-cs"/>
          </a:endParaRPr>
        </a:p>
      </dgm:t>
    </dgm:pt>
    <dgm:pt modelId="{47EB24DB-09F7-44BA-AE26-DD444153A52A}" type="parTrans" cxnId="{A1658E6A-6340-44B7-AAE3-7C7DD0EF8DFC}">
      <dgm:prSet/>
      <dgm:spPr/>
      <dgm:t>
        <a:bodyPr/>
        <a:lstStyle/>
        <a:p>
          <a:endParaRPr lang="en-US"/>
        </a:p>
      </dgm:t>
    </dgm:pt>
    <dgm:pt modelId="{3F1A8815-743A-4502-BE69-AB51B98B1560}" type="sibTrans" cxnId="{A1658E6A-6340-44B7-AAE3-7C7DD0EF8DFC}">
      <dgm:prSet/>
      <dgm:spPr/>
      <dgm:t>
        <a:bodyPr/>
        <a:lstStyle/>
        <a:p>
          <a:endParaRPr lang="en-US"/>
        </a:p>
      </dgm:t>
    </dgm:pt>
    <dgm:pt modelId="{3BE1762E-5334-4887-82EC-E023D21A8723}">
      <dgm:prSet phldrT="[Text]" custT="1"/>
      <dgm:spPr>
        <a:xfrm>
          <a:off x="4848418" y="268897"/>
          <a:ext cx="2592511" cy="1037004"/>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tr-TR" sz="1300" dirty="0" err="1" smtClean="0">
              <a:solidFill>
                <a:sysClr val="window" lastClr="FFFFFF"/>
              </a:solidFill>
              <a:latin typeface="Calibri"/>
              <a:ea typeface="+mn-ea"/>
              <a:cs typeface="+mn-cs"/>
            </a:rPr>
            <a:t>Expression</a:t>
          </a:r>
          <a:r>
            <a:rPr lang="tr-TR" sz="1300" dirty="0" smtClean="0">
              <a:solidFill>
                <a:sysClr val="window" lastClr="FFFFFF"/>
              </a:solidFill>
              <a:latin typeface="Calibri"/>
              <a:ea typeface="+mn-ea"/>
              <a:cs typeface="+mn-cs"/>
            </a:rPr>
            <a:t> </a:t>
          </a:r>
          <a:r>
            <a:rPr lang="tr-TR" sz="1300" dirty="0" err="1" smtClean="0">
              <a:solidFill>
                <a:sysClr val="window" lastClr="FFFFFF"/>
              </a:solidFill>
              <a:latin typeface="Calibri"/>
              <a:ea typeface="+mn-ea"/>
              <a:cs typeface="+mn-cs"/>
            </a:rPr>
            <a:t>Blend</a:t>
          </a:r>
          <a:r>
            <a:rPr lang="tr-TR" sz="1300" dirty="0" smtClean="0">
              <a:solidFill>
                <a:sysClr val="window" lastClr="FFFFFF"/>
              </a:solidFill>
              <a:latin typeface="Calibri"/>
              <a:ea typeface="+mn-ea"/>
              <a:cs typeface="+mn-cs"/>
            </a:rPr>
            <a:t> 2 </a:t>
          </a:r>
        </a:p>
        <a:p>
          <a:r>
            <a:rPr lang="tr-TR" sz="1300" i="1" dirty="0" err="1" smtClean="0">
              <a:solidFill>
                <a:sysClr val="window" lastClr="FFFFFF"/>
              </a:solidFill>
              <a:latin typeface="Calibri"/>
              <a:ea typeface="+mn-ea"/>
              <a:cs typeface="+mn-cs"/>
            </a:rPr>
            <a:t>Expression</a:t>
          </a:r>
          <a:r>
            <a:rPr lang="tr-TR" sz="1300" i="1" dirty="0" smtClean="0">
              <a:solidFill>
                <a:sysClr val="window" lastClr="FFFFFF"/>
              </a:solidFill>
              <a:latin typeface="Calibri"/>
              <a:ea typeface="+mn-ea"/>
              <a:cs typeface="+mn-cs"/>
            </a:rPr>
            <a:t> Web 2 Betaları</a:t>
          </a:r>
        </a:p>
        <a:p>
          <a:r>
            <a:rPr lang="tr-TR" sz="1300" i="1" dirty="0" smtClean="0">
              <a:solidFill>
                <a:sysClr val="window" lastClr="FFFFFF"/>
              </a:solidFill>
              <a:latin typeface="Calibri"/>
              <a:ea typeface="+mn-ea"/>
              <a:cs typeface="+mn-cs"/>
            </a:rPr>
            <a:t>2008 Başı </a:t>
          </a:r>
          <a:endParaRPr lang="en-US" sz="1300" i="1" dirty="0">
            <a:solidFill>
              <a:sysClr val="window" lastClr="FFFFFF"/>
            </a:solidFill>
            <a:latin typeface="Calibri"/>
            <a:ea typeface="+mn-ea"/>
            <a:cs typeface="+mn-cs"/>
          </a:endParaRPr>
        </a:p>
      </dgm:t>
    </dgm:pt>
    <dgm:pt modelId="{141A2905-F8F9-4AB5-8B0B-11F3195C49F4}" type="parTrans" cxnId="{AE433866-23F0-4A3F-9B8B-B7F051B44ACC}">
      <dgm:prSet/>
      <dgm:spPr/>
      <dgm:t>
        <a:bodyPr/>
        <a:lstStyle/>
        <a:p>
          <a:endParaRPr lang="en-US"/>
        </a:p>
      </dgm:t>
    </dgm:pt>
    <dgm:pt modelId="{E6E7FAA2-891C-4EAF-B08D-A6AE312587B3}" type="sibTrans" cxnId="{AE433866-23F0-4A3F-9B8B-B7F051B44ACC}">
      <dgm:prSet/>
      <dgm:spPr/>
      <dgm:t>
        <a:bodyPr/>
        <a:lstStyle/>
        <a:p>
          <a:endParaRPr lang="en-US"/>
        </a:p>
      </dgm:t>
    </dgm:pt>
    <dgm:pt modelId="{267B360B-0B70-46B8-8226-52CCC0A318A0}">
      <dgm:prSet phldrT="[Text]" custT="1"/>
      <dgm:spPr>
        <a:xfrm>
          <a:off x="7004234" y="268897"/>
          <a:ext cx="2592511" cy="1037004"/>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tr-TR" sz="1300" dirty="0" err="1" smtClean="0">
              <a:solidFill>
                <a:sysClr val="window" lastClr="FFFFFF"/>
              </a:solidFill>
              <a:latin typeface="Calibri"/>
              <a:ea typeface="+mn-ea"/>
              <a:cs typeface="+mn-cs"/>
            </a:rPr>
            <a:t>Expression</a:t>
          </a:r>
          <a:r>
            <a:rPr lang="tr-TR" sz="1300" dirty="0" smtClean="0">
              <a:solidFill>
                <a:sysClr val="window" lastClr="FFFFFF"/>
              </a:solidFill>
              <a:latin typeface="Calibri"/>
              <a:ea typeface="+mn-ea"/>
              <a:cs typeface="+mn-cs"/>
            </a:rPr>
            <a:t> </a:t>
          </a:r>
          <a:r>
            <a:rPr lang="tr-TR" sz="1300" dirty="0" err="1" smtClean="0">
              <a:solidFill>
                <a:sysClr val="window" lastClr="FFFFFF"/>
              </a:solidFill>
              <a:latin typeface="Calibri"/>
              <a:ea typeface="+mn-ea"/>
              <a:cs typeface="+mn-cs"/>
            </a:rPr>
            <a:t>Studio</a:t>
          </a:r>
          <a:r>
            <a:rPr lang="tr-TR" sz="1300" dirty="0" smtClean="0">
              <a:solidFill>
                <a:sysClr val="window" lastClr="FFFFFF"/>
              </a:solidFill>
              <a:latin typeface="Calibri"/>
              <a:ea typeface="+mn-ea"/>
              <a:cs typeface="+mn-cs"/>
            </a:rPr>
            <a:t> 2</a:t>
          </a:r>
        </a:p>
        <a:p>
          <a:r>
            <a:rPr lang="tr-TR" sz="1300" i="1" dirty="0" smtClean="0">
              <a:solidFill>
                <a:sysClr val="window" lastClr="FFFFFF"/>
              </a:solidFill>
              <a:latin typeface="Calibri"/>
              <a:ea typeface="+mn-ea"/>
              <a:cs typeface="+mn-cs"/>
            </a:rPr>
            <a:t>2008 3. Çeyrek</a:t>
          </a:r>
          <a:endParaRPr lang="en-US" sz="1300" i="1" dirty="0">
            <a:solidFill>
              <a:sysClr val="window" lastClr="FFFFFF"/>
            </a:solidFill>
            <a:latin typeface="Calibri"/>
            <a:ea typeface="+mn-ea"/>
            <a:cs typeface="+mn-cs"/>
          </a:endParaRPr>
        </a:p>
      </dgm:t>
    </dgm:pt>
    <dgm:pt modelId="{8634893A-7AF7-42C4-BEB8-44BA30629D2D}" type="parTrans" cxnId="{69301C65-8D55-4219-85FC-336D5DF5D31C}">
      <dgm:prSet/>
      <dgm:spPr/>
      <dgm:t>
        <a:bodyPr/>
        <a:lstStyle/>
        <a:p>
          <a:endParaRPr lang="en-US"/>
        </a:p>
      </dgm:t>
    </dgm:pt>
    <dgm:pt modelId="{5F9AE596-8863-47A8-811D-5ED563532052}" type="sibTrans" cxnId="{69301C65-8D55-4219-85FC-336D5DF5D31C}">
      <dgm:prSet/>
      <dgm:spPr/>
      <dgm:t>
        <a:bodyPr/>
        <a:lstStyle/>
        <a:p>
          <a:endParaRPr lang="en-US"/>
        </a:p>
      </dgm:t>
    </dgm:pt>
    <dgm:pt modelId="{36A094A3-9B1C-45AF-9F5B-1569533033AC}">
      <dgm:prSet phldrT="[Text]" custT="1"/>
      <dgm:spPr>
        <a:xfrm>
          <a:off x="2707380" y="268897"/>
          <a:ext cx="2592511" cy="1037004"/>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tr-TR" sz="1300" dirty="0" err="1" smtClean="0">
              <a:solidFill>
                <a:sysClr val="window" lastClr="FFFFFF"/>
              </a:solidFill>
              <a:latin typeface="Calibri"/>
              <a:ea typeface="+mn-ea"/>
              <a:cs typeface="+mn-cs"/>
            </a:rPr>
            <a:t>Expression</a:t>
          </a:r>
          <a:r>
            <a:rPr lang="tr-TR" sz="1300" dirty="0" smtClean="0">
              <a:solidFill>
                <a:sysClr val="window" lastClr="FFFFFF"/>
              </a:solidFill>
              <a:latin typeface="Calibri"/>
              <a:ea typeface="+mn-ea"/>
              <a:cs typeface="+mn-cs"/>
            </a:rPr>
            <a:t> </a:t>
          </a:r>
          <a:r>
            <a:rPr lang="tr-TR" sz="1300" dirty="0" err="1" smtClean="0">
              <a:solidFill>
                <a:sysClr val="window" lastClr="FFFFFF"/>
              </a:solidFill>
              <a:latin typeface="Calibri"/>
              <a:ea typeface="+mn-ea"/>
              <a:cs typeface="+mn-cs"/>
            </a:rPr>
            <a:t>Blend</a:t>
          </a:r>
          <a:r>
            <a:rPr lang="tr-TR" sz="1300" dirty="0" smtClean="0">
              <a:solidFill>
                <a:sysClr val="window" lastClr="FFFFFF"/>
              </a:solidFill>
              <a:latin typeface="Calibri"/>
              <a:ea typeface="+mn-ea"/>
              <a:cs typeface="+mn-cs"/>
            </a:rPr>
            <a:t> 2 </a:t>
          </a:r>
        </a:p>
        <a:p>
          <a:r>
            <a:rPr lang="tr-TR" sz="1300" i="1" dirty="0" err="1" smtClean="0">
              <a:solidFill>
                <a:sysClr val="window" lastClr="FFFFFF"/>
              </a:solidFill>
              <a:latin typeface="Calibri"/>
              <a:ea typeface="+mn-ea"/>
              <a:cs typeface="+mn-cs"/>
            </a:rPr>
            <a:t>November</a:t>
          </a:r>
          <a:r>
            <a:rPr lang="tr-TR" sz="1300" i="1" dirty="0" smtClean="0">
              <a:solidFill>
                <a:sysClr val="window" lastClr="FFFFFF"/>
              </a:solidFill>
              <a:latin typeface="Calibri"/>
              <a:ea typeface="+mn-ea"/>
              <a:cs typeface="+mn-cs"/>
            </a:rPr>
            <a:t> </a:t>
          </a:r>
          <a:r>
            <a:rPr lang="tr-TR" sz="1300" i="1" dirty="0" err="1" smtClean="0">
              <a:solidFill>
                <a:sysClr val="window" lastClr="FFFFFF"/>
              </a:solidFill>
              <a:latin typeface="Calibri"/>
              <a:ea typeface="+mn-ea"/>
              <a:cs typeface="+mn-cs"/>
            </a:rPr>
            <a:t>Preview</a:t>
          </a:r>
          <a:endParaRPr lang="tr-TR" sz="1300" i="1" dirty="0" smtClean="0">
            <a:solidFill>
              <a:sysClr val="window" lastClr="FFFFFF"/>
            </a:solidFill>
            <a:latin typeface="Calibri"/>
            <a:ea typeface="+mn-ea"/>
            <a:cs typeface="+mn-cs"/>
          </a:endParaRPr>
        </a:p>
        <a:p>
          <a:r>
            <a:rPr lang="tr-TR" sz="1300" i="1" dirty="0" smtClean="0">
              <a:solidFill>
                <a:sysClr val="window" lastClr="FFFFFF"/>
              </a:solidFill>
              <a:latin typeface="Calibri"/>
              <a:ea typeface="+mn-ea"/>
              <a:cs typeface="+mn-cs"/>
            </a:rPr>
            <a:t>Yayında</a:t>
          </a:r>
          <a:endParaRPr lang="en-US" sz="1300" i="1" dirty="0">
            <a:solidFill>
              <a:sysClr val="window" lastClr="FFFFFF"/>
            </a:solidFill>
            <a:latin typeface="Calibri"/>
            <a:ea typeface="+mn-ea"/>
            <a:cs typeface="+mn-cs"/>
          </a:endParaRPr>
        </a:p>
      </dgm:t>
    </dgm:pt>
    <dgm:pt modelId="{C4B6116E-7763-4AAD-B7C7-F9B1E109BA8B}" type="parTrans" cxnId="{DB4961AC-098D-45C6-B714-63E24FB18D05}">
      <dgm:prSet/>
      <dgm:spPr/>
      <dgm:t>
        <a:bodyPr/>
        <a:lstStyle/>
        <a:p>
          <a:endParaRPr lang="en-US"/>
        </a:p>
      </dgm:t>
    </dgm:pt>
    <dgm:pt modelId="{D43A157C-7D52-4A60-BA81-E8EFA6308ADC}" type="sibTrans" cxnId="{DB4961AC-098D-45C6-B714-63E24FB18D05}">
      <dgm:prSet/>
      <dgm:spPr/>
      <dgm:t>
        <a:bodyPr/>
        <a:lstStyle/>
        <a:p>
          <a:endParaRPr lang="en-US"/>
        </a:p>
      </dgm:t>
    </dgm:pt>
    <dgm:pt modelId="{8D6463D2-88A9-476F-B82B-FD9DDFB442B8}" type="pres">
      <dgm:prSet presAssocID="{8270D1EF-E389-4F6E-8A5E-2D2699C3C547}" presName="Name0" presStyleCnt="0">
        <dgm:presLayoutVars>
          <dgm:dir/>
          <dgm:animLvl val="lvl"/>
          <dgm:resizeHandles val="exact"/>
        </dgm:presLayoutVars>
      </dgm:prSet>
      <dgm:spPr/>
    </dgm:pt>
    <dgm:pt modelId="{8150149D-FE6E-44A0-ACF1-4ED520A9EDB7}" type="pres">
      <dgm:prSet presAssocID="{14354928-8CCC-4BB5-BABB-CA513EB8CDD2}" presName="parTxOnly" presStyleLbl="node1" presStyleIdx="0" presStyleCnt="4" custLinFactX="12103" custLinFactNeighborX="100000">
        <dgm:presLayoutVars>
          <dgm:chMax val="0"/>
          <dgm:chPref val="0"/>
          <dgm:bulletEnabled val="1"/>
        </dgm:presLayoutVars>
      </dgm:prSet>
      <dgm:spPr>
        <a:prstGeom prst="chevron">
          <a:avLst/>
        </a:prstGeom>
      </dgm:spPr>
      <dgm:t>
        <a:bodyPr/>
        <a:lstStyle/>
        <a:p>
          <a:endParaRPr lang="en-US"/>
        </a:p>
      </dgm:t>
    </dgm:pt>
    <dgm:pt modelId="{5313E110-1993-4F5A-93E6-986C5157E4C0}" type="pres">
      <dgm:prSet presAssocID="{3F1A8815-743A-4502-BE69-AB51B98B1560}" presName="parTxOnlySpace" presStyleCnt="0"/>
      <dgm:spPr/>
    </dgm:pt>
    <dgm:pt modelId="{04FD982A-ABFC-420E-8D37-EE6181DA8FD6}" type="pres">
      <dgm:prSet presAssocID="{36A094A3-9B1C-45AF-9F5B-1569533033AC}" presName="parTxOnly" presStyleLbl="node1" presStyleIdx="1" presStyleCnt="4" custLinFactX="4259" custLinFactNeighborX="100000">
        <dgm:presLayoutVars>
          <dgm:chMax val="0"/>
          <dgm:chPref val="0"/>
          <dgm:bulletEnabled val="1"/>
        </dgm:presLayoutVars>
      </dgm:prSet>
      <dgm:spPr>
        <a:prstGeom prst="chevron">
          <a:avLst/>
        </a:prstGeom>
      </dgm:spPr>
      <dgm:t>
        <a:bodyPr/>
        <a:lstStyle/>
        <a:p>
          <a:endParaRPr lang="en-US"/>
        </a:p>
      </dgm:t>
    </dgm:pt>
    <dgm:pt modelId="{08D71988-3F2A-4589-A352-890EF103BDF3}" type="pres">
      <dgm:prSet presAssocID="{D43A157C-7D52-4A60-BA81-E8EFA6308ADC}" presName="parTxOnlySpace" presStyleCnt="0"/>
      <dgm:spPr/>
    </dgm:pt>
    <dgm:pt modelId="{FB1B7FC0-845C-4AAE-A387-F34216D1E433}" type="pres">
      <dgm:prSet presAssocID="{3BE1762E-5334-4887-82EC-E023D21A8723}" presName="parTxOnly" presStyleLbl="node1" presStyleIdx="2" presStyleCnt="4" custLinFactNeighborX="68445">
        <dgm:presLayoutVars>
          <dgm:chMax val="0"/>
          <dgm:chPref val="0"/>
          <dgm:bulletEnabled val="1"/>
        </dgm:presLayoutVars>
      </dgm:prSet>
      <dgm:spPr>
        <a:prstGeom prst="chevron">
          <a:avLst/>
        </a:prstGeom>
      </dgm:spPr>
      <dgm:t>
        <a:bodyPr/>
        <a:lstStyle/>
        <a:p>
          <a:endParaRPr lang="en-US"/>
        </a:p>
      </dgm:t>
    </dgm:pt>
    <dgm:pt modelId="{0FDAF123-275F-43B0-AD12-92CD933BAFDE}" type="pres">
      <dgm:prSet presAssocID="{E6E7FAA2-891C-4EAF-B08D-A6AE312587B3}" presName="parTxOnlySpace" presStyleCnt="0"/>
      <dgm:spPr/>
    </dgm:pt>
    <dgm:pt modelId="{4A2F2EA3-B844-4C30-9623-675B35E3DCA2}" type="pres">
      <dgm:prSet presAssocID="{267B360B-0B70-46B8-8226-52CCC0A318A0}" presName="parTxOnly" presStyleLbl="node1" presStyleIdx="3" presStyleCnt="4">
        <dgm:presLayoutVars>
          <dgm:chMax val="0"/>
          <dgm:chPref val="0"/>
          <dgm:bulletEnabled val="1"/>
        </dgm:presLayoutVars>
      </dgm:prSet>
      <dgm:spPr>
        <a:prstGeom prst="chevron">
          <a:avLst/>
        </a:prstGeom>
      </dgm:spPr>
      <dgm:t>
        <a:bodyPr/>
        <a:lstStyle/>
        <a:p>
          <a:endParaRPr lang="en-US"/>
        </a:p>
      </dgm:t>
    </dgm:pt>
  </dgm:ptLst>
  <dgm:cxnLst>
    <dgm:cxn modelId="{8032E0FD-A41F-468C-852D-EB8DCFA66545}" type="presOf" srcId="{8270D1EF-E389-4F6E-8A5E-2D2699C3C547}" destId="{8D6463D2-88A9-476F-B82B-FD9DDFB442B8}" srcOrd="0" destOrd="0" presId="urn:microsoft.com/office/officeart/2005/8/layout/chevron1"/>
    <dgm:cxn modelId="{69301C65-8D55-4219-85FC-336D5DF5D31C}" srcId="{8270D1EF-E389-4F6E-8A5E-2D2699C3C547}" destId="{267B360B-0B70-46B8-8226-52CCC0A318A0}" srcOrd="3" destOrd="0" parTransId="{8634893A-7AF7-42C4-BEB8-44BA30629D2D}" sibTransId="{5F9AE596-8863-47A8-811D-5ED563532052}"/>
    <dgm:cxn modelId="{C4118D16-4F0E-41C6-BE70-CB615078A58D}" type="presOf" srcId="{36A094A3-9B1C-45AF-9F5B-1569533033AC}" destId="{04FD982A-ABFC-420E-8D37-EE6181DA8FD6}" srcOrd="0" destOrd="0" presId="urn:microsoft.com/office/officeart/2005/8/layout/chevron1"/>
    <dgm:cxn modelId="{4BBD064E-72C3-493A-B14F-C8D435ACB98A}" type="presOf" srcId="{3BE1762E-5334-4887-82EC-E023D21A8723}" destId="{FB1B7FC0-845C-4AAE-A387-F34216D1E433}" srcOrd="0" destOrd="0" presId="urn:microsoft.com/office/officeart/2005/8/layout/chevron1"/>
    <dgm:cxn modelId="{F98719E1-6D13-4D49-B91D-C5AB2E64A31E}" type="presOf" srcId="{14354928-8CCC-4BB5-BABB-CA513EB8CDD2}" destId="{8150149D-FE6E-44A0-ACF1-4ED520A9EDB7}" srcOrd="0" destOrd="0" presId="urn:microsoft.com/office/officeart/2005/8/layout/chevron1"/>
    <dgm:cxn modelId="{AE433866-23F0-4A3F-9B8B-B7F051B44ACC}" srcId="{8270D1EF-E389-4F6E-8A5E-2D2699C3C547}" destId="{3BE1762E-5334-4887-82EC-E023D21A8723}" srcOrd="2" destOrd="0" parTransId="{141A2905-F8F9-4AB5-8B0B-11F3195C49F4}" sibTransId="{E6E7FAA2-891C-4EAF-B08D-A6AE312587B3}"/>
    <dgm:cxn modelId="{3CB55728-3EAC-45E0-840D-59A64F10B598}" type="presOf" srcId="{267B360B-0B70-46B8-8226-52CCC0A318A0}" destId="{4A2F2EA3-B844-4C30-9623-675B35E3DCA2}" srcOrd="0" destOrd="0" presId="urn:microsoft.com/office/officeart/2005/8/layout/chevron1"/>
    <dgm:cxn modelId="{A1658E6A-6340-44B7-AAE3-7C7DD0EF8DFC}" srcId="{8270D1EF-E389-4F6E-8A5E-2D2699C3C547}" destId="{14354928-8CCC-4BB5-BABB-CA513EB8CDD2}" srcOrd="0" destOrd="0" parTransId="{47EB24DB-09F7-44BA-AE26-DD444153A52A}" sibTransId="{3F1A8815-743A-4502-BE69-AB51B98B1560}"/>
    <dgm:cxn modelId="{DB4961AC-098D-45C6-B714-63E24FB18D05}" srcId="{8270D1EF-E389-4F6E-8A5E-2D2699C3C547}" destId="{36A094A3-9B1C-45AF-9F5B-1569533033AC}" srcOrd="1" destOrd="0" parTransId="{C4B6116E-7763-4AAD-B7C7-F9B1E109BA8B}" sibTransId="{D43A157C-7D52-4A60-BA81-E8EFA6308ADC}"/>
    <dgm:cxn modelId="{6135DBAD-AA0B-4069-97B7-247D5C0D0F27}" type="presParOf" srcId="{8D6463D2-88A9-476F-B82B-FD9DDFB442B8}" destId="{8150149D-FE6E-44A0-ACF1-4ED520A9EDB7}" srcOrd="0" destOrd="0" presId="urn:microsoft.com/office/officeart/2005/8/layout/chevron1"/>
    <dgm:cxn modelId="{3666C08F-76BE-416D-89A0-431D53700CCB}" type="presParOf" srcId="{8D6463D2-88A9-476F-B82B-FD9DDFB442B8}" destId="{5313E110-1993-4F5A-93E6-986C5157E4C0}" srcOrd="1" destOrd="0" presId="urn:microsoft.com/office/officeart/2005/8/layout/chevron1"/>
    <dgm:cxn modelId="{2CDBD29F-1B00-4C1B-8493-39E69628C265}" type="presParOf" srcId="{8D6463D2-88A9-476F-B82B-FD9DDFB442B8}" destId="{04FD982A-ABFC-420E-8D37-EE6181DA8FD6}" srcOrd="2" destOrd="0" presId="urn:microsoft.com/office/officeart/2005/8/layout/chevron1"/>
    <dgm:cxn modelId="{C374FB01-1CE8-4CBF-9E66-3EFF709F26B2}" type="presParOf" srcId="{8D6463D2-88A9-476F-B82B-FD9DDFB442B8}" destId="{08D71988-3F2A-4589-A352-890EF103BDF3}" srcOrd="3" destOrd="0" presId="urn:microsoft.com/office/officeart/2005/8/layout/chevron1"/>
    <dgm:cxn modelId="{E5191FE8-3297-46D7-956C-5003A79E83DD}" type="presParOf" srcId="{8D6463D2-88A9-476F-B82B-FD9DDFB442B8}" destId="{FB1B7FC0-845C-4AAE-A387-F34216D1E433}" srcOrd="4" destOrd="0" presId="urn:microsoft.com/office/officeart/2005/8/layout/chevron1"/>
    <dgm:cxn modelId="{07E7B5CF-BA8B-43AD-8AC7-A61A11246952}" type="presParOf" srcId="{8D6463D2-88A9-476F-B82B-FD9DDFB442B8}" destId="{0FDAF123-275F-43B0-AD12-92CD933BAFDE}" srcOrd="5" destOrd="0" presId="urn:microsoft.com/office/officeart/2005/8/layout/chevron1"/>
    <dgm:cxn modelId="{61782181-7C69-4E47-B3D0-AED9FFBE93ED}" type="presParOf" srcId="{8D6463D2-88A9-476F-B82B-FD9DDFB442B8}" destId="{4A2F2EA3-B844-4C30-9623-675B35E3DCA2}" srcOrd="6" destOrd="0" presId="urn:microsoft.com/office/officeart/2005/8/layout/chevron1"/>
  </dgm:cxnLst>
  <dgm:bg/>
  <dgm:whole/>
</dgm:dataModel>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a:solidFill>
                  <a:schemeClr val="tx1"/>
                </a:solidFill>
              </a:defRPr>
            </a:lvl1pPr>
          </a:lstStyle>
          <a:p>
            <a:endParaRPr lang="en-US" dirty="0"/>
          </a:p>
        </p:txBody>
      </p:sp>
      <p:sp>
        <p:nvSpPr>
          <p:cNvPr id="1945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tx1"/>
                </a:solidFill>
              </a:defRPr>
            </a:lvl1pPr>
          </a:lstStyle>
          <a:p>
            <a:fld id="{B8988EE8-69E4-45D3-BF91-4B3FFB4DCC2B}" type="datetime8">
              <a:rPr lang="en-US"/>
              <a:pPr/>
              <a:t>3/24/2008 10:42 AM</a:t>
            </a:fld>
            <a:endParaRPr lang="en-US" dirty="0"/>
          </a:p>
        </p:txBody>
      </p:sp>
      <p:sp>
        <p:nvSpPr>
          <p:cNvPr id="19460" name="Rectangle 4"/>
          <p:cNvSpPr>
            <a:spLocks noGrp="1" noChangeArrowheads="1"/>
          </p:cNvSpPr>
          <p:nvPr>
            <p:ph type="ftr" sz="quarter" idx="2"/>
          </p:nvPr>
        </p:nvSpPr>
        <p:spPr bwMode="auto">
          <a:xfrm>
            <a:off x="0" y="8686800"/>
            <a:ext cx="61849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500">
                <a:latin typeface="Segoe" pitchFamily="34" charset="0"/>
                <a:cs typeface="Arial" charset="0"/>
              </a:defRPr>
            </a:lvl1pPr>
          </a:lstStyle>
          <a:p>
            <a:r>
              <a:rPr lang="en-US" dirty="0">
                <a:solidFill>
                  <a:srgbClr val="000000"/>
                </a:solidFill>
              </a:rPr>
              <a:t>© </a:t>
            </a:r>
            <a:r>
              <a:rPr lang="en-US" dirty="0" smtClean="0">
                <a:solidFill>
                  <a:srgbClr val="000000"/>
                </a:solidFill>
              </a:rPr>
              <a:t>2007 </a:t>
            </a:r>
            <a:r>
              <a:rPr lang="en-US" dirty="0">
                <a:solidFill>
                  <a:srgbClr val="000000"/>
                </a:solidFill>
              </a:rPr>
              <a:t>Microsoft Corporation. All rights reserved. Microsoft, Windows, Windows Vista and other product names are or may be registered trademarks and/or trademarks in the U.S. and/or other countries.</a:t>
            </a:r>
          </a:p>
          <a:p>
            <a:r>
              <a:rPr lang="en-US"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rPr>
            </a:br>
            <a:r>
              <a:rPr lang="en-US" dirty="0">
                <a:solidFill>
                  <a:srgbClr val="000000"/>
                </a:solidFill>
              </a:rPr>
              <a:t>MICROSOFT MAKES NO WARRANTIES, EXPRESS, IMPLIED OR STATUTORY, AS TO THE INFORMATION IN THIS PRESENTATION.</a:t>
            </a:r>
          </a:p>
        </p:txBody>
      </p:sp>
      <p:sp>
        <p:nvSpPr>
          <p:cNvPr id="19461" name="Rectangle 5"/>
          <p:cNvSpPr>
            <a:spLocks noGrp="1" noChangeArrowheads="1"/>
          </p:cNvSpPr>
          <p:nvPr>
            <p:ph type="sldNum" sz="quarter" idx="3"/>
          </p:nvPr>
        </p:nvSpPr>
        <p:spPr bwMode="auto">
          <a:xfrm>
            <a:off x="6246813" y="8686800"/>
            <a:ext cx="611187"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solidFill>
                  <a:schemeClr val="tx1"/>
                </a:solidFill>
              </a:defRPr>
            </a:lvl1pPr>
          </a:lstStyle>
          <a:p>
            <a:fld id="{5EF78607-D618-46D0-8905-7FF36D10D114}"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a:solidFill>
                  <a:schemeClr val="tx1"/>
                </a:solidFill>
              </a:defRPr>
            </a:lvl1pPr>
          </a:lstStyle>
          <a:p>
            <a:endParaRPr lang="en-US" dirty="0"/>
          </a:p>
        </p:txBody>
      </p:sp>
      <p:sp>
        <p:nvSpPr>
          <p:cNvPr id="296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fld id="{81331B57-0BE5-4F82-AA58-76F53EFF3ADA}" type="datetime8">
              <a:rPr lang="en-US"/>
              <a:pPr/>
              <a:t>3/24/2008 10:42 AM</a:t>
            </a:fld>
            <a:endParaRPr lang="en-US"/>
          </a:p>
        </p:txBody>
      </p:sp>
      <p:sp>
        <p:nvSpPr>
          <p:cNvPr id="29700" name="Rectangle 4"/>
          <p:cNvSpPr>
            <a:spLocks noGrp="1" noRot="1" noChangeAspect="1" noChangeArrowheads="1" noTextEdit="1"/>
          </p:cNvSpPr>
          <p:nvPr>
            <p:ph type="sldImg" idx="2"/>
          </p:nvPr>
        </p:nvSpPr>
        <p:spPr bwMode="auto">
          <a:xfrm>
            <a:off x="1241425" y="558800"/>
            <a:ext cx="4183063" cy="3136900"/>
          </a:xfrm>
          <a:prstGeom prst="rect">
            <a:avLst/>
          </a:prstGeom>
          <a:noFill/>
          <a:ln w="9525">
            <a:solidFill>
              <a:srgbClr val="000000"/>
            </a:solidFill>
            <a:miter lim="800000"/>
            <a:headEnd/>
            <a:tailEnd/>
          </a:ln>
          <a:effectLst/>
        </p:spPr>
      </p:sp>
      <p:sp>
        <p:nvSpPr>
          <p:cNvPr id="29701" name="Rectangle 5"/>
          <p:cNvSpPr>
            <a:spLocks noGrp="1" noChangeArrowheads="1"/>
          </p:cNvSpPr>
          <p:nvPr>
            <p:ph type="body" sz="quarter" idx="3"/>
          </p:nvPr>
        </p:nvSpPr>
        <p:spPr bwMode="auto">
          <a:xfrm>
            <a:off x="414338" y="3798888"/>
            <a:ext cx="6021387" cy="66325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9702" name="Rectangle 6"/>
          <p:cNvSpPr>
            <a:spLocks noGrp="1" noChangeArrowheads="1"/>
          </p:cNvSpPr>
          <p:nvPr>
            <p:ph type="ftr" sz="quarter" idx="4"/>
          </p:nvPr>
        </p:nvSpPr>
        <p:spPr bwMode="auto">
          <a:xfrm>
            <a:off x="0" y="8672052"/>
            <a:ext cx="5959475" cy="47036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marR="0" indent="0" algn="l" defTabSz="914400" rtl="0" eaLnBrk="0" fontAlgn="base" latinLnBrk="0" hangingPunct="0">
              <a:lnSpc>
                <a:spcPct val="100000"/>
              </a:lnSpc>
              <a:spcBef>
                <a:spcPct val="0"/>
              </a:spcBef>
              <a:spcAft>
                <a:spcPct val="0"/>
              </a:spcAft>
              <a:buClrTx/>
              <a:buSzTx/>
              <a:buFontTx/>
              <a:buNone/>
              <a:tabLst/>
              <a:defRPr sz="500">
                <a:latin typeface="Segoe" pitchFamily="34" charset="0"/>
                <a:cs typeface="Arial" charset="0"/>
              </a:defRPr>
            </a:lvl1pPr>
          </a:lstStyle>
          <a:p>
            <a:r>
              <a:rPr lang="en-US"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a:p>
            <a:endParaRPr lang="en-US" dirty="0"/>
          </a:p>
        </p:txBody>
      </p:sp>
      <p:sp>
        <p:nvSpPr>
          <p:cNvPr id="29703" name="Rectangle 7"/>
          <p:cNvSpPr>
            <a:spLocks noGrp="1" noChangeArrowheads="1"/>
          </p:cNvSpPr>
          <p:nvPr>
            <p:ph type="sldNum" sz="quarter" idx="5"/>
          </p:nvPr>
        </p:nvSpPr>
        <p:spPr bwMode="auto">
          <a:xfrm>
            <a:off x="6184490" y="8685213"/>
            <a:ext cx="67192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EC87E0CF-87F6-4B58-B8B8-DCAB2DAAF3CA}" type="slidenum">
              <a:rPr lang="en-US"/>
              <a:pPr/>
              <a:t>‹#›</a:t>
            </a:fld>
            <a:endParaRPr lang="en-US" dirty="0"/>
          </a:p>
        </p:txBody>
      </p:sp>
    </p:spTree>
  </p:cSld>
  <p:clrMap bg1="lt1" tx1="dk1" bg2="lt2" tx2="dk2" accent1="accent1" accent2="accent2" accent3="accent3" accent4="accent4" accent5="accent5" accent6="accent6" hlink="hlink" folHlink="folHlink"/>
  <p:hf/>
  <p:notesStyle>
    <a:lvl1pPr algn="l" rtl="0" fontAlgn="base">
      <a:lnSpc>
        <a:spcPct val="90000"/>
      </a:lnSpc>
      <a:spcBef>
        <a:spcPct val="20000"/>
      </a:spcBef>
      <a:spcAft>
        <a:spcPct val="0"/>
      </a:spcAft>
      <a:defRPr sz="700" kern="1200">
        <a:solidFill>
          <a:schemeClr val="tx1"/>
        </a:solidFill>
        <a:latin typeface="Segoe" pitchFamily="34" charset="0"/>
        <a:ea typeface="+mn-ea"/>
        <a:cs typeface="+mn-cs"/>
      </a:defRPr>
    </a:lvl1pPr>
    <a:lvl2pPr marL="138907" indent="-136684" algn="l" rtl="0" fontAlgn="base">
      <a:lnSpc>
        <a:spcPct val="90000"/>
      </a:lnSpc>
      <a:spcBef>
        <a:spcPct val="20000"/>
      </a:spcBef>
      <a:spcAft>
        <a:spcPct val="0"/>
      </a:spcAft>
      <a:buChar char="•"/>
      <a:defRPr sz="700" kern="1200">
        <a:solidFill>
          <a:schemeClr val="tx1"/>
        </a:solidFill>
        <a:latin typeface="Segoe" pitchFamily="34" charset="0"/>
        <a:ea typeface="+mn-ea"/>
        <a:cs typeface="+mn-cs"/>
      </a:defRPr>
    </a:lvl2pPr>
    <a:lvl3pPr marL="283369" indent="-143352" algn="l" rtl="0" fontAlgn="base">
      <a:lnSpc>
        <a:spcPct val="90000"/>
      </a:lnSpc>
      <a:spcBef>
        <a:spcPct val="20000"/>
      </a:spcBef>
      <a:spcAft>
        <a:spcPct val="0"/>
      </a:spcAft>
      <a:buChar char="•"/>
      <a:defRPr sz="700" kern="1200">
        <a:solidFill>
          <a:schemeClr val="tx1"/>
        </a:solidFill>
        <a:latin typeface="Segoe" pitchFamily="34" charset="0"/>
        <a:ea typeface="+mn-ea"/>
        <a:cs typeface="+mn-cs"/>
      </a:defRPr>
    </a:lvl3pPr>
    <a:lvl4pPr marL="414497" indent="-130017" algn="l" rtl="0" fontAlgn="base">
      <a:lnSpc>
        <a:spcPct val="90000"/>
      </a:lnSpc>
      <a:spcBef>
        <a:spcPct val="20000"/>
      </a:spcBef>
      <a:spcAft>
        <a:spcPct val="0"/>
      </a:spcAft>
      <a:buChar char="•"/>
      <a:defRPr sz="700" kern="1200">
        <a:solidFill>
          <a:schemeClr val="tx1"/>
        </a:solidFill>
        <a:latin typeface="Segoe" pitchFamily="34" charset="0"/>
        <a:ea typeface="+mn-ea"/>
        <a:cs typeface="+mn-cs"/>
      </a:defRPr>
    </a:lvl4pPr>
    <a:lvl5pPr marL="537845" indent="-122238" algn="l" rtl="0" fontAlgn="base">
      <a:lnSpc>
        <a:spcPct val="90000"/>
      </a:lnSpc>
      <a:spcBef>
        <a:spcPct val="20000"/>
      </a:spcBef>
      <a:spcAft>
        <a:spcPct val="0"/>
      </a:spcAft>
      <a:buChar char="•"/>
      <a:defRPr sz="700" kern="1200">
        <a:solidFill>
          <a:schemeClr val="tx1"/>
        </a:solidFill>
        <a:latin typeface="Segoe" pitchFamily="34" charset="0"/>
        <a:ea typeface="+mn-ea"/>
        <a:cs typeface="+mn-cs"/>
      </a:defRPr>
    </a:lvl5pPr>
    <a:lvl6pPr marL="1600200" algn="l" defTabSz="640080" rtl="0" eaLnBrk="1" latinLnBrk="0" hangingPunct="1">
      <a:defRPr sz="800" kern="1200">
        <a:solidFill>
          <a:schemeClr val="tx1"/>
        </a:solidFill>
        <a:latin typeface="+mn-lt"/>
        <a:ea typeface="+mn-ea"/>
        <a:cs typeface="+mn-cs"/>
      </a:defRPr>
    </a:lvl6pPr>
    <a:lvl7pPr marL="1920240" algn="l" defTabSz="640080" rtl="0" eaLnBrk="1" latinLnBrk="0" hangingPunct="1">
      <a:defRPr sz="800" kern="1200">
        <a:solidFill>
          <a:schemeClr val="tx1"/>
        </a:solidFill>
        <a:latin typeface="+mn-lt"/>
        <a:ea typeface="+mn-ea"/>
        <a:cs typeface="+mn-cs"/>
      </a:defRPr>
    </a:lvl7pPr>
    <a:lvl8pPr marL="2240280" algn="l" defTabSz="640080" rtl="0" eaLnBrk="1" latinLnBrk="0" hangingPunct="1">
      <a:defRPr sz="800" kern="1200">
        <a:solidFill>
          <a:schemeClr val="tx1"/>
        </a:solidFill>
        <a:latin typeface="+mn-lt"/>
        <a:ea typeface="+mn-ea"/>
        <a:cs typeface="+mn-cs"/>
      </a:defRPr>
    </a:lvl8pPr>
    <a:lvl9pPr marL="2560320" algn="l" defTabSz="640080"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1425" y="558800"/>
            <a:ext cx="4183063" cy="3136900"/>
          </a:xfrm>
        </p:spPr>
      </p:sp>
      <p:sp>
        <p:nvSpPr>
          <p:cNvPr id="3" name="Notes Placeholder 2"/>
          <p:cNvSpPr>
            <a:spLocks noGrp="1"/>
          </p:cNvSpPr>
          <p:nvPr>
            <p:ph type="body" idx="1"/>
          </p:nvPr>
        </p:nvSpPr>
        <p:spPr/>
        <p:txBody>
          <a:bodyPr>
            <a:normAutofit/>
          </a:bodyPr>
          <a:lstStyle/>
          <a:p>
            <a:r>
              <a:rPr lang="en-US" dirty="0" smtClean="0"/>
              <a:t>Ad demo</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3/24/2008 10:43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3/24/2008 10:43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3/24/2008 10:43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1425" y="558800"/>
            <a:ext cx="4183063" cy="31369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3/24/2008 10:45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a:xfrm>
            <a:off x="414338" y="3798888"/>
            <a:ext cx="6021387" cy="4787328"/>
          </a:xfrm>
        </p:spPr>
        <p:txBody>
          <a:bodyPr>
            <a:normAutofit/>
          </a:bodyPr>
          <a:lstStyle/>
          <a:p>
            <a:pPr marL="0" marR="0" indent="0" algn="l" defTabSz="914400" rtl="0" eaLnBrk="1" fontAlgn="base" latinLnBrk="0" hangingPunct="1">
              <a:lnSpc>
                <a:spcPct val="90000"/>
              </a:lnSpc>
              <a:spcBef>
                <a:spcPct val="20000"/>
              </a:spcBef>
              <a:spcAft>
                <a:spcPct val="0"/>
              </a:spcAft>
              <a:buClrTx/>
              <a:buSzTx/>
              <a:buFontTx/>
              <a:buNone/>
              <a:tabLst/>
              <a:defRPr/>
            </a:pPr>
            <a:r>
              <a:rPr lang="en-US" dirty="0" smtClean="0"/>
              <a:t>Microsoft Silverlight is a cross-browser, cross-platform plug-in for delivering the next generation of .NET-based media experiences &amp; rich interactive applications (RIAs) for the Web. </a:t>
            </a:r>
          </a:p>
          <a:p>
            <a:pPr eaLnBrk="1" hangingPunct="1">
              <a:defRPr/>
            </a:pPr>
            <a:endParaRPr lang="en-US" dirty="0" smtClean="0"/>
          </a:p>
          <a:p>
            <a:pPr eaLnBrk="1" hangingPunct="1">
              <a:defRPr/>
            </a:pPr>
            <a:r>
              <a:rPr lang="en-US" b="1" dirty="0" smtClean="0"/>
              <a:t>A Better Web (UX)</a:t>
            </a:r>
          </a:p>
          <a:p>
            <a:pPr eaLnBrk="1" hangingPunct="1">
              <a:defRPr/>
            </a:pPr>
            <a:r>
              <a:rPr lang="en-US" dirty="0" smtClean="0"/>
              <a:t>- Silverlight includes early support for the industry-leading Windows Media platform, enabling delivery of rich audio and video with 2D animation, vector graphics, and more. </a:t>
            </a:r>
          </a:p>
          <a:p>
            <a:pPr eaLnBrk="1" hangingPunct="1">
              <a:defRPr/>
            </a:pPr>
            <a:r>
              <a:rPr lang="en-US" dirty="0" smtClean="0"/>
              <a:t> </a:t>
            </a:r>
          </a:p>
          <a:p>
            <a:pPr eaLnBrk="1" hangingPunct="1">
              <a:buFontTx/>
              <a:buChar char="-"/>
              <a:defRPr/>
            </a:pPr>
            <a:r>
              <a:rPr lang="en-US" dirty="0" smtClean="0"/>
              <a:t>Capable of running platform independent on Windows and Mac (10.4.8 or above) with feature parity, Silverlight will run in all major browsers including IE, Firefox, Opera and Safari.</a:t>
            </a:r>
          </a:p>
          <a:p>
            <a:pPr eaLnBrk="1" hangingPunct="1">
              <a:defRPr/>
            </a:pPr>
            <a:endParaRPr lang="en-US" dirty="0" smtClean="0"/>
          </a:p>
          <a:p>
            <a:pPr eaLnBrk="1" hangingPunct="1">
              <a:defRPr/>
            </a:pPr>
            <a:r>
              <a:rPr lang="en-US" dirty="0" smtClean="0"/>
              <a:t>-As an added benefit, because content authored in Silverlight uses plain-text XML for its presentation layer + AJAX for logic, content and applications are more easily searched. </a:t>
            </a:r>
          </a:p>
          <a:p>
            <a:pPr eaLnBrk="1" hangingPunct="1">
              <a:buFontTx/>
              <a:buChar char="-"/>
              <a:defRPr/>
            </a:pPr>
            <a:endParaRPr lang="en-US" dirty="0" smtClean="0"/>
          </a:p>
          <a:p>
            <a:pPr eaLnBrk="1" hangingPunct="1">
              <a:defRPr/>
            </a:pPr>
            <a:endParaRPr lang="en-US" dirty="0" smtClean="0"/>
          </a:p>
          <a:p>
            <a:pPr eaLnBrk="1" hangingPunct="1">
              <a:defRPr/>
            </a:pPr>
            <a:r>
              <a:rPr lang="en-US" b="1" dirty="0" smtClean="0"/>
              <a:t>More Productive</a:t>
            </a:r>
          </a:p>
          <a:p>
            <a:pPr eaLnBrk="1" hangingPunct="1">
              <a:defRPr/>
            </a:pPr>
            <a:r>
              <a:rPr lang="en-US" dirty="0" smtClean="0"/>
              <a:t>-By embracing Web standards and architecture for development including AJAX (asynchronous </a:t>
            </a:r>
            <a:r>
              <a:rPr lang="en-US" dirty="0" err="1" smtClean="0"/>
              <a:t>Javascript+XML</a:t>
            </a:r>
            <a:r>
              <a:rPr lang="en-US" dirty="0" smtClean="0"/>
              <a:t>), and in-line XML mark-up (XAML) for presentation, Microsoft is working to break rich media development out of the “black box” that it exists in today.  </a:t>
            </a:r>
          </a:p>
          <a:p>
            <a:pPr eaLnBrk="1" hangingPunct="1">
              <a:defRPr/>
            </a:pPr>
            <a:endParaRPr lang="en-US" dirty="0" smtClean="0"/>
          </a:p>
          <a:p>
            <a:pPr eaLnBrk="1" hangingPunct="1">
              <a:defRPr/>
            </a:pPr>
            <a:r>
              <a:rPr lang="en-US" dirty="0" smtClean="0"/>
              <a:t>-A part of Microsoft’s Application Platform and Developer Tools strategy, Silverlight will benefit from Microsoft’s full platform ecosystem including 24/7 support, servers, solutions, technical resources, and community. </a:t>
            </a:r>
          </a:p>
          <a:p>
            <a:pPr eaLnBrk="1" hangingPunct="1">
              <a:defRPr/>
            </a:pPr>
            <a:endParaRPr lang="en-US" dirty="0" smtClean="0"/>
          </a:p>
          <a:p>
            <a:pPr eaLnBrk="1" hangingPunct="1">
              <a:defRPr/>
            </a:pPr>
            <a:r>
              <a:rPr lang="en-US" b="1" dirty="0" smtClean="0"/>
              <a:t>Efficient and Effective</a:t>
            </a:r>
          </a:p>
          <a:p>
            <a:pPr eaLnBrk="1" hangingPunct="1">
              <a:defRPr/>
            </a:pPr>
            <a:r>
              <a:rPr lang="en-US" dirty="0" smtClean="0"/>
              <a:t>-On Windows and Mac, Silverlight offers a lightweight, independent install of ~2MB with  a goal of 3-click installation.  No additional software is required- even the audio/video </a:t>
            </a:r>
            <a:r>
              <a:rPr lang="en-US" dirty="0" err="1" smtClean="0"/>
              <a:t>codecs</a:t>
            </a:r>
            <a:r>
              <a:rPr lang="en-US" dirty="0" smtClean="0"/>
              <a:t> are independent.</a:t>
            </a:r>
          </a:p>
          <a:p>
            <a:pPr eaLnBrk="1" hangingPunct="1">
              <a:defRPr/>
            </a:pPr>
            <a:r>
              <a:rPr lang="en-US" dirty="0" smtClean="0"/>
              <a:t>Microsoft is the only company that has platform investments across the entire rich Web media ecosystem, from tools to </a:t>
            </a:r>
            <a:r>
              <a:rPr lang="en-US" dirty="0" err="1" smtClean="0"/>
              <a:t>codecs</a:t>
            </a:r>
            <a:r>
              <a:rPr lang="en-US" dirty="0" smtClean="0"/>
              <a:t>, to servers, DRM and clients at work, at home, or on the go.</a:t>
            </a:r>
          </a:p>
          <a:p>
            <a:pPr eaLnBrk="1" hangingPunct="1">
              <a:defRPr/>
            </a:pPr>
            <a:endParaRPr lang="en-US" dirty="0" smtClean="0"/>
          </a:p>
          <a:p>
            <a:pPr eaLnBrk="1" hangingPunct="1">
              <a:buFontTx/>
              <a:buChar char="-"/>
              <a:defRPr/>
            </a:pPr>
            <a:r>
              <a:rPr lang="en-US" dirty="0" smtClean="0"/>
              <a:t>In recognition of it’s contributions to Streaming Media Architecture, Microsoft was recently awarded a Technical and Engineering Emmy® Award from the National Academy of Television Arts and Sciences for Windows Media technologies. The award for Streaming Media Architecture &amp; Components was announced by the National Academy of Television and will be formally delivered to winners at a ceremony held during the CES trade show, January 2007 in Las Vegas. (In full disclosure- was a 4-way win for Microsoft, Adobe, Apple, Real)</a:t>
            </a:r>
          </a:p>
          <a:p>
            <a:pPr eaLnBrk="1" hangingPunct="1">
              <a:buFontTx/>
              <a:buChar char="-"/>
              <a:defRPr/>
            </a:pPr>
            <a:endParaRPr lang="en-US" dirty="0" smtClean="0"/>
          </a:p>
          <a:p>
            <a:pPr eaLnBrk="1" hangingPunct="1">
              <a:buFontTx/>
              <a:buChar char="-"/>
              <a:defRPr/>
            </a:pPr>
            <a:r>
              <a:rPr lang="en-US" dirty="0" smtClean="0"/>
              <a:t>As an IP company, Microsoft is also committed to ensuring we have content protection in place for delivery of rich media.</a:t>
            </a:r>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dirty="0"/>
          </a:p>
        </p:txBody>
      </p:sp>
      <p:sp>
        <p:nvSpPr>
          <p:cNvPr id="61444" name="Slide Number Placeholder 3"/>
          <p:cNvSpPr>
            <a:spLocks noGrp="1"/>
          </p:cNvSpPr>
          <p:nvPr>
            <p:ph type="sldNum" sz="quarter" idx="5"/>
          </p:nvPr>
        </p:nvSpPr>
        <p:spPr/>
        <p:txBody>
          <a:bodyPr/>
          <a:lstStyle/>
          <a:p>
            <a:pPr>
              <a:defRPr/>
            </a:pPr>
            <a:fld id="{914094B1-2AB0-4CA2-8A01-A827596F0D04}" type="slidenum">
              <a:rPr lang="en-US" smtClean="0">
                <a:latin typeface="Arial" pitchFamily="34" charset="0"/>
              </a:rPr>
              <a:pPr>
                <a:defRPr/>
              </a:pPr>
              <a:t>3</a:t>
            </a:fld>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14338" y="3798888"/>
            <a:ext cx="6021387" cy="4375848"/>
          </a:xfrm>
        </p:spPr>
        <p:txBody>
          <a:bodyPr>
            <a:normAutofit/>
          </a:bodyPr>
          <a:lstStyle/>
          <a:p>
            <a:r>
              <a:rPr lang="en-US" dirty="0" smtClean="0"/>
              <a:t>It’s important to note that Silverlight can operate in a browser in different ways. </a:t>
            </a:r>
          </a:p>
          <a:p>
            <a:pPr>
              <a:buFont typeface="Arial" pitchFamily="34" charset="0"/>
              <a:buChar char="•"/>
            </a:pPr>
            <a:r>
              <a:rPr lang="en-US" dirty="0" smtClean="0"/>
              <a:t>Top left corner represents web technology today: HTML for presentation, JavaScript for code</a:t>
            </a:r>
          </a:p>
          <a:p>
            <a:pPr>
              <a:buFont typeface="Arial" pitchFamily="34" charset="0"/>
              <a:buChar char="•"/>
            </a:pPr>
            <a:r>
              <a:rPr lang="en-US" dirty="0" smtClean="0"/>
              <a:t>Bottom left is delivered in SL 1.0 – adds XAML as a choice for richer presentation while retaining the same JavaScript engine for code and allowing seamless interaction between XAML and HTML.</a:t>
            </a:r>
          </a:p>
          <a:p>
            <a:pPr>
              <a:buFont typeface="Arial" pitchFamily="34" charset="0"/>
              <a:buChar char="•"/>
            </a:pPr>
            <a:r>
              <a:rPr lang="en-US" dirty="0" smtClean="0"/>
              <a:t>Along a different continuum (bottom right), Silverlight will also offer support for .NET Framework-based programming languages like C#, VB.NET as well as dynamic languages such as Ruby and Python in the 1.1 release. This will enable RIA-style development.</a:t>
            </a:r>
          </a:p>
          <a:p>
            <a:pPr>
              <a:buFont typeface="Arial" pitchFamily="34" charset="0"/>
              <a:buChar char="•"/>
            </a:pPr>
            <a:r>
              <a:rPr lang="en-US" dirty="0" smtClean="0"/>
              <a:t>Lastly, those same languages can also be used to add a richer, compiled codebase to regular HTML  applications (top right).</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3/24/2008 10:43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3/24/2008 10:43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3/24/2008 10:43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3/24/2008 10:43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3/24/2008 10:43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create a Silverlight 1.0 application, all you need is a text editor and a </a:t>
            </a:r>
            <a:r>
              <a:rPr lang="en-US" dirty="0" err="1" smtClean="0"/>
              <a:t>webserver</a:t>
            </a:r>
            <a:r>
              <a:rPr lang="en-US" dirty="0" smtClean="0"/>
              <a:t> to host it on (no other Microsoft component dependencies).</a:t>
            </a:r>
          </a:p>
          <a:p>
            <a:r>
              <a:rPr lang="en-US" dirty="0" smtClean="0"/>
              <a:t>For maximum productivity,  there are a broader set of tools, however – Visual Studio 2008 (previously codenamed “Orcas”), along with an add-in template for Silverlight, Blend 2 for designers, and a preview of future ASP.NET extensions for hosting media and XAML content.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3/24/2008 10:43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3/24/2008 10:43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hapter 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9749" y="2837824"/>
            <a:ext cx="8031428" cy="507832"/>
          </a:xfrm>
        </p:spPr>
        <p:txBody>
          <a:bodyPr anchor="b" anchorCtr="0"/>
          <a:lstStyle>
            <a:lvl1pPr algn="r">
              <a:lnSpc>
                <a:spcPct val="90000"/>
              </a:lnSpc>
              <a:defRPr sz="3700"/>
            </a:lvl1pPr>
          </a:lstStyle>
          <a:p>
            <a:r>
              <a:rPr lang="en-US" dirty="0" smtClean="0"/>
              <a:t>Chapter Title Placeholder</a:t>
            </a:r>
            <a:endParaRPr lang="en-US" dirty="0"/>
          </a:p>
        </p:txBody>
      </p:sp>
      <p:sp>
        <p:nvSpPr>
          <p:cNvPr id="3" name="Subtitle 2"/>
          <p:cNvSpPr>
            <a:spLocks noGrp="1"/>
          </p:cNvSpPr>
          <p:nvPr>
            <p:ph type="subTitle" idx="1" hasCustomPrompt="1"/>
          </p:nvPr>
        </p:nvSpPr>
        <p:spPr>
          <a:xfrm>
            <a:off x="881063" y="3430323"/>
            <a:ext cx="7690116" cy="323165"/>
          </a:xfrm>
        </p:spPr>
        <p:txBody>
          <a:bodyPr/>
          <a:lstStyle>
            <a:lvl1pPr marL="0" indent="0" algn="r">
              <a:lnSpc>
                <a:spcPct val="90000"/>
              </a:lnSpc>
              <a:spcBef>
                <a:spcPts val="0"/>
              </a:spcBef>
              <a:buNone/>
              <a:defRPr sz="2300" baseline="0">
                <a:solidFill>
                  <a:schemeClr val="bg1"/>
                </a:solidFill>
              </a:defRPr>
            </a:lvl1pPr>
            <a:lvl2pPr marL="457163" indent="0" algn="ctr">
              <a:buNone/>
              <a:defRPr>
                <a:solidFill>
                  <a:schemeClr val="tx1">
                    <a:tint val="75000"/>
                  </a:schemeClr>
                </a:solidFill>
              </a:defRPr>
            </a:lvl2pPr>
            <a:lvl3pPr marL="914327" indent="0" algn="ctr">
              <a:buNone/>
              <a:defRPr>
                <a:solidFill>
                  <a:schemeClr val="tx1">
                    <a:tint val="75000"/>
                  </a:schemeClr>
                </a:solidFill>
              </a:defRPr>
            </a:lvl3pPr>
            <a:lvl4pPr marL="1371490" indent="0" algn="ctr">
              <a:buNone/>
              <a:defRPr>
                <a:solidFill>
                  <a:schemeClr val="tx1">
                    <a:tint val="75000"/>
                  </a:schemeClr>
                </a:solidFill>
              </a:defRPr>
            </a:lvl4pPr>
            <a:lvl5pPr marL="1828654" indent="0" algn="ctr">
              <a:buNone/>
              <a:defRPr>
                <a:solidFill>
                  <a:schemeClr val="tx1">
                    <a:tint val="75000"/>
                  </a:schemeClr>
                </a:solidFill>
              </a:defRPr>
            </a:lvl5pPr>
            <a:lvl6pPr marL="2285818" indent="0" algn="ctr">
              <a:buNone/>
              <a:defRPr>
                <a:solidFill>
                  <a:schemeClr val="tx1">
                    <a:tint val="75000"/>
                  </a:schemeClr>
                </a:solidFill>
              </a:defRPr>
            </a:lvl6pPr>
            <a:lvl7pPr marL="2742980" indent="0" algn="ctr">
              <a:buNone/>
              <a:defRPr>
                <a:solidFill>
                  <a:schemeClr val="tx1">
                    <a:tint val="75000"/>
                  </a:schemeClr>
                </a:solidFill>
              </a:defRPr>
            </a:lvl7pPr>
            <a:lvl8pPr marL="3200144" indent="0" algn="ctr">
              <a:buNone/>
              <a:defRPr>
                <a:solidFill>
                  <a:schemeClr val="tx1">
                    <a:tint val="75000"/>
                  </a:schemeClr>
                </a:solidFill>
              </a:defRPr>
            </a:lvl8pPr>
            <a:lvl9pPr marL="3657308" indent="0" algn="ctr">
              <a:buNone/>
              <a:defRPr>
                <a:solidFill>
                  <a:schemeClr val="tx1">
                    <a:tint val="75000"/>
                  </a:schemeClr>
                </a:solidFill>
              </a:defRPr>
            </a:lvl9pPr>
          </a:lstStyle>
          <a:p>
            <a:r>
              <a:rPr lang="en-US" dirty="0" smtClean="0"/>
              <a:t>Chapter Subtitle Placeholder</a:t>
            </a:r>
          </a:p>
        </p:txBody>
      </p:sp>
      <p:pic>
        <p:nvPicPr>
          <p:cNvPr id="4" name="Picture 3" descr="Silverlight_logo.png"/>
          <p:cNvPicPr>
            <a:picLocks noChangeAspect="1"/>
          </p:cNvPicPr>
          <p:nvPr userDrawn="1"/>
        </p:nvPicPr>
        <p:blipFill>
          <a:blip r:embed="rId3" cstate="print"/>
          <a:stretch>
            <a:fillRect/>
          </a:stretch>
        </p:blipFill>
        <p:spPr>
          <a:xfrm>
            <a:off x="381000" y="231511"/>
            <a:ext cx="2465633" cy="800564"/>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2">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4" name="Picture 3" descr="Silverlight_logo.png"/>
          <p:cNvPicPr>
            <a:picLocks noChangeAspect="1"/>
          </p:cNvPicPr>
          <p:nvPr userDrawn="1"/>
        </p:nvPicPr>
        <p:blipFill>
          <a:blip r:embed="rId3" cstate="print"/>
          <a:srcRect l="-7404"/>
          <a:stretch>
            <a:fillRect/>
          </a:stretch>
        </p:blipFill>
        <p:spPr>
          <a:xfrm>
            <a:off x="198438" y="231511"/>
            <a:ext cx="2648195" cy="800564"/>
          </a:xfrm>
          <a:prstGeom prst="rect">
            <a:avLst/>
          </a:prstGeom>
        </p:spPr>
      </p:pic>
      <p:sp>
        <p:nvSpPr>
          <p:cNvPr id="2" name="Title 1"/>
          <p:cNvSpPr>
            <a:spLocks noGrp="1"/>
          </p:cNvSpPr>
          <p:nvPr>
            <p:ph type="ctrTitle" hasCustomPrompt="1"/>
          </p:nvPr>
        </p:nvSpPr>
        <p:spPr>
          <a:xfrm>
            <a:off x="539749" y="2837824"/>
            <a:ext cx="8031428" cy="507832"/>
          </a:xfrm>
        </p:spPr>
        <p:txBody>
          <a:bodyPr anchor="b" anchorCtr="0"/>
          <a:lstStyle>
            <a:lvl1pPr algn="r">
              <a:lnSpc>
                <a:spcPct val="90000"/>
              </a:lnSpc>
              <a:defRPr sz="3700"/>
            </a:lvl1pPr>
          </a:lstStyle>
          <a:p>
            <a:r>
              <a:rPr lang="en-US" dirty="0" smtClean="0"/>
              <a:t>Presentation Title Placeholder</a:t>
            </a:r>
            <a:endParaRPr lang="en-US" dirty="0"/>
          </a:p>
        </p:txBody>
      </p:sp>
      <p:sp>
        <p:nvSpPr>
          <p:cNvPr id="3" name="Subtitle 2"/>
          <p:cNvSpPr>
            <a:spLocks noGrp="1"/>
          </p:cNvSpPr>
          <p:nvPr>
            <p:ph type="subTitle" idx="1" hasCustomPrompt="1"/>
          </p:nvPr>
        </p:nvSpPr>
        <p:spPr>
          <a:xfrm>
            <a:off x="881063" y="3430325"/>
            <a:ext cx="7690116" cy="646331"/>
          </a:xfrm>
        </p:spPr>
        <p:txBody>
          <a:bodyPr/>
          <a:lstStyle>
            <a:lvl1pPr marL="0" indent="0" algn="r">
              <a:lnSpc>
                <a:spcPct val="90000"/>
              </a:lnSpc>
              <a:spcBef>
                <a:spcPts val="0"/>
              </a:spcBef>
              <a:buNone/>
              <a:defRPr sz="2300" baseline="0">
                <a:solidFill>
                  <a:schemeClr val="bg1"/>
                </a:solidFill>
              </a:defRPr>
            </a:lvl1pPr>
            <a:lvl2pPr marL="457163" indent="0" algn="ctr">
              <a:buNone/>
              <a:defRPr>
                <a:solidFill>
                  <a:schemeClr val="tx1">
                    <a:tint val="75000"/>
                  </a:schemeClr>
                </a:solidFill>
              </a:defRPr>
            </a:lvl2pPr>
            <a:lvl3pPr marL="914327" indent="0" algn="ctr">
              <a:buNone/>
              <a:defRPr>
                <a:solidFill>
                  <a:schemeClr val="tx1">
                    <a:tint val="75000"/>
                  </a:schemeClr>
                </a:solidFill>
              </a:defRPr>
            </a:lvl3pPr>
            <a:lvl4pPr marL="1371490" indent="0" algn="ctr">
              <a:buNone/>
              <a:defRPr>
                <a:solidFill>
                  <a:schemeClr val="tx1">
                    <a:tint val="75000"/>
                  </a:schemeClr>
                </a:solidFill>
              </a:defRPr>
            </a:lvl4pPr>
            <a:lvl5pPr marL="1828654" indent="0" algn="ctr">
              <a:buNone/>
              <a:defRPr>
                <a:solidFill>
                  <a:schemeClr val="tx1">
                    <a:tint val="75000"/>
                  </a:schemeClr>
                </a:solidFill>
              </a:defRPr>
            </a:lvl5pPr>
            <a:lvl6pPr marL="2285818" indent="0" algn="ctr">
              <a:buNone/>
              <a:defRPr>
                <a:solidFill>
                  <a:schemeClr val="tx1">
                    <a:tint val="75000"/>
                  </a:schemeClr>
                </a:solidFill>
              </a:defRPr>
            </a:lvl6pPr>
            <a:lvl7pPr marL="2742980" indent="0" algn="ctr">
              <a:buNone/>
              <a:defRPr>
                <a:solidFill>
                  <a:schemeClr val="tx1">
                    <a:tint val="75000"/>
                  </a:schemeClr>
                </a:solidFill>
              </a:defRPr>
            </a:lvl7pPr>
            <a:lvl8pPr marL="3200144" indent="0" algn="ctr">
              <a:buNone/>
              <a:defRPr>
                <a:solidFill>
                  <a:schemeClr val="tx1">
                    <a:tint val="75000"/>
                  </a:schemeClr>
                </a:solidFill>
              </a:defRPr>
            </a:lvl8pPr>
            <a:lvl9pPr marL="3657308" indent="0" algn="ctr">
              <a:buNone/>
              <a:defRPr>
                <a:solidFill>
                  <a:schemeClr val="tx1">
                    <a:tint val="75000"/>
                  </a:schemeClr>
                </a:solidFill>
              </a:defRPr>
            </a:lvl9pPr>
          </a:lstStyle>
          <a:p>
            <a:r>
              <a:rPr lang="en-US" dirty="0" smtClean="0"/>
              <a:t>Presentation Subtitle Placeholder</a:t>
            </a:r>
            <a:br>
              <a:rPr lang="en-US" dirty="0" smtClean="0"/>
            </a:br>
            <a:r>
              <a:rPr lang="en-US" dirty="0" smtClean="0"/>
              <a:t>Document Date</a:t>
            </a:r>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1672766"/>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1672766"/>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9144001" cy="619125"/>
          </a:xfrm>
          <a:solidFill>
            <a:srgbClr val="FFFF99"/>
          </a:solidFill>
        </p:spPr>
        <p:txBody>
          <a:bodyPr wrap="square" lIns="152388" tIns="76194" rIns="152388" bIns="76194"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Company Confidential   </a:t>
            </a:r>
            <a:fld id="{5BF04998-43B3-4C68-B82E-05D169F7E19D}" type="datetime4">
              <a:rPr lang="en-US" i="1"/>
              <a:pPr/>
              <a:t>March 24, 2008</a:t>
            </a:fld>
            <a:endParaRPr lang="en-US" i="1"/>
          </a:p>
        </p:txBody>
      </p:sp>
      <p:sp>
        <p:nvSpPr>
          <p:cNvPr id="5" name="Slide Number Placeholder 4"/>
          <p:cNvSpPr>
            <a:spLocks noGrp="1"/>
          </p:cNvSpPr>
          <p:nvPr>
            <p:ph type="sldNum" sz="quarter" idx="11"/>
          </p:nvPr>
        </p:nvSpPr>
        <p:spPr>
          <a:xfrm>
            <a:off x="225425" y="6650038"/>
            <a:ext cx="2133600" cy="176212"/>
          </a:xfrm>
          <a:prstGeom prst="rect">
            <a:avLst/>
          </a:prstGeom>
        </p:spPr>
        <p:txBody>
          <a:bodyPr/>
          <a:lstStyle>
            <a:lvl1pPr>
              <a:defRPr/>
            </a:lvl1pPr>
          </a:lstStyle>
          <a:p>
            <a:fld id="{CEE1B804-DF27-4B05-BC43-D7AC8ED8FC3E}"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2"/>
          </p:nvPr>
        </p:nvSpPr>
        <p:spPr bwMode="auto">
          <a:xfrm>
            <a:off x="5911516" y="6650038"/>
            <a:ext cx="3011822" cy="178510"/>
          </a:xfrm>
          <a:prstGeom prst="rect">
            <a:avLst/>
          </a:prstGeom>
          <a:noFill/>
          <a:ln w="9525">
            <a:noFill/>
            <a:miter lim="800000"/>
            <a:headEnd/>
            <a:tailEnd/>
          </a:ln>
          <a:effectLst/>
        </p:spPr>
        <p:txBody>
          <a:bodyPr vert="horz" wrap="square" lIns="0" tIns="27432" rIns="0" bIns="27432" numCol="1" anchor="t" anchorCtr="0" compatLnSpc="1">
            <a:prstTxWarp prst="textNoShape">
              <a:avLst/>
            </a:prstTxWarp>
            <a:spAutoFit/>
          </a:bodyPr>
          <a:lstStyle>
            <a:lvl1pPr algn="r">
              <a:defRPr sz="800">
                <a:latin typeface="+mn-lt"/>
              </a:defRPr>
            </a:lvl1pPr>
          </a:lstStyle>
          <a:p>
            <a:r>
              <a:rPr lang="en-US" i="1" smtClean="0"/>
              <a:t>11/19/2006</a:t>
            </a:r>
            <a:endParaRPr lang="en-US" i="1" dirty="0"/>
          </a:p>
        </p:txBody>
      </p:sp>
      <p:sp>
        <p:nvSpPr>
          <p:cNvPr id="8" name="Rectangle 5"/>
          <p:cNvSpPr>
            <a:spLocks noGrp="1" noChangeArrowheads="1"/>
          </p:cNvSpPr>
          <p:nvPr>
            <p:ph type="sldNum" sz="quarter" idx="4"/>
          </p:nvPr>
        </p:nvSpPr>
        <p:spPr bwMode="auto">
          <a:xfrm>
            <a:off x="225425" y="6650038"/>
            <a:ext cx="2133600" cy="176212"/>
          </a:xfrm>
          <a:prstGeom prst="rect">
            <a:avLst/>
          </a:prstGeom>
          <a:noFill/>
          <a:ln w="9525">
            <a:noFill/>
            <a:miter lim="800000"/>
            <a:headEnd/>
            <a:tailEnd/>
          </a:ln>
          <a:effectLst/>
        </p:spPr>
        <p:txBody>
          <a:bodyPr vert="horz" wrap="square" lIns="0" tIns="27432" rIns="0" bIns="27432" numCol="1" anchor="t" anchorCtr="0" compatLnSpc="1">
            <a:prstTxWarp prst="textNoShape">
              <a:avLst/>
            </a:prstTxWarp>
            <a:spAutoFit/>
          </a:bodyPr>
          <a:lstStyle>
            <a:lvl1pPr>
              <a:defRPr sz="800">
                <a:latin typeface="+mn-lt"/>
              </a:defRPr>
            </a:lvl1pPr>
          </a:lstStyle>
          <a:p>
            <a:fld id="{10C358E2-BEB3-40E5-9F87-0EBEE5901F9F}" type="slidenum">
              <a:rPr lang="en-US"/>
              <a:pPr/>
              <a:t>‹#›</a:t>
            </a:fld>
            <a:endParaRPr 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Up">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r>
              <a:rPr lang="en-US" smtClean="0"/>
              <a:t>Click to edit Master title style</a:t>
            </a:r>
            <a:endParaRPr lang="en-US" dirty="0"/>
          </a:p>
        </p:txBody>
      </p:sp>
      <p:sp>
        <p:nvSpPr>
          <p:cNvPr id="11" name="Rectangle 11"/>
          <p:cNvSpPr>
            <a:spLocks noGrp="1"/>
          </p:cNvSpPr>
          <p:nvPr>
            <p:ph sz="quarter" idx="15"/>
          </p:nvPr>
        </p:nvSpPr>
        <p:spPr>
          <a:xfrm>
            <a:off x="304800" y="609600"/>
            <a:ext cx="80772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4"/>
          <p:cNvSpPr>
            <a:spLocks noGrp="1" noChangeArrowheads="1"/>
          </p:cNvSpPr>
          <p:nvPr>
            <p:ph type="dt" sz="half" idx="2"/>
          </p:nvPr>
        </p:nvSpPr>
        <p:spPr bwMode="auto">
          <a:xfrm>
            <a:off x="8403770" y="6650038"/>
            <a:ext cx="519567" cy="178510"/>
          </a:xfrm>
          <a:prstGeom prst="rect">
            <a:avLst/>
          </a:prstGeom>
          <a:noFill/>
          <a:ln w="9525">
            <a:noFill/>
            <a:miter lim="800000"/>
            <a:headEnd/>
            <a:tailEnd/>
          </a:ln>
          <a:effectLst/>
        </p:spPr>
        <p:txBody>
          <a:bodyPr vert="horz" wrap="square" lIns="0" tIns="27432" rIns="0" bIns="27432" numCol="1" anchor="t" anchorCtr="0" compatLnSpc="1">
            <a:prstTxWarp prst="textNoShape">
              <a:avLst/>
            </a:prstTxWarp>
            <a:spAutoFit/>
          </a:bodyPr>
          <a:lstStyle>
            <a:lvl1pPr algn="r">
              <a:defRPr sz="800">
                <a:latin typeface="+mn-lt"/>
              </a:defRPr>
            </a:lvl1pPr>
          </a:lstStyle>
          <a:p>
            <a:r>
              <a:rPr lang="en-US" i="1" dirty="0" smtClean="0"/>
              <a:t>11/19/2006</a:t>
            </a:r>
            <a:endParaRPr lang="en-US" i="1" dirty="0"/>
          </a:p>
        </p:txBody>
      </p:sp>
      <p:sp>
        <p:nvSpPr>
          <p:cNvPr id="8" name="Rectangle 5"/>
          <p:cNvSpPr>
            <a:spLocks noGrp="1" noChangeArrowheads="1"/>
          </p:cNvSpPr>
          <p:nvPr>
            <p:ph type="sldNum" sz="quarter" idx="4"/>
          </p:nvPr>
        </p:nvSpPr>
        <p:spPr bwMode="auto">
          <a:xfrm>
            <a:off x="225425" y="6650038"/>
            <a:ext cx="623661" cy="178510"/>
          </a:xfrm>
          <a:prstGeom prst="rect">
            <a:avLst/>
          </a:prstGeom>
          <a:noFill/>
          <a:ln w="9525">
            <a:noFill/>
            <a:miter lim="800000"/>
            <a:headEnd/>
            <a:tailEnd/>
          </a:ln>
          <a:effectLst/>
        </p:spPr>
        <p:txBody>
          <a:bodyPr vert="horz" wrap="square" lIns="0" tIns="27432" rIns="0" bIns="27432" numCol="1" anchor="t" anchorCtr="0" compatLnSpc="1">
            <a:prstTxWarp prst="textNoShape">
              <a:avLst/>
            </a:prstTxWarp>
            <a:spAutoFit/>
          </a:bodyPr>
          <a:lstStyle>
            <a:lvl1pPr>
              <a:defRPr sz="800">
                <a:latin typeface="+mn-lt"/>
              </a:defRPr>
            </a:lvl1pPr>
          </a:lstStyle>
          <a:p>
            <a:fld id="{10C358E2-BEB3-40E5-9F87-0EBEE5901F9F}"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_In">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tes Slide (you must hide it)">
    <p:bg bwMode="black">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effectLst/>
        </p:spPr>
        <p:txBody>
          <a:bodyPr/>
          <a:lstStyle>
            <a:lvl1pPr algn="l" rtl="0" fontAlgn="base">
              <a:lnSpc>
                <a:spcPct val="90000"/>
              </a:lnSpc>
              <a:spcBef>
                <a:spcPct val="0"/>
              </a:spcBef>
              <a:spcAft>
                <a:spcPct val="0"/>
              </a:spcAft>
              <a:defRPr lang="en-US" sz="4200" spc="-105" dirty="0">
                <a:ln w="3175">
                  <a:noFill/>
                </a:ln>
                <a:solidFill>
                  <a:srgbClr val="FFFFFF"/>
                </a:solidFill>
                <a:effectLst>
                  <a:outerShdw blurRad="88900" dist="12700" dir="2700000" algn="tl" rotWithShape="0">
                    <a:prstClr val="black"/>
                  </a:outerShdw>
                </a:effectLst>
                <a:latin typeface="+mj-lt"/>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bwMode="white">
          <a:xfrm>
            <a:off x="382588" y="1414463"/>
            <a:ext cx="8380412" cy="2105705"/>
          </a:xfrm>
        </p:spPr>
        <p:txBody>
          <a:bodyPr/>
          <a:lstStyle>
            <a:lvl1pPr>
              <a:spcBef>
                <a:spcPts val="980"/>
              </a:spcBef>
              <a:buFontTx/>
              <a:buBlip>
                <a:blip r:embed="rId2"/>
              </a:buBlip>
              <a:defRPr lang="en-US" sz="2800" dirty="0" smtClean="0">
                <a:solidFill>
                  <a:schemeClr val="tx1"/>
                </a:solidFill>
                <a:effectLst>
                  <a:outerShdw blurRad="38100" dist="38100" dir="2700000" algn="tl">
                    <a:srgbClr val="000000">
                      <a:alpha val="43137"/>
                    </a:srgbClr>
                  </a:outerShdw>
                </a:effectLst>
                <a:latin typeface="+mn-lt"/>
                <a:ea typeface="+mn-ea"/>
                <a:cs typeface="Arial" pitchFamily="34" charset="0"/>
              </a:defRPr>
            </a:lvl1pPr>
            <a:lvl2pPr algn="l" defTabSz="766763" rtl="0" eaLnBrk="1" fontAlgn="base" hangingPunct="1">
              <a:lnSpc>
                <a:spcPct val="90000"/>
              </a:lnSpc>
              <a:spcBef>
                <a:spcPts val="910"/>
              </a:spcBef>
              <a:spcAft>
                <a:spcPct val="0"/>
              </a:spcAft>
              <a:buClr>
                <a:schemeClr val="tx2"/>
              </a:buClr>
              <a:buSzPct val="75000"/>
              <a:buFontTx/>
              <a:buBlip>
                <a:blip r:embed="rId3"/>
              </a:buBlip>
              <a:defRPr lang="en-US" sz="2500" dirty="0" smtClean="0">
                <a:solidFill>
                  <a:schemeClr val="tx1"/>
                </a:solidFill>
                <a:effectLst>
                  <a:outerShdw blurRad="38100" dist="38100" dir="2700000" algn="tl">
                    <a:srgbClr val="000000">
                      <a:alpha val="43137"/>
                    </a:srgbClr>
                  </a:outerShdw>
                </a:effectLst>
                <a:latin typeface="+mn-lt"/>
                <a:cs typeface="Arial" pitchFamily="34" charset="0"/>
              </a:defRPr>
            </a:lvl2pPr>
            <a:lvl3pPr algn="l" defTabSz="766763" rtl="0" eaLnBrk="1" fontAlgn="base" hangingPunct="1">
              <a:lnSpc>
                <a:spcPct val="90000"/>
              </a:lnSpc>
              <a:spcBef>
                <a:spcPts val="840"/>
              </a:spcBef>
              <a:spcAft>
                <a:spcPct val="0"/>
              </a:spcAft>
              <a:buClr>
                <a:schemeClr val="tx2"/>
              </a:buClr>
              <a:buSzPct val="75000"/>
              <a:buFontTx/>
              <a:buBlip>
                <a:blip r:embed="rId3"/>
              </a:buBlip>
              <a:defRPr lang="en-US" sz="2200" dirty="0" smtClean="0">
                <a:solidFill>
                  <a:schemeClr val="tx1"/>
                </a:solidFill>
                <a:effectLst>
                  <a:outerShdw blurRad="38100" dist="38100" dir="2700000" algn="tl">
                    <a:srgbClr val="000000">
                      <a:alpha val="43137"/>
                    </a:srgbClr>
                  </a:outerShdw>
                </a:effectLst>
                <a:latin typeface="+mn-lt"/>
                <a:cs typeface="Arial" pitchFamily="34" charset="0"/>
              </a:defRPr>
            </a:lvl3pPr>
            <a:lvl4pPr algn="l" defTabSz="766763" rtl="0" eaLnBrk="1" fontAlgn="base" hangingPunct="1">
              <a:lnSpc>
                <a:spcPct val="90000"/>
              </a:lnSpc>
              <a:spcBef>
                <a:spcPts val="770"/>
              </a:spcBef>
              <a:spcAft>
                <a:spcPct val="0"/>
              </a:spcAft>
              <a:buClr>
                <a:schemeClr val="tx2"/>
              </a:buClr>
              <a:buSzPct val="75000"/>
              <a:buFontTx/>
              <a:buBlip>
                <a:blip r:embed="rId3"/>
              </a:buBlip>
              <a:defRPr lang="en-US" sz="2000" dirty="0" smtClean="0">
                <a:solidFill>
                  <a:schemeClr val="tx1"/>
                </a:solidFill>
                <a:effectLst>
                  <a:outerShdw blurRad="38100" dist="38100" dir="2700000" algn="tl">
                    <a:srgbClr val="000000">
                      <a:alpha val="43137"/>
                    </a:srgbClr>
                  </a:outerShdw>
                </a:effectLst>
                <a:latin typeface="+mn-lt"/>
                <a:cs typeface="Arial" pitchFamily="34" charset="0"/>
              </a:defRPr>
            </a:lvl4pPr>
            <a:lvl5pPr algn="l" defTabSz="766763" rtl="0" eaLnBrk="1" fontAlgn="base" hangingPunct="1">
              <a:lnSpc>
                <a:spcPct val="90000"/>
              </a:lnSpc>
              <a:spcBef>
                <a:spcPts val="700"/>
              </a:spcBef>
              <a:spcAft>
                <a:spcPct val="0"/>
              </a:spcAft>
              <a:buClr>
                <a:schemeClr val="tx2"/>
              </a:buClr>
              <a:buSzPct val="75000"/>
              <a:buFontTx/>
              <a:buBlip>
                <a:blip r:embed="rId3"/>
              </a:buBlip>
              <a:defRPr lang="en-US" sz="2000" dirty="0">
                <a:solidFill>
                  <a:schemeClr val="tx1"/>
                </a:solidFill>
                <a:effectLst>
                  <a:outerShdw blurRad="38100" dist="38100" dir="2700000" algn="tl">
                    <a:srgbClr val="000000">
                      <a:alpha val="43137"/>
                    </a:srgbClr>
                  </a:outerShdw>
                </a:effectLst>
                <a:latin typeface="+mn-lt"/>
                <a:cs typeface="Arial" pitchFamily="34" charset="0"/>
              </a:defRPr>
            </a:lvl5pPr>
          </a:lstStyle>
          <a:p>
            <a:pPr marL="321374" lvl="0" indent="-321374" algn="l" defTabSz="766763" rtl="0" eaLnBrk="1" fontAlgn="base" hangingPunct="1">
              <a:lnSpc>
                <a:spcPct val="90000"/>
              </a:lnSpc>
              <a:spcBef>
                <a:spcPts val="980"/>
              </a:spcBef>
              <a:spcAft>
                <a:spcPct val="0"/>
              </a:spcAft>
              <a:buClr>
                <a:schemeClr val="tx2"/>
              </a:buClr>
              <a:buSzPct val="85000"/>
              <a:buFontTx/>
              <a:buBlip>
                <a:blip r:embed="rId4"/>
              </a:buBlip>
            </a:pPr>
            <a:r>
              <a:rPr lang="en-US" dirty="0" smtClean="0"/>
              <a:t>Click to edit Master text styles</a:t>
            </a:r>
          </a:p>
          <a:p>
            <a:pPr marL="321374" lvl="1" indent="-321374" algn="l" defTabSz="766763" rtl="0" eaLnBrk="1" fontAlgn="base" hangingPunct="1">
              <a:lnSpc>
                <a:spcPct val="90000"/>
              </a:lnSpc>
              <a:spcBef>
                <a:spcPts val="980"/>
              </a:spcBef>
              <a:spcAft>
                <a:spcPct val="0"/>
              </a:spcAft>
              <a:buClr>
                <a:schemeClr val="tx2"/>
              </a:buClr>
              <a:buSzPct val="85000"/>
              <a:buFontTx/>
              <a:buBlip>
                <a:blip r:embed="rId4"/>
              </a:buBlip>
            </a:pPr>
            <a:r>
              <a:rPr lang="en-US" dirty="0" smtClean="0"/>
              <a:t>Second level</a:t>
            </a:r>
          </a:p>
          <a:p>
            <a:pPr marL="321374" lvl="2" indent="-321374" algn="l" defTabSz="766763" rtl="0" eaLnBrk="1" fontAlgn="base" hangingPunct="1">
              <a:lnSpc>
                <a:spcPct val="90000"/>
              </a:lnSpc>
              <a:spcBef>
                <a:spcPts val="980"/>
              </a:spcBef>
              <a:spcAft>
                <a:spcPct val="0"/>
              </a:spcAft>
              <a:buClr>
                <a:schemeClr val="tx2"/>
              </a:buClr>
              <a:buSzPct val="85000"/>
              <a:buFontTx/>
              <a:buBlip>
                <a:blip r:embed="rId4"/>
              </a:buBlip>
            </a:pPr>
            <a:r>
              <a:rPr lang="en-US" dirty="0" smtClean="0"/>
              <a:t>Third level</a:t>
            </a:r>
          </a:p>
          <a:p>
            <a:pPr marL="321374" lvl="3" indent="-321374" algn="l" defTabSz="766763" rtl="0" eaLnBrk="1" fontAlgn="base" hangingPunct="1">
              <a:lnSpc>
                <a:spcPct val="90000"/>
              </a:lnSpc>
              <a:spcBef>
                <a:spcPts val="980"/>
              </a:spcBef>
              <a:spcAft>
                <a:spcPct val="0"/>
              </a:spcAft>
              <a:buClr>
                <a:schemeClr val="tx2"/>
              </a:buClr>
              <a:buSzPct val="85000"/>
              <a:buFontTx/>
              <a:buBlip>
                <a:blip r:embed="rId4"/>
              </a:buBlip>
            </a:pPr>
            <a:r>
              <a:rPr lang="en-US" dirty="0" smtClean="0"/>
              <a:t>Fourth level</a:t>
            </a:r>
          </a:p>
          <a:p>
            <a:pPr marL="321374" lvl="4" indent="-321374" algn="l" defTabSz="766763" rtl="0" eaLnBrk="1" fontAlgn="base" hangingPunct="1">
              <a:lnSpc>
                <a:spcPct val="90000"/>
              </a:lnSpc>
              <a:spcBef>
                <a:spcPts val="980"/>
              </a:spcBef>
              <a:spcAft>
                <a:spcPct val="0"/>
              </a:spcAft>
              <a:buClr>
                <a:schemeClr val="tx2"/>
              </a:buClr>
              <a:buSzPct val="85000"/>
              <a:buFontTx/>
              <a:buBlip>
                <a:blip r:embed="rId4"/>
              </a:buBlip>
            </a:pPr>
            <a:r>
              <a:rPr lang="en-US" dirty="0" smtClean="0"/>
              <a:t>Fifth level</a:t>
            </a:r>
            <a:endParaRPr lang="en-US" dirty="0"/>
          </a:p>
        </p:txBody>
      </p:sp>
      <p:sp>
        <p:nvSpPr>
          <p:cNvPr id="7" name="Text Placeholder 6"/>
          <p:cNvSpPr>
            <a:spLocks noGrp="1"/>
          </p:cNvSpPr>
          <p:nvPr>
            <p:ph type="body" sz="quarter" idx="10"/>
          </p:nvPr>
        </p:nvSpPr>
        <p:spPr>
          <a:xfrm>
            <a:off x="1" y="6238875"/>
            <a:ext cx="9144001" cy="619125"/>
          </a:xfrm>
          <a:solidFill>
            <a:srgbClr val="FFFF99"/>
          </a:solidFill>
        </p:spPr>
        <p:txBody>
          <a:bodyPr wrap="square" lIns="128016" tIns="64008" rIns="128016" bIns="64008"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Slide - no bottom bar">
    <p:bg bwMode="black">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effectLst/>
        </p:spPr>
        <p:txBody>
          <a:bodyPr/>
          <a:lstStyle>
            <a:lvl1pPr algn="l" rtl="0" fontAlgn="base">
              <a:lnSpc>
                <a:spcPct val="90000"/>
              </a:lnSpc>
              <a:spcBef>
                <a:spcPct val="0"/>
              </a:spcBef>
              <a:spcAft>
                <a:spcPct val="0"/>
              </a:spcAft>
              <a:defRPr lang="en-US" sz="4200" spc="-105" dirty="0">
                <a:ln w="3175">
                  <a:noFill/>
                </a:ln>
                <a:solidFill>
                  <a:srgbClr val="FFFFFF"/>
                </a:solidFill>
                <a:effectLst>
                  <a:outerShdw blurRad="88900" dist="12700" dir="2700000" algn="tl" rotWithShape="0">
                    <a:prstClr val="black"/>
                  </a:outerShdw>
                </a:effectLst>
                <a:latin typeface="Segoe" pitchFamily="34" charset="0"/>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bwMode="white">
          <a:xfrm>
            <a:off x="382588" y="1414463"/>
            <a:ext cx="8380412" cy="2105705"/>
          </a:xfrm>
        </p:spPr>
        <p:txBody>
          <a:bodyPr/>
          <a:lstStyle>
            <a:lvl1pPr>
              <a:spcBef>
                <a:spcPts val="980"/>
              </a:spcBef>
              <a:buFontTx/>
              <a:buBlip>
                <a:blip r:embed="rId2"/>
              </a:buBlip>
              <a:defRPr lang="en-US" sz="2800" dirty="0" smtClean="0">
                <a:solidFill>
                  <a:schemeClr val="tx1"/>
                </a:solidFill>
                <a:effectLst>
                  <a:outerShdw blurRad="38100" dist="38100" dir="2700000" algn="tl">
                    <a:srgbClr val="000000">
                      <a:alpha val="43137"/>
                    </a:srgbClr>
                  </a:outerShdw>
                </a:effectLst>
                <a:latin typeface="+mn-lt"/>
                <a:ea typeface="+mn-ea"/>
                <a:cs typeface="Arial" pitchFamily="34" charset="0"/>
              </a:defRPr>
            </a:lvl1pPr>
            <a:lvl2pPr algn="l" defTabSz="766763" rtl="0" eaLnBrk="1" fontAlgn="base" hangingPunct="1">
              <a:lnSpc>
                <a:spcPct val="90000"/>
              </a:lnSpc>
              <a:spcBef>
                <a:spcPts val="910"/>
              </a:spcBef>
              <a:spcAft>
                <a:spcPct val="0"/>
              </a:spcAft>
              <a:buClr>
                <a:schemeClr val="tx2"/>
              </a:buClr>
              <a:buSzPct val="75000"/>
              <a:buFontTx/>
              <a:buBlip>
                <a:blip r:embed="rId3"/>
              </a:buBlip>
              <a:defRPr lang="en-US" sz="2500" dirty="0" smtClean="0">
                <a:solidFill>
                  <a:schemeClr val="tx1"/>
                </a:solidFill>
                <a:effectLst>
                  <a:outerShdw blurRad="38100" dist="38100" dir="2700000" algn="tl">
                    <a:srgbClr val="000000">
                      <a:alpha val="43137"/>
                    </a:srgbClr>
                  </a:outerShdw>
                </a:effectLst>
                <a:latin typeface="+mn-lt"/>
                <a:cs typeface="Arial" pitchFamily="34" charset="0"/>
              </a:defRPr>
            </a:lvl2pPr>
            <a:lvl3pPr algn="l" defTabSz="766763" rtl="0" eaLnBrk="1" fontAlgn="base" hangingPunct="1">
              <a:lnSpc>
                <a:spcPct val="90000"/>
              </a:lnSpc>
              <a:spcBef>
                <a:spcPts val="840"/>
              </a:spcBef>
              <a:spcAft>
                <a:spcPct val="0"/>
              </a:spcAft>
              <a:buClr>
                <a:schemeClr val="tx2"/>
              </a:buClr>
              <a:buSzPct val="75000"/>
              <a:buFontTx/>
              <a:buBlip>
                <a:blip r:embed="rId3"/>
              </a:buBlip>
              <a:defRPr lang="en-US" sz="2200" dirty="0" smtClean="0">
                <a:solidFill>
                  <a:schemeClr val="tx1"/>
                </a:solidFill>
                <a:effectLst>
                  <a:outerShdw blurRad="38100" dist="38100" dir="2700000" algn="tl">
                    <a:srgbClr val="000000">
                      <a:alpha val="43137"/>
                    </a:srgbClr>
                  </a:outerShdw>
                </a:effectLst>
                <a:latin typeface="+mn-lt"/>
                <a:cs typeface="Arial" pitchFamily="34" charset="0"/>
              </a:defRPr>
            </a:lvl3pPr>
            <a:lvl4pPr algn="l" defTabSz="766763" rtl="0" eaLnBrk="1" fontAlgn="base" hangingPunct="1">
              <a:lnSpc>
                <a:spcPct val="90000"/>
              </a:lnSpc>
              <a:spcBef>
                <a:spcPts val="770"/>
              </a:spcBef>
              <a:spcAft>
                <a:spcPct val="0"/>
              </a:spcAft>
              <a:buClr>
                <a:schemeClr val="tx2"/>
              </a:buClr>
              <a:buSzPct val="75000"/>
              <a:buFontTx/>
              <a:buBlip>
                <a:blip r:embed="rId3"/>
              </a:buBlip>
              <a:defRPr lang="en-US" sz="2000" dirty="0" smtClean="0">
                <a:solidFill>
                  <a:schemeClr val="tx1"/>
                </a:solidFill>
                <a:effectLst>
                  <a:outerShdw blurRad="38100" dist="38100" dir="2700000" algn="tl">
                    <a:srgbClr val="000000">
                      <a:alpha val="43137"/>
                    </a:srgbClr>
                  </a:outerShdw>
                </a:effectLst>
                <a:latin typeface="+mn-lt"/>
                <a:cs typeface="Arial" pitchFamily="34" charset="0"/>
              </a:defRPr>
            </a:lvl4pPr>
            <a:lvl5pPr algn="l" defTabSz="766763" rtl="0" eaLnBrk="1" fontAlgn="base" hangingPunct="1">
              <a:lnSpc>
                <a:spcPct val="90000"/>
              </a:lnSpc>
              <a:spcBef>
                <a:spcPts val="700"/>
              </a:spcBef>
              <a:spcAft>
                <a:spcPct val="0"/>
              </a:spcAft>
              <a:buClr>
                <a:schemeClr val="tx2"/>
              </a:buClr>
              <a:buSzPct val="75000"/>
              <a:buFontTx/>
              <a:buBlip>
                <a:blip r:embed="rId3"/>
              </a:buBlip>
              <a:defRPr lang="en-US" sz="2000" dirty="0">
                <a:solidFill>
                  <a:schemeClr val="tx1"/>
                </a:solidFill>
                <a:effectLst>
                  <a:outerShdw blurRad="38100" dist="38100" dir="2700000" algn="tl">
                    <a:srgbClr val="000000">
                      <a:alpha val="43137"/>
                    </a:srgbClr>
                  </a:outerShdw>
                </a:effectLst>
                <a:latin typeface="+mn-lt"/>
                <a:cs typeface="Arial" pitchFamily="34" charset="0"/>
              </a:defRPr>
            </a:lvl5pPr>
          </a:lstStyle>
          <a:p>
            <a:pPr marL="321374" lvl="0" indent="-321374" algn="l" defTabSz="766763" rtl="0" eaLnBrk="1" fontAlgn="base" hangingPunct="1">
              <a:lnSpc>
                <a:spcPct val="90000"/>
              </a:lnSpc>
              <a:spcBef>
                <a:spcPts val="980"/>
              </a:spcBef>
              <a:spcAft>
                <a:spcPct val="0"/>
              </a:spcAft>
              <a:buClr>
                <a:schemeClr val="tx2"/>
              </a:buClr>
              <a:buSzPct val="85000"/>
              <a:buFontTx/>
              <a:buBlip>
                <a:blip r:embed="rId4"/>
              </a:buBlip>
            </a:pPr>
            <a:r>
              <a:rPr lang="en-US" dirty="0" smtClean="0"/>
              <a:t>Click to edit Master text styles</a:t>
            </a:r>
          </a:p>
          <a:p>
            <a:pPr marL="321374" lvl="1" indent="-321374" algn="l" defTabSz="766763" rtl="0" eaLnBrk="1" fontAlgn="base" hangingPunct="1">
              <a:lnSpc>
                <a:spcPct val="90000"/>
              </a:lnSpc>
              <a:spcBef>
                <a:spcPts val="980"/>
              </a:spcBef>
              <a:spcAft>
                <a:spcPct val="0"/>
              </a:spcAft>
              <a:buClr>
                <a:schemeClr val="tx2"/>
              </a:buClr>
              <a:buSzPct val="85000"/>
              <a:buFontTx/>
              <a:buBlip>
                <a:blip r:embed="rId4"/>
              </a:buBlip>
            </a:pPr>
            <a:r>
              <a:rPr lang="en-US" dirty="0" smtClean="0"/>
              <a:t>Second level</a:t>
            </a:r>
          </a:p>
          <a:p>
            <a:pPr marL="321374" lvl="2" indent="-321374" algn="l" defTabSz="766763" rtl="0" eaLnBrk="1" fontAlgn="base" hangingPunct="1">
              <a:lnSpc>
                <a:spcPct val="90000"/>
              </a:lnSpc>
              <a:spcBef>
                <a:spcPts val="980"/>
              </a:spcBef>
              <a:spcAft>
                <a:spcPct val="0"/>
              </a:spcAft>
              <a:buClr>
                <a:schemeClr val="tx2"/>
              </a:buClr>
              <a:buSzPct val="85000"/>
              <a:buFontTx/>
              <a:buBlip>
                <a:blip r:embed="rId4"/>
              </a:buBlip>
            </a:pPr>
            <a:r>
              <a:rPr lang="en-US" dirty="0" smtClean="0"/>
              <a:t>Third level</a:t>
            </a:r>
          </a:p>
          <a:p>
            <a:pPr marL="321374" lvl="3" indent="-321374" algn="l" defTabSz="766763" rtl="0" eaLnBrk="1" fontAlgn="base" hangingPunct="1">
              <a:lnSpc>
                <a:spcPct val="90000"/>
              </a:lnSpc>
              <a:spcBef>
                <a:spcPts val="980"/>
              </a:spcBef>
              <a:spcAft>
                <a:spcPct val="0"/>
              </a:spcAft>
              <a:buClr>
                <a:schemeClr val="tx2"/>
              </a:buClr>
              <a:buSzPct val="85000"/>
              <a:buFontTx/>
              <a:buBlip>
                <a:blip r:embed="rId4"/>
              </a:buBlip>
            </a:pPr>
            <a:r>
              <a:rPr lang="en-US" dirty="0" smtClean="0"/>
              <a:t>Fourth level</a:t>
            </a:r>
          </a:p>
          <a:p>
            <a:pPr marL="321374" lvl="4" indent="-321374" algn="l" defTabSz="766763" rtl="0" eaLnBrk="1" fontAlgn="base" hangingPunct="1">
              <a:lnSpc>
                <a:spcPct val="90000"/>
              </a:lnSpc>
              <a:spcBef>
                <a:spcPts val="980"/>
              </a:spcBef>
              <a:spcAft>
                <a:spcPct val="0"/>
              </a:spcAft>
              <a:buClr>
                <a:schemeClr val="tx2"/>
              </a:buClr>
              <a:buSzPct val="85000"/>
              <a:buFontTx/>
              <a:buBlip>
                <a:blip r:embed="rId4"/>
              </a:buBlip>
            </a:pPr>
            <a:r>
              <a:rPr lang="en-US" dirty="0" smtClean="0"/>
              <a:t>Fifth level</a:t>
            </a:r>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CDB2B5-3559-4793-919F-2A7ED9E90721}" type="datetimeFigureOut">
              <a:rPr lang="tr-TR" smtClean="0"/>
              <a:pPr/>
              <a:t>24.03.2008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5E5C247-793C-4D51-8603-E2CECC9A4777}"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Date Placeholder 5"/>
          <p:cNvSpPr>
            <a:spLocks noGrp="1"/>
          </p:cNvSpPr>
          <p:nvPr>
            <p:ph type="dt" sz="half" idx="11"/>
          </p:nvPr>
        </p:nvSpPr>
        <p:spPr/>
        <p:txBody>
          <a:bodyPr/>
          <a:lstStyle/>
          <a:p>
            <a:r>
              <a:rPr lang="en-US" smtClean="0"/>
              <a:t>Presentation Title |  PP |   DD Month YYYY</a:t>
            </a:r>
            <a:endParaRPr lang="en-US" dirty="0"/>
          </a:p>
        </p:txBody>
      </p:sp>
      <p:sp>
        <p:nvSpPr>
          <p:cNvPr id="8" name="Footer Placeholder 7"/>
          <p:cNvSpPr>
            <a:spLocks noGrp="1"/>
          </p:cNvSpPr>
          <p:nvPr>
            <p:ph type="ftr" sz="quarter" idx="12"/>
          </p:nvPr>
        </p:nvSpPr>
        <p:spPr/>
        <p:txBody>
          <a:bodyPr/>
          <a:lstStyle/>
          <a:p>
            <a:r>
              <a:rPr lang="en-US" smtClean="0"/>
              <a:t>Microsoft Confidential</a:t>
            </a:r>
            <a:endParaRPr lang="en-US" dirty="0"/>
          </a:p>
        </p:txBody>
      </p:sp>
      <p:pic>
        <p:nvPicPr>
          <p:cNvPr id="11" name="Picture 10" descr="Silverlight_logo.png"/>
          <p:cNvPicPr>
            <a:picLocks noChangeAspect="1"/>
          </p:cNvPicPr>
          <p:nvPr userDrawn="1"/>
        </p:nvPicPr>
        <p:blipFill>
          <a:blip r:embed="rId3" cstate="print"/>
          <a:stretch>
            <a:fillRect/>
          </a:stretch>
        </p:blipFill>
        <p:spPr>
          <a:xfrm>
            <a:off x="381000" y="231511"/>
            <a:ext cx="2465633" cy="800564"/>
          </a:xfrm>
          <a:prstGeom prst="rect">
            <a:avLst/>
          </a:prstGeom>
        </p:spPr>
      </p:pic>
      <p:sp>
        <p:nvSpPr>
          <p:cNvPr id="7" name="Title 1"/>
          <p:cNvSpPr>
            <a:spLocks noGrp="1"/>
          </p:cNvSpPr>
          <p:nvPr>
            <p:ph type="ctrTitle" hasCustomPrompt="1"/>
          </p:nvPr>
        </p:nvSpPr>
        <p:spPr>
          <a:xfrm>
            <a:off x="539749" y="2837824"/>
            <a:ext cx="8031428" cy="507832"/>
          </a:xfrm>
        </p:spPr>
        <p:txBody>
          <a:bodyPr anchor="b" anchorCtr="0"/>
          <a:lstStyle>
            <a:lvl1pPr algn="r">
              <a:lnSpc>
                <a:spcPct val="90000"/>
              </a:lnSpc>
              <a:defRPr sz="3700"/>
            </a:lvl1pPr>
          </a:lstStyle>
          <a:p>
            <a:r>
              <a:rPr lang="en-US" dirty="0" smtClean="0"/>
              <a:t>Special Title Placeholder</a:t>
            </a:r>
            <a:endParaRPr lang="en-US" dirty="0"/>
          </a:p>
        </p:txBody>
      </p:sp>
      <p:sp>
        <p:nvSpPr>
          <p:cNvPr id="12" name="Subtitle 2"/>
          <p:cNvSpPr>
            <a:spLocks noGrp="1"/>
          </p:cNvSpPr>
          <p:nvPr>
            <p:ph type="subTitle" idx="1" hasCustomPrompt="1"/>
          </p:nvPr>
        </p:nvSpPr>
        <p:spPr>
          <a:xfrm>
            <a:off x="881063" y="3430323"/>
            <a:ext cx="7690116" cy="323165"/>
          </a:xfrm>
        </p:spPr>
        <p:txBody>
          <a:bodyPr/>
          <a:lstStyle>
            <a:lvl1pPr marL="0" indent="0" algn="r">
              <a:lnSpc>
                <a:spcPct val="90000"/>
              </a:lnSpc>
              <a:spcBef>
                <a:spcPts val="0"/>
              </a:spcBef>
              <a:buNone/>
              <a:defRPr sz="2300" baseline="0">
                <a:solidFill>
                  <a:schemeClr val="bg1"/>
                </a:solidFill>
              </a:defRPr>
            </a:lvl1pPr>
            <a:lvl2pPr marL="457163" indent="0" algn="ctr">
              <a:buNone/>
              <a:defRPr>
                <a:solidFill>
                  <a:schemeClr val="tx1">
                    <a:tint val="75000"/>
                  </a:schemeClr>
                </a:solidFill>
              </a:defRPr>
            </a:lvl2pPr>
            <a:lvl3pPr marL="914327" indent="0" algn="ctr">
              <a:buNone/>
              <a:defRPr>
                <a:solidFill>
                  <a:schemeClr val="tx1">
                    <a:tint val="75000"/>
                  </a:schemeClr>
                </a:solidFill>
              </a:defRPr>
            </a:lvl3pPr>
            <a:lvl4pPr marL="1371490" indent="0" algn="ctr">
              <a:buNone/>
              <a:defRPr>
                <a:solidFill>
                  <a:schemeClr val="tx1">
                    <a:tint val="75000"/>
                  </a:schemeClr>
                </a:solidFill>
              </a:defRPr>
            </a:lvl4pPr>
            <a:lvl5pPr marL="1828654" indent="0" algn="ctr">
              <a:buNone/>
              <a:defRPr>
                <a:solidFill>
                  <a:schemeClr val="tx1">
                    <a:tint val="75000"/>
                  </a:schemeClr>
                </a:solidFill>
              </a:defRPr>
            </a:lvl5pPr>
            <a:lvl6pPr marL="2285818" indent="0" algn="ctr">
              <a:buNone/>
              <a:defRPr>
                <a:solidFill>
                  <a:schemeClr val="tx1">
                    <a:tint val="75000"/>
                  </a:schemeClr>
                </a:solidFill>
              </a:defRPr>
            </a:lvl6pPr>
            <a:lvl7pPr marL="2742980" indent="0" algn="ctr">
              <a:buNone/>
              <a:defRPr>
                <a:solidFill>
                  <a:schemeClr val="tx1">
                    <a:tint val="75000"/>
                  </a:schemeClr>
                </a:solidFill>
              </a:defRPr>
            </a:lvl7pPr>
            <a:lvl8pPr marL="3200144" indent="0" algn="ctr">
              <a:buNone/>
              <a:defRPr>
                <a:solidFill>
                  <a:schemeClr val="tx1">
                    <a:tint val="75000"/>
                  </a:schemeClr>
                </a:solidFill>
              </a:defRPr>
            </a:lvl8pPr>
            <a:lvl9pPr marL="3657308" indent="0" algn="ctr">
              <a:buNone/>
              <a:defRPr>
                <a:solidFill>
                  <a:schemeClr val="tx1">
                    <a:tint val="75000"/>
                  </a:schemeClr>
                </a:solidFill>
              </a:defRPr>
            </a:lvl9pPr>
          </a:lstStyle>
          <a:p>
            <a:r>
              <a:rPr lang="en-US" dirty="0" smtClean="0"/>
              <a:t>Special Subtitle Placeholder</a:t>
            </a:r>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One Column Text Page</a:t>
            </a:r>
            <a:endParaRPr lang="en-US" dirty="0"/>
          </a:p>
        </p:txBody>
      </p:sp>
      <p:sp>
        <p:nvSpPr>
          <p:cNvPr id="6" name="Text Placeholder 5"/>
          <p:cNvSpPr>
            <a:spLocks noGrp="1"/>
          </p:cNvSpPr>
          <p:nvPr>
            <p:ph type="body" sz="quarter" idx="10" hasCustomPrompt="1"/>
          </p:nvPr>
        </p:nvSpPr>
        <p:spPr>
          <a:xfrm>
            <a:off x="359833" y="1203854"/>
            <a:ext cx="8382000" cy="1677383"/>
          </a:xfrm>
        </p:spPr>
        <p:txBody>
          <a:bodyPr/>
          <a:lstStyle>
            <a:lvl1pPr>
              <a:lnSpc>
                <a:spcPct val="90000"/>
              </a:lnSpc>
              <a:buSzPct val="100000"/>
              <a:buFont typeface="Arial" pitchFamily="34" charset="0"/>
              <a:buChar char="•"/>
              <a:defRPr/>
            </a:lvl1pPr>
            <a:lvl2pPr>
              <a:lnSpc>
                <a:spcPct val="90000"/>
              </a:lnSpc>
              <a:buSzPct val="100000"/>
              <a:buFont typeface="Arial" pitchFamily="34" charset="0"/>
              <a:buChar char="•"/>
              <a:defRPr/>
            </a:lvl2pPr>
            <a:lvl3pPr>
              <a:lnSpc>
                <a:spcPct val="90000"/>
              </a:lnSpc>
              <a:buSzPct val="100000"/>
              <a:buFont typeface="Arial" pitchFamily="34" charset="0"/>
              <a:buChar char="•"/>
              <a:defRPr/>
            </a:lvl3pPr>
            <a:lvl4pPr>
              <a:lnSpc>
                <a:spcPct val="90000"/>
              </a:lnSpc>
              <a:buSzPct val="100000"/>
              <a:buFont typeface="Arial" pitchFamily="34" charset="0"/>
              <a:buChar char="•"/>
              <a:defRPr/>
            </a:lvl4pPr>
            <a:lvl5pPr>
              <a:lnSpc>
                <a:spcPct val="90000"/>
              </a:lnSpc>
              <a:buSzPct val="100000"/>
              <a:buFont typeface="Arial" pitchFamily="34" charset="0"/>
              <a:buChar char="•"/>
              <a:defRPr/>
            </a:lvl5pPr>
          </a:lstStyle>
          <a:p>
            <a:pPr lvl="0"/>
            <a:r>
              <a:rPr lang="en-US" dirty="0" smtClean="0"/>
              <a:t>&lt;Insert First Level Text&gt;</a:t>
            </a:r>
          </a:p>
          <a:p>
            <a:pPr lvl="1"/>
            <a:r>
              <a:rPr lang="en-US" dirty="0" smtClean="0"/>
              <a:t>&lt;Insert Second Level Text&gt;</a:t>
            </a:r>
          </a:p>
          <a:p>
            <a:pPr lvl="2"/>
            <a:r>
              <a:rPr lang="en-US" dirty="0" smtClean="0"/>
              <a:t>&lt;Insert Third Level Text&gt;</a:t>
            </a:r>
          </a:p>
          <a:p>
            <a:pPr lvl="3"/>
            <a:r>
              <a:rPr lang="en-US" dirty="0" smtClean="0"/>
              <a:t>&lt;Insert Fourth Level Text&gt;</a:t>
            </a:r>
          </a:p>
          <a:p>
            <a:pPr lvl="4"/>
            <a:r>
              <a:rPr lang="en-US" dirty="0" smtClean="0"/>
              <a:t>&lt;Insert Fifth Level Text&gt;</a:t>
            </a:r>
            <a:endParaRPr lang="en-US" dirty="0"/>
          </a:p>
        </p:txBody>
      </p:sp>
      <p:pic>
        <p:nvPicPr>
          <p:cNvPr id="5" name="Picture 4" descr="Silverlight_logo.png"/>
          <p:cNvPicPr>
            <a:picLocks noChangeAspect="1"/>
          </p:cNvPicPr>
          <p:nvPr userDrawn="1"/>
        </p:nvPicPr>
        <p:blipFill>
          <a:blip r:embed="rId2" cstate="print"/>
          <a:stretch>
            <a:fillRect/>
          </a:stretch>
        </p:blipFill>
        <p:spPr>
          <a:xfrm>
            <a:off x="7383683" y="6053264"/>
            <a:ext cx="1379318" cy="447849"/>
          </a:xfrm>
          <a:prstGeom prst="rect">
            <a:avLst/>
          </a:prstGeom>
        </p:spPr>
      </p:pic>
      <p:sp>
        <p:nvSpPr>
          <p:cNvPr id="7" name="Date Placeholder 6"/>
          <p:cNvSpPr>
            <a:spLocks noGrp="1"/>
          </p:cNvSpPr>
          <p:nvPr>
            <p:ph type="dt" sz="half" idx="11"/>
          </p:nvPr>
        </p:nvSpPr>
        <p:spPr/>
        <p:txBody>
          <a:bodyPr/>
          <a:lstStyle/>
          <a:p>
            <a:r>
              <a:rPr lang="en-US" smtClean="0"/>
              <a:t>Presentation Title |  PP |   DD Month YYYY</a:t>
            </a:r>
            <a:endParaRPr lang="en-US" dirty="0"/>
          </a:p>
        </p:txBody>
      </p:sp>
      <p:sp>
        <p:nvSpPr>
          <p:cNvPr id="8" name="Footer Placeholder 7"/>
          <p:cNvSpPr>
            <a:spLocks noGrp="1"/>
          </p:cNvSpPr>
          <p:nvPr>
            <p:ph type="ftr" sz="quarter" idx="12"/>
          </p:nvPr>
        </p:nvSpPr>
        <p:spPr/>
        <p:txBody>
          <a:bodyPr/>
          <a:lstStyle/>
          <a:p>
            <a:r>
              <a:rPr lang="en-US" smtClean="0"/>
              <a:t>Microsoft Confidential</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_alternate">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8" name="Picture 7" descr="blueband.tif"/>
          <p:cNvPicPr>
            <a:picLocks noChangeAspect="1"/>
          </p:cNvPicPr>
          <p:nvPr userDrawn="1"/>
        </p:nvPicPr>
        <p:blipFill>
          <a:blip r:embed="rId3"/>
          <a:stretch>
            <a:fillRect/>
          </a:stretch>
        </p:blipFill>
        <p:spPr>
          <a:xfrm>
            <a:off x="0" y="6017028"/>
            <a:ext cx="8128000" cy="476250"/>
          </a:xfrm>
          <a:prstGeom prst="rect">
            <a:avLst/>
          </a:prstGeom>
        </p:spPr>
      </p:pic>
      <p:sp>
        <p:nvSpPr>
          <p:cNvPr id="2" name="Title 1"/>
          <p:cNvSpPr>
            <a:spLocks noGrp="1"/>
          </p:cNvSpPr>
          <p:nvPr>
            <p:ph type="title" hasCustomPrompt="1"/>
          </p:nvPr>
        </p:nvSpPr>
        <p:spPr/>
        <p:txBody>
          <a:bodyPr/>
          <a:lstStyle/>
          <a:p>
            <a:r>
              <a:rPr lang="en-US" dirty="0" smtClean="0"/>
              <a:t>One Column Text Page</a:t>
            </a:r>
            <a:endParaRPr lang="en-US" dirty="0"/>
          </a:p>
        </p:txBody>
      </p:sp>
      <p:sp>
        <p:nvSpPr>
          <p:cNvPr id="4" name="Text Placeholder 5"/>
          <p:cNvSpPr>
            <a:spLocks noGrp="1"/>
          </p:cNvSpPr>
          <p:nvPr>
            <p:ph type="body" sz="quarter" idx="10" hasCustomPrompt="1"/>
          </p:nvPr>
        </p:nvSpPr>
        <p:spPr>
          <a:xfrm>
            <a:off x="359833" y="1203854"/>
            <a:ext cx="8382000" cy="1677383"/>
          </a:xfrm>
        </p:spPr>
        <p:txBody>
          <a:bodyPr/>
          <a:lstStyle>
            <a:lvl1pPr>
              <a:lnSpc>
                <a:spcPct val="90000"/>
              </a:lnSpc>
              <a:buSzPct val="100000"/>
              <a:buFont typeface="Arial" pitchFamily="34" charset="0"/>
              <a:buChar char="•"/>
              <a:defRPr/>
            </a:lvl1pPr>
            <a:lvl2pPr>
              <a:lnSpc>
                <a:spcPct val="90000"/>
              </a:lnSpc>
              <a:buSzPct val="100000"/>
              <a:buFont typeface="Arial" pitchFamily="34" charset="0"/>
              <a:buChar char="•"/>
              <a:defRPr/>
            </a:lvl2pPr>
            <a:lvl3pPr>
              <a:lnSpc>
                <a:spcPct val="90000"/>
              </a:lnSpc>
              <a:buSzPct val="100000"/>
              <a:buFont typeface="Arial" pitchFamily="34" charset="0"/>
              <a:buChar char="•"/>
              <a:defRPr/>
            </a:lvl3pPr>
            <a:lvl4pPr>
              <a:lnSpc>
                <a:spcPct val="90000"/>
              </a:lnSpc>
              <a:buSzPct val="100000"/>
              <a:buFont typeface="Arial" pitchFamily="34" charset="0"/>
              <a:buChar char="•"/>
              <a:defRPr/>
            </a:lvl4pPr>
            <a:lvl5pPr>
              <a:lnSpc>
                <a:spcPct val="90000"/>
              </a:lnSpc>
              <a:buSzPct val="100000"/>
              <a:buFont typeface="Arial" pitchFamily="34" charset="0"/>
              <a:buChar char="•"/>
              <a:defRPr/>
            </a:lvl5pPr>
          </a:lstStyle>
          <a:p>
            <a:pPr lvl="0"/>
            <a:r>
              <a:rPr lang="en-US" dirty="0" smtClean="0"/>
              <a:t>&lt;Insert First Level Text&gt;</a:t>
            </a:r>
          </a:p>
          <a:p>
            <a:pPr lvl="1"/>
            <a:r>
              <a:rPr lang="en-US" dirty="0" smtClean="0"/>
              <a:t>&lt;Insert Second Level Text&gt;</a:t>
            </a:r>
          </a:p>
          <a:p>
            <a:pPr lvl="2"/>
            <a:r>
              <a:rPr lang="en-US" dirty="0" smtClean="0"/>
              <a:t>&lt;Insert Third Level Text&gt;</a:t>
            </a:r>
          </a:p>
          <a:p>
            <a:pPr lvl="3"/>
            <a:r>
              <a:rPr lang="en-US" dirty="0" smtClean="0"/>
              <a:t>&lt;Insert Fourth Level Text&gt;</a:t>
            </a:r>
          </a:p>
          <a:p>
            <a:pPr lvl="4"/>
            <a:r>
              <a:rPr lang="en-US" dirty="0" smtClean="0"/>
              <a:t>&lt;Insert Fifth Level Text&gt;</a:t>
            </a:r>
            <a:endParaRPr lang="en-US" dirty="0"/>
          </a:p>
        </p:txBody>
      </p:sp>
      <p:pic>
        <p:nvPicPr>
          <p:cNvPr id="5" name="Picture 4" descr="Silverlight_logo.png"/>
          <p:cNvPicPr>
            <a:picLocks noChangeAspect="1"/>
          </p:cNvPicPr>
          <p:nvPr userDrawn="1"/>
        </p:nvPicPr>
        <p:blipFill>
          <a:blip r:embed="rId4" cstate="print"/>
          <a:stretch>
            <a:fillRect/>
          </a:stretch>
        </p:blipFill>
        <p:spPr>
          <a:xfrm>
            <a:off x="7383683" y="6053264"/>
            <a:ext cx="1379318" cy="447849"/>
          </a:xfrm>
          <a:prstGeom prst="rect">
            <a:avLst/>
          </a:prstGeom>
        </p:spPr>
      </p:pic>
      <p:sp>
        <p:nvSpPr>
          <p:cNvPr id="6" name="Date Placeholder 5"/>
          <p:cNvSpPr>
            <a:spLocks noGrp="1"/>
          </p:cNvSpPr>
          <p:nvPr>
            <p:ph type="dt" sz="half" idx="11"/>
          </p:nvPr>
        </p:nvSpPr>
        <p:spPr/>
        <p:txBody>
          <a:bodyPr/>
          <a:lstStyle/>
          <a:p>
            <a:r>
              <a:rPr lang="en-US" smtClean="0"/>
              <a:t>Presentation Title |  PP |   DD Month YYYY</a:t>
            </a:r>
            <a:endParaRPr lang="en-US" dirty="0"/>
          </a:p>
        </p:txBody>
      </p:sp>
      <p:sp>
        <p:nvSpPr>
          <p:cNvPr id="7" name="Footer Placeholder 6"/>
          <p:cNvSpPr>
            <a:spLocks noGrp="1"/>
          </p:cNvSpPr>
          <p:nvPr>
            <p:ph type="ftr" sz="quarter" idx="12"/>
          </p:nvPr>
        </p:nvSpPr>
        <p:spPr/>
        <p:txBody>
          <a:bodyPr/>
          <a:lstStyle/>
          <a:p>
            <a:r>
              <a:rPr lang="en-US" smtClean="0"/>
              <a:t>Microsoft Confidential</a:t>
            </a:r>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blueband.tif"/>
          <p:cNvPicPr>
            <a:picLocks noChangeAspect="1"/>
          </p:cNvPicPr>
          <p:nvPr userDrawn="1"/>
        </p:nvPicPr>
        <p:blipFill>
          <a:blip r:embed="rId2"/>
          <a:stretch>
            <a:fillRect/>
          </a:stretch>
        </p:blipFill>
        <p:spPr>
          <a:xfrm>
            <a:off x="0" y="6017028"/>
            <a:ext cx="8128000" cy="476250"/>
          </a:xfrm>
          <a:prstGeom prst="rect">
            <a:avLst/>
          </a:prstGeom>
        </p:spPr>
      </p:pic>
      <p:sp>
        <p:nvSpPr>
          <p:cNvPr id="2" name="Title 1"/>
          <p:cNvSpPr>
            <a:spLocks noGrp="1"/>
          </p:cNvSpPr>
          <p:nvPr>
            <p:ph type="title" hasCustomPrompt="1"/>
          </p:nvPr>
        </p:nvSpPr>
        <p:spPr/>
        <p:txBody>
          <a:bodyPr/>
          <a:lstStyle>
            <a:lvl1pPr>
              <a:tabLst>
                <a:tab pos="2334762" algn="l"/>
              </a:tabLst>
              <a:defRPr/>
            </a:lvl1pPr>
          </a:lstStyle>
          <a:p>
            <a:r>
              <a:rPr lang="en-US" dirty="0" smtClean="0"/>
              <a:t>Two Column Text Page</a:t>
            </a:r>
            <a:endParaRPr lang="en-US" dirty="0"/>
          </a:p>
        </p:txBody>
      </p:sp>
      <p:sp>
        <p:nvSpPr>
          <p:cNvPr id="3" name="Content Placeholder 2"/>
          <p:cNvSpPr>
            <a:spLocks noGrp="1"/>
          </p:cNvSpPr>
          <p:nvPr>
            <p:ph sz="half" idx="1" hasCustomPrompt="1"/>
          </p:nvPr>
        </p:nvSpPr>
        <p:spPr>
          <a:xfrm>
            <a:off x="359835" y="1203854"/>
            <a:ext cx="4019021" cy="1677383"/>
          </a:xfrm>
        </p:spPr>
        <p:txBody>
          <a:bodyPr/>
          <a:lstStyle>
            <a:lvl1pPr marL="289697" indent="-289697">
              <a:lnSpc>
                <a:spcPct val="90000"/>
              </a:lnSpc>
              <a:buFont typeface="Arial" pitchFamily="34" charset="0"/>
              <a:buChar char="•"/>
              <a:defRPr sz="2300"/>
            </a:lvl1pPr>
            <a:lvl2pPr marL="519865" indent="-230169">
              <a:lnSpc>
                <a:spcPct val="90000"/>
              </a:lnSpc>
              <a:buFont typeface="Arial" pitchFamily="34" charset="0"/>
              <a:buChar char="•"/>
              <a:defRPr sz="2000"/>
            </a:lvl2pPr>
            <a:lvl3pPr marL="761940" indent="-242074">
              <a:lnSpc>
                <a:spcPct val="90000"/>
              </a:lnSpc>
              <a:buFont typeface="Arial" pitchFamily="34" charset="0"/>
              <a:buChar char="•"/>
              <a:defRPr sz="2000"/>
            </a:lvl3pPr>
            <a:lvl4pPr marL="1004014" indent="-242074">
              <a:lnSpc>
                <a:spcPct val="90000"/>
              </a:lnSpc>
              <a:buFont typeface="Arial" pitchFamily="34" charset="0"/>
              <a:buChar char="•"/>
              <a:defRPr sz="2000"/>
            </a:lvl4pPr>
            <a:lvl5pPr marL="1234182" indent="-230169">
              <a:lnSpc>
                <a:spcPct val="90000"/>
              </a:lnSpc>
              <a:buFont typeface="Arial" pitchFamily="34" charset="0"/>
              <a:buChar char="•"/>
              <a:defRPr sz="2000"/>
            </a:lvl5pPr>
            <a:lvl6pPr>
              <a:defRPr sz="1800"/>
            </a:lvl6pPr>
            <a:lvl7pPr>
              <a:defRPr sz="1800"/>
            </a:lvl7pPr>
            <a:lvl8pPr>
              <a:defRPr sz="1800"/>
            </a:lvl8pPr>
            <a:lvl9pPr>
              <a:defRPr sz="1800"/>
            </a:lvl9pPr>
          </a:lstStyle>
          <a:p>
            <a:pPr lvl="0"/>
            <a:r>
              <a:rPr lang="en-US" dirty="0" smtClean="0"/>
              <a:t>&lt;Insert First Level Text&gt;</a:t>
            </a:r>
          </a:p>
          <a:p>
            <a:pPr lvl="1"/>
            <a:r>
              <a:rPr lang="en-US" dirty="0" smtClean="0"/>
              <a:t>&lt;Insert Second Level Text&gt;</a:t>
            </a:r>
          </a:p>
          <a:p>
            <a:pPr lvl="2"/>
            <a:r>
              <a:rPr lang="en-US" dirty="0" smtClean="0"/>
              <a:t>&lt;Insert Third Level Text&gt;</a:t>
            </a:r>
          </a:p>
          <a:p>
            <a:pPr lvl="3"/>
            <a:r>
              <a:rPr lang="en-US" dirty="0" smtClean="0"/>
              <a:t>&lt;Insert Fourth Level Text&gt;</a:t>
            </a:r>
          </a:p>
          <a:p>
            <a:pPr lvl="4"/>
            <a:r>
              <a:rPr lang="en-US" dirty="0" smtClean="0"/>
              <a:t>&lt;Insert Fifth Level Text&gt;</a:t>
            </a:r>
            <a:endParaRPr lang="en-US" dirty="0"/>
          </a:p>
        </p:txBody>
      </p:sp>
      <p:sp>
        <p:nvSpPr>
          <p:cNvPr id="4" name="Content Placeholder 3"/>
          <p:cNvSpPr>
            <a:spLocks noGrp="1"/>
          </p:cNvSpPr>
          <p:nvPr>
            <p:ph sz="half" idx="2" hasCustomPrompt="1"/>
          </p:nvPr>
        </p:nvSpPr>
        <p:spPr>
          <a:xfrm>
            <a:off x="4755887" y="1203854"/>
            <a:ext cx="4020343" cy="1677383"/>
          </a:xfrm>
        </p:spPr>
        <p:txBody>
          <a:bodyPr/>
          <a:lstStyle>
            <a:lvl1pPr marL="289697" indent="-289697">
              <a:lnSpc>
                <a:spcPct val="90000"/>
              </a:lnSpc>
              <a:buFont typeface="Arial" pitchFamily="34" charset="0"/>
              <a:buChar char="•"/>
              <a:defRPr sz="2300"/>
            </a:lvl1pPr>
            <a:lvl2pPr marL="519865" indent="-230169">
              <a:lnSpc>
                <a:spcPct val="90000"/>
              </a:lnSpc>
              <a:buFont typeface="Arial" pitchFamily="34" charset="0"/>
              <a:buChar char="•"/>
              <a:defRPr sz="2000"/>
            </a:lvl2pPr>
            <a:lvl3pPr marL="761940" indent="-242074">
              <a:lnSpc>
                <a:spcPct val="90000"/>
              </a:lnSpc>
              <a:buFont typeface="Arial" pitchFamily="34" charset="0"/>
              <a:buChar char="•"/>
              <a:defRPr sz="2000"/>
            </a:lvl3pPr>
            <a:lvl4pPr marL="1004014" indent="-242074">
              <a:lnSpc>
                <a:spcPct val="90000"/>
              </a:lnSpc>
              <a:buFont typeface="Arial" pitchFamily="34" charset="0"/>
              <a:buChar char="•"/>
              <a:defRPr sz="2000"/>
            </a:lvl4pPr>
            <a:lvl5pPr marL="1234182" indent="-230169">
              <a:lnSpc>
                <a:spcPct val="90000"/>
              </a:lnSpc>
              <a:buFont typeface="Arial" pitchFamily="34" charset="0"/>
              <a:buChar char="•"/>
              <a:defRPr sz="2000"/>
            </a:lvl5pPr>
            <a:lvl6pPr>
              <a:defRPr sz="1800"/>
            </a:lvl6pPr>
            <a:lvl7pPr>
              <a:defRPr sz="1800"/>
            </a:lvl7pPr>
            <a:lvl8pPr>
              <a:defRPr sz="1800"/>
            </a:lvl8pPr>
            <a:lvl9pPr>
              <a:defRPr sz="1800"/>
            </a:lvl9pPr>
          </a:lstStyle>
          <a:p>
            <a:pPr lvl="0"/>
            <a:r>
              <a:rPr lang="en-US" dirty="0" smtClean="0"/>
              <a:t>&lt;Insert First Level Text&gt;</a:t>
            </a:r>
          </a:p>
          <a:p>
            <a:pPr lvl="1"/>
            <a:r>
              <a:rPr lang="en-US" dirty="0" smtClean="0"/>
              <a:t>&lt;Insert Second Level Text&gt;</a:t>
            </a:r>
          </a:p>
          <a:p>
            <a:pPr lvl="2"/>
            <a:r>
              <a:rPr lang="en-US" dirty="0" smtClean="0"/>
              <a:t>&lt;Insert Third Level Text&gt;</a:t>
            </a:r>
          </a:p>
          <a:p>
            <a:pPr lvl="3"/>
            <a:r>
              <a:rPr lang="en-US" dirty="0" smtClean="0"/>
              <a:t>&lt;Insert Fourth Level Text&gt;</a:t>
            </a:r>
          </a:p>
          <a:p>
            <a:pPr lvl="4"/>
            <a:r>
              <a:rPr lang="en-US" dirty="0" smtClean="0"/>
              <a:t>&lt;Insert Fifth Level Text&gt;</a:t>
            </a:r>
            <a:endParaRPr lang="en-US" dirty="0"/>
          </a:p>
        </p:txBody>
      </p:sp>
      <p:pic>
        <p:nvPicPr>
          <p:cNvPr id="5" name="Picture 4" descr="Silverlight_logo.png"/>
          <p:cNvPicPr>
            <a:picLocks noChangeAspect="1"/>
          </p:cNvPicPr>
          <p:nvPr userDrawn="1"/>
        </p:nvPicPr>
        <p:blipFill>
          <a:blip r:embed="rId3" cstate="print"/>
          <a:stretch>
            <a:fillRect/>
          </a:stretch>
        </p:blipFill>
        <p:spPr>
          <a:xfrm>
            <a:off x="7383683" y="6053264"/>
            <a:ext cx="1379318" cy="447849"/>
          </a:xfrm>
          <a:prstGeom prst="rect">
            <a:avLst/>
          </a:prstGeom>
        </p:spPr>
      </p:pic>
      <p:sp>
        <p:nvSpPr>
          <p:cNvPr id="6" name="Date Placeholder 5"/>
          <p:cNvSpPr>
            <a:spLocks noGrp="1"/>
          </p:cNvSpPr>
          <p:nvPr>
            <p:ph type="dt" sz="half" idx="10"/>
          </p:nvPr>
        </p:nvSpPr>
        <p:spPr/>
        <p:txBody>
          <a:bodyPr/>
          <a:lstStyle/>
          <a:p>
            <a:r>
              <a:rPr lang="en-US" smtClean="0"/>
              <a:t>Presentation Title |  PP |   DD Month YYYY</a:t>
            </a:r>
            <a:endParaRPr lang="en-US" dirty="0"/>
          </a:p>
        </p:txBody>
      </p:sp>
      <p:sp>
        <p:nvSpPr>
          <p:cNvPr id="7" name="Footer Placeholder 6"/>
          <p:cNvSpPr>
            <a:spLocks noGrp="1"/>
          </p:cNvSpPr>
          <p:nvPr>
            <p:ph type="ftr" sz="quarter" idx="11"/>
          </p:nvPr>
        </p:nvSpPr>
        <p:spPr/>
        <p:txBody>
          <a:bodyPr/>
          <a:lstStyle/>
          <a:p>
            <a:r>
              <a:rPr lang="en-US" smtClean="0"/>
              <a:t>Microsoft Confidential</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Two Column Text Page</a:t>
            </a:r>
            <a:endParaRPr lang="en-US" dirty="0"/>
          </a:p>
        </p:txBody>
      </p:sp>
      <p:sp>
        <p:nvSpPr>
          <p:cNvPr id="3" name="Text Placeholder 2"/>
          <p:cNvSpPr>
            <a:spLocks noGrp="1"/>
          </p:cNvSpPr>
          <p:nvPr>
            <p:ph type="body" idx="1" hasCustomPrompt="1"/>
          </p:nvPr>
        </p:nvSpPr>
        <p:spPr>
          <a:xfrm>
            <a:off x="381001" y="1203854"/>
            <a:ext cx="3997854" cy="346248"/>
          </a:xfrm>
        </p:spPr>
        <p:txBody>
          <a:bodyPr anchor="b"/>
          <a:lstStyle>
            <a:lvl1pPr marL="0" indent="0">
              <a:lnSpc>
                <a:spcPct val="90000"/>
              </a:lnSpc>
              <a:spcBef>
                <a:spcPts val="0"/>
              </a:spcBef>
              <a:buNone/>
              <a:defRPr sz="2500" b="0" baseline="0">
                <a:latin typeface="+mn-lt"/>
              </a:defRPr>
            </a:lvl1pPr>
            <a:lvl2pPr marL="457163" indent="0">
              <a:buNone/>
              <a:defRPr sz="2000" b="1"/>
            </a:lvl2pPr>
            <a:lvl3pPr marL="914327" indent="0">
              <a:buNone/>
              <a:defRPr sz="1800" b="1"/>
            </a:lvl3pPr>
            <a:lvl4pPr marL="1371490" indent="0">
              <a:buNone/>
              <a:defRPr sz="1600" b="1"/>
            </a:lvl4pPr>
            <a:lvl5pPr marL="1828654" indent="0">
              <a:buNone/>
              <a:defRPr sz="1600" b="1"/>
            </a:lvl5pPr>
            <a:lvl6pPr marL="2285818" indent="0">
              <a:buNone/>
              <a:defRPr sz="1600" b="1"/>
            </a:lvl6pPr>
            <a:lvl7pPr marL="2742980" indent="0">
              <a:buNone/>
              <a:defRPr sz="1600" b="1"/>
            </a:lvl7pPr>
            <a:lvl8pPr marL="3200144" indent="0">
              <a:buNone/>
              <a:defRPr sz="1600" b="1"/>
            </a:lvl8pPr>
            <a:lvl9pPr marL="3657308" indent="0">
              <a:buNone/>
              <a:defRPr sz="1600" b="1"/>
            </a:lvl9pPr>
          </a:lstStyle>
          <a:p>
            <a:pPr lvl="0"/>
            <a:r>
              <a:rPr lang="en-US" dirty="0" smtClean="0"/>
              <a:t>First column heading</a:t>
            </a:r>
          </a:p>
        </p:txBody>
      </p:sp>
      <p:sp>
        <p:nvSpPr>
          <p:cNvPr id="4" name="Content Placeholder 3"/>
          <p:cNvSpPr>
            <a:spLocks noGrp="1"/>
          </p:cNvSpPr>
          <p:nvPr>
            <p:ph sz="half" idx="2" hasCustomPrompt="1"/>
          </p:nvPr>
        </p:nvSpPr>
        <p:spPr>
          <a:xfrm>
            <a:off x="359835" y="1597216"/>
            <a:ext cx="4019021" cy="1536318"/>
          </a:xfrm>
        </p:spPr>
        <p:txBody>
          <a:bodyPr/>
          <a:lstStyle>
            <a:lvl1pPr marL="281759" indent="-281759">
              <a:buFont typeface="Arial" pitchFamily="34" charset="0"/>
              <a:buChar char="•"/>
              <a:defRPr sz="2300"/>
            </a:lvl1pPr>
            <a:lvl2pPr marL="562196" indent="-265885">
              <a:buFont typeface="Arial" pitchFamily="34" charset="0"/>
              <a:buChar char="•"/>
              <a:defRPr sz="2000"/>
            </a:lvl2pPr>
            <a:lvl3pPr marL="813529" indent="-243397">
              <a:buFont typeface="Arial" pitchFamily="34" charset="0"/>
              <a:buChar char="•"/>
              <a:defRPr sz="1800"/>
            </a:lvl3pPr>
            <a:lvl4pPr marL="1050312" indent="-228847">
              <a:buFont typeface="Arial" pitchFamily="34" charset="0"/>
              <a:buChar char="•"/>
              <a:defRPr sz="1700"/>
            </a:lvl4pPr>
            <a:lvl5pPr marL="1279159" indent="-206358">
              <a:buFont typeface="Arial" pitchFamily="34" charset="0"/>
              <a:buChar char="•"/>
              <a:defRPr sz="1700"/>
            </a:lvl5pPr>
            <a:lvl6pPr>
              <a:defRPr sz="1600"/>
            </a:lvl6pPr>
            <a:lvl7pPr>
              <a:defRPr sz="1600"/>
            </a:lvl7pPr>
            <a:lvl8pPr>
              <a:defRPr sz="1600"/>
            </a:lvl8pPr>
            <a:lvl9pPr>
              <a:defRPr sz="1600"/>
            </a:lvl9pPr>
          </a:lstStyle>
          <a:p>
            <a:pPr lvl="0"/>
            <a:r>
              <a:rPr lang="en-US" dirty="0" smtClean="0"/>
              <a:t>&lt;Insert First Level Text&gt;</a:t>
            </a:r>
          </a:p>
          <a:p>
            <a:pPr lvl="1"/>
            <a:r>
              <a:rPr lang="en-US" dirty="0" smtClean="0"/>
              <a:t>&lt;Insert Second Level Text&gt;</a:t>
            </a:r>
          </a:p>
          <a:p>
            <a:pPr lvl="2"/>
            <a:r>
              <a:rPr lang="en-US" dirty="0" smtClean="0"/>
              <a:t>&lt;Insert Third Level Text&gt;</a:t>
            </a:r>
          </a:p>
          <a:p>
            <a:pPr lvl="3"/>
            <a:r>
              <a:rPr lang="en-US" dirty="0" smtClean="0"/>
              <a:t>&lt;Insert Fourth Level Text&gt;</a:t>
            </a:r>
          </a:p>
          <a:p>
            <a:pPr lvl="4"/>
            <a:r>
              <a:rPr lang="en-US" dirty="0" smtClean="0"/>
              <a:t>&lt;Insert Fifth Level Text&gt;</a:t>
            </a:r>
            <a:endParaRPr lang="en-US" dirty="0"/>
          </a:p>
        </p:txBody>
      </p:sp>
      <p:sp>
        <p:nvSpPr>
          <p:cNvPr id="5" name="Text Placeholder 4"/>
          <p:cNvSpPr>
            <a:spLocks noGrp="1"/>
          </p:cNvSpPr>
          <p:nvPr>
            <p:ph type="body" sz="quarter" idx="3" hasCustomPrompt="1"/>
          </p:nvPr>
        </p:nvSpPr>
        <p:spPr>
          <a:xfrm>
            <a:off x="4755888" y="1203854"/>
            <a:ext cx="4020343" cy="346248"/>
          </a:xfrm>
        </p:spPr>
        <p:txBody>
          <a:bodyPr anchor="b"/>
          <a:lstStyle>
            <a:lvl1pPr marL="0" indent="0">
              <a:lnSpc>
                <a:spcPct val="90000"/>
              </a:lnSpc>
              <a:spcBef>
                <a:spcPts val="0"/>
              </a:spcBef>
              <a:buNone/>
              <a:defRPr sz="2500" b="0">
                <a:latin typeface="+mn-lt"/>
              </a:defRPr>
            </a:lvl1pPr>
            <a:lvl2pPr marL="457163" indent="0">
              <a:buNone/>
              <a:defRPr sz="2000" b="1"/>
            </a:lvl2pPr>
            <a:lvl3pPr marL="914327" indent="0">
              <a:buNone/>
              <a:defRPr sz="1800" b="1"/>
            </a:lvl3pPr>
            <a:lvl4pPr marL="1371490" indent="0">
              <a:buNone/>
              <a:defRPr sz="1600" b="1"/>
            </a:lvl4pPr>
            <a:lvl5pPr marL="1828654" indent="0">
              <a:buNone/>
              <a:defRPr sz="1600" b="1"/>
            </a:lvl5pPr>
            <a:lvl6pPr marL="2285818" indent="0">
              <a:buNone/>
              <a:defRPr sz="1600" b="1"/>
            </a:lvl6pPr>
            <a:lvl7pPr marL="2742980" indent="0">
              <a:buNone/>
              <a:defRPr sz="1600" b="1"/>
            </a:lvl7pPr>
            <a:lvl8pPr marL="3200144" indent="0">
              <a:buNone/>
              <a:defRPr sz="1600" b="1"/>
            </a:lvl8pPr>
            <a:lvl9pPr marL="3657308" indent="0">
              <a:buNone/>
              <a:defRPr sz="1600" b="1"/>
            </a:lvl9pPr>
          </a:lstStyle>
          <a:p>
            <a:pPr lvl="0"/>
            <a:r>
              <a:rPr lang="en-US" dirty="0" smtClean="0"/>
              <a:t>Second column heading</a:t>
            </a:r>
          </a:p>
        </p:txBody>
      </p:sp>
      <p:sp>
        <p:nvSpPr>
          <p:cNvPr id="6" name="Content Placeholder 5"/>
          <p:cNvSpPr>
            <a:spLocks noGrp="1"/>
          </p:cNvSpPr>
          <p:nvPr>
            <p:ph sz="quarter" idx="4" hasCustomPrompt="1"/>
          </p:nvPr>
        </p:nvSpPr>
        <p:spPr>
          <a:xfrm>
            <a:off x="4755888" y="1597216"/>
            <a:ext cx="4020343" cy="1536318"/>
          </a:xfrm>
        </p:spPr>
        <p:txBody>
          <a:bodyPr/>
          <a:lstStyle>
            <a:lvl1pPr marL="296309" indent="-296309">
              <a:buFont typeface="Arial" pitchFamily="34" charset="0"/>
              <a:buChar char="•"/>
              <a:defRPr sz="2300"/>
            </a:lvl1pPr>
            <a:lvl2pPr marL="570132" indent="-273822">
              <a:buFont typeface="Arial" pitchFamily="34" charset="0"/>
              <a:buChar char="•"/>
              <a:defRPr sz="2000"/>
            </a:lvl2pPr>
            <a:lvl3pPr marL="821466" indent="-244720">
              <a:buFont typeface="Arial" pitchFamily="34" charset="0"/>
              <a:buChar char="•"/>
              <a:defRPr sz="1800"/>
            </a:lvl3pPr>
            <a:lvl4pPr marL="1050312" indent="-236784">
              <a:buFont typeface="Arial" pitchFamily="34" charset="0"/>
              <a:buChar char="•"/>
              <a:defRPr sz="1700"/>
            </a:lvl4pPr>
            <a:lvl5pPr marL="1279159" indent="-220910">
              <a:buFont typeface="Arial" pitchFamily="34" charset="0"/>
              <a:buChar char="•"/>
              <a:defRPr sz="1700"/>
            </a:lvl5pPr>
            <a:lvl6pPr>
              <a:defRPr sz="1600"/>
            </a:lvl6pPr>
            <a:lvl7pPr>
              <a:defRPr sz="1600"/>
            </a:lvl7pPr>
            <a:lvl8pPr>
              <a:defRPr sz="1600"/>
            </a:lvl8pPr>
            <a:lvl9pPr>
              <a:defRPr sz="1600"/>
            </a:lvl9pPr>
          </a:lstStyle>
          <a:p>
            <a:pPr lvl="0"/>
            <a:r>
              <a:rPr lang="en-US" dirty="0" smtClean="0"/>
              <a:t>&lt;Insert First Level Text&gt;</a:t>
            </a:r>
          </a:p>
          <a:p>
            <a:pPr lvl="1"/>
            <a:r>
              <a:rPr lang="en-US" dirty="0" smtClean="0"/>
              <a:t>&lt;Insert Second Level Text&gt;</a:t>
            </a:r>
          </a:p>
          <a:p>
            <a:pPr lvl="2"/>
            <a:r>
              <a:rPr lang="en-US" dirty="0" smtClean="0"/>
              <a:t>&lt;Insert Third Level Text&gt;</a:t>
            </a:r>
          </a:p>
          <a:p>
            <a:pPr lvl="3"/>
            <a:r>
              <a:rPr lang="en-US" dirty="0" smtClean="0"/>
              <a:t>&lt;Insert Fourth Level Text&gt;</a:t>
            </a:r>
          </a:p>
          <a:p>
            <a:pPr lvl="4"/>
            <a:r>
              <a:rPr lang="en-US" dirty="0" smtClean="0"/>
              <a:t>&lt;Insert Fifth Level Text&gt;</a:t>
            </a:r>
            <a:endParaRPr lang="en-US" dirty="0"/>
          </a:p>
        </p:txBody>
      </p:sp>
      <p:pic>
        <p:nvPicPr>
          <p:cNvPr id="7" name="Picture 6" descr="Silverlight_logo.png"/>
          <p:cNvPicPr>
            <a:picLocks noChangeAspect="1"/>
          </p:cNvPicPr>
          <p:nvPr userDrawn="1"/>
        </p:nvPicPr>
        <p:blipFill>
          <a:blip r:embed="rId2" cstate="print"/>
          <a:stretch>
            <a:fillRect/>
          </a:stretch>
        </p:blipFill>
        <p:spPr>
          <a:xfrm>
            <a:off x="7383683" y="6053264"/>
            <a:ext cx="1379318" cy="447849"/>
          </a:xfrm>
          <a:prstGeom prst="rect">
            <a:avLst/>
          </a:prstGeom>
        </p:spPr>
      </p:pic>
      <p:sp>
        <p:nvSpPr>
          <p:cNvPr id="8" name="Date Placeholder 7"/>
          <p:cNvSpPr>
            <a:spLocks noGrp="1"/>
          </p:cNvSpPr>
          <p:nvPr>
            <p:ph type="dt" sz="half" idx="10"/>
          </p:nvPr>
        </p:nvSpPr>
        <p:spPr/>
        <p:txBody>
          <a:bodyPr/>
          <a:lstStyle/>
          <a:p>
            <a:r>
              <a:rPr lang="en-US" smtClean="0"/>
              <a:t>Presentation Title |  PP |   DD Month YYYY</a:t>
            </a:r>
            <a:endParaRPr lang="en-US" dirty="0"/>
          </a:p>
        </p:txBody>
      </p:sp>
      <p:sp>
        <p:nvSpPr>
          <p:cNvPr id="9" name="Footer Placeholder 8"/>
          <p:cNvSpPr>
            <a:spLocks noGrp="1"/>
          </p:cNvSpPr>
          <p:nvPr>
            <p:ph type="ftr" sz="quarter" idx="11"/>
          </p:nvPr>
        </p:nvSpPr>
        <p:spPr/>
        <p:txBody>
          <a:bodyPr/>
          <a:lstStyle/>
          <a:p>
            <a:r>
              <a:rPr lang="en-US" smtClean="0"/>
              <a:t>Microsoft Confidential</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blueband.tif"/>
          <p:cNvPicPr>
            <a:picLocks noChangeAspect="1"/>
          </p:cNvPicPr>
          <p:nvPr userDrawn="1"/>
        </p:nvPicPr>
        <p:blipFill>
          <a:blip r:embed="rId2"/>
          <a:stretch>
            <a:fillRect/>
          </a:stretch>
        </p:blipFill>
        <p:spPr>
          <a:xfrm>
            <a:off x="0" y="6017028"/>
            <a:ext cx="8128000" cy="47625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descr="Silverlight_logo.png"/>
          <p:cNvPicPr>
            <a:picLocks noChangeAspect="1"/>
          </p:cNvPicPr>
          <p:nvPr userDrawn="1"/>
        </p:nvPicPr>
        <p:blipFill>
          <a:blip r:embed="rId3" cstate="print"/>
          <a:stretch>
            <a:fillRect/>
          </a:stretch>
        </p:blipFill>
        <p:spPr>
          <a:xfrm>
            <a:off x="7383683" y="6053264"/>
            <a:ext cx="1379318" cy="447849"/>
          </a:xfrm>
          <a:prstGeom prst="rect">
            <a:avLst/>
          </a:prstGeom>
        </p:spPr>
      </p:pic>
      <p:sp>
        <p:nvSpPr>
          <p:cNvPr id="4" name="Date Placeholder 3"/>
          <p:cNvSpPr>
            <a:spLocks noGrp="1"/>
          </p:cNvSpPr>
          <p:nvPr>
            <p:ph type="dt" sz="half" idx="10"/>
          </p:nvPr>
        </p:nvSpPr>
        <p:spPr/>
        <p:txBody>
          <a:bodyPr/>
          <a:lstStyle/>
          <a:p>
            <a:r>
              <a:rPr lang="en-US" smtClean="0"/>
              <a:t>Presentation Title |  PP |   DD Month YYYY</a:t>
            </a:r>
            <a:endParaRPr lang="en-US" dirty="0"/>
          </a:p>
        </p:txBody>
      </p:sp>
      <p:sp>
        <p:nvSpPr>
          <p:cNvPr id="5" name="Footer Placeholder 4"/>
          <p:cNvSpPr>
            <a:spLocks noGrp="1"/>
          </p:cNvSpPr>
          <p:nvPr>
            <p:ph type="ftr" sz="quarter" idx="11"/>
          </p:nvPr>
        </p:nvSpPr>
        <p:spPr/>
        <p:txBody>
          <a:bodyPr/>
          <a:lstStyle/>
          <a:p>
            <a:r>
              <a:rPr lang="en-US" smtClean="0"/>
              <a:t>Microsoft Confidential</a:t>
            </a:r>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Silverlight_logo.png"/>
          <p:cNvPicPr>
            <a:picLocks noChangeAspect="1"/>
          </p:cNvPicPr>
          <p:nvPr userDrawn="1"/>
        </p:nvPicPr>
        <p:blipFill>
          <a:blip r:embed="rId2" cstate="print"/>
          <a:stretch>
            <a:fillRect/>
          </a:stretch>
        </p:blipFill>
        <p:spPr>
          <a:xfrm>
            <a:off x="7383683" y="6053264"/>
            <a:ext cx="1379318" cy="447849"/>
          </a:xfrm>
          <a:prstGeom prst="rect">
            <a:avLst/>
          </a:prstGeom>
        </p:spPr>
      </p:pic>
      <p:sp>
        <p:nvSpPr>
          <p:cNvPr id="3" name="Date Placeholder 2"/>
          <p:cNvSpPr>
            <a:spLocks noGrp="1"/>
          </p:cNvSpPr>
          <p:nvPr>
            <p:ph type="dt" sz="half" idx="10"/>
          </p:nvPr>
        </p:nvSpPr>
        <p:spPr/>
        <p:txBody>
          <a:bodyPr/>
          <a:lstStyle/>
          <a:p>
            <a:r>
              <a:rPr lang="en-US" smtClean="0"/>
              <a:t>Presentation Title |  PP |   DD Month YYYY</a:t>
            </a:r>
            <a:endParaRPr lang="en-US" dirty="0"/>
          </a:p>
        </p:txBody>
      </p:sp>
      <p:sp>
        <p:nvSpPr>
          <p:cNvPr id="4" name="Footer Placeholder 3"/>
          <p:cNvSpPr>
            <a:spLocks noGrp="1"/>
          </p:cNvSpPr>
          <p:nvPr>
            <p:ph type="ftr" sz="quarter" idx="11"/>
          </p:nvPr>
        </p:nvSpPr>
        <p:spPr/>
        <p:txBody>
          <a:bodyPr/>
          <a:lstStyle/>
          <a:p>
            <a:r>
              <a:rPr lang="en-US" smtClean="0"/>
              <a:t>Microsoft Confidential</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1">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4" name="Picture 3" descr="Silverlight_logo.png"/>
          <p:cNvPicPr>
            <a:picLocks noChangeAspect="1"/>
          </p:cNvPicPr>
          <p:nvPr userDrawn="1"/>
        </p:nvPicPr>
        <p:blipFill>
          <a:blip r:embed="rId3" cstate="print"/>
          <a:srcRect l="-3413"/>
          <a:stretch>
            <a:fillRect/>
          </a:stretch>
        </p:blipFill>
        <p:spPr>
          <a:xfrm>
            <a:off x="6021421" y="5601791"/>
            <a:ext cx="2549757" cy="800564"/>
          </a:xfrm>
          <a:prstGeom prst="rect">
            <a:avLst/>
          </a:prstGeom>
        </p:spPr>
      </p:pic>
      <p:sp>
        <p:nvSpPr>
          <p:cNvPr id="2" name="Title 1"/>
          <p:cNvSpPr>
            <a:spLocks noGrp="1"/>
          </p:cNvSpPr>
          <p:nvPr>
            <p:ph type="ctrTitle" hasCustomPrompt="1"/>
          </p:nvPr>
        </p:nvSpPr>
        <p:spPr>
          <a:xfrm>
            <a:off x="539749" y="3430323"/>
            <a:ext cx="8031428" cy="507832"/>
          </a:xfrm>
        </p:spPr>
        <p:txBody>
          <a:bodyPr anchor="b" anchorCtr="0"/>
          <a:lstStyle>
            <a:lvl1pPr algn="r">
              <a:lnSpc>
                <a:spcPct val="90000"/>
              </a:lnSpc>
              <a:defRPr sz="3700"/>
            </a:lvl1pPr>
          </a:lstStyle>
          <a:p>
            <a:r>
              <a:rPr lang="en-US" dirty="0" smtClean="0"/>
              <a:t>Presentation Title Placeholder</a:t>
            </a:r>
            <a:endParaRPr lang="en-US" dirty="0"/>
          </a:p>
        </p:txBody>
      </p:sp>
      <p:sp>
        <p:nvSpPr>
          <p:cNvPr id="3" name="Subtitle 2"/>
          <p:cNvSpPr>
            <a:spLocks noGrp="1"/>
          </p:cNvSpPr>
          <p:nvPr>
            <p:ph type="subTitle" idx="1" hasCustomPrompt="1"/>
          </p:nvPr>
        </p:nvSpPr>
        <p:spPr>
          <a:xfrm>
            <a:off x="881063" y="4022824"/>
            <a:ext cx="7690116" cy="646331"/>
          </a:xfrm>
        </p:spPr>
        <p:txBody>
          <a:bodyPr/>
          <a:lstStyle>
            <a:lvl1pPr marL="0" indent="0" algn="r">
              <a:lnSpc>
                <a:spcPct val="90000"/>
              </a:lnSpc>
              <a:spcBef>
                <a:spcPts val="0"/>
              </a:spcBef>
              <a:buNone/>
              <a:defRPr sz="2300" baseline="0">
                <a:solidFill>
                  <a:schemeClr val="accent5"/>
                </a:solidFill>
              </a:defRPr>
            </a:lvl1pPr>
            <a:lvl2pPr marL="457163" indent="0" algn="ctr">
              <a:buNone/>
              <a:defRPr>
                <a:solidFill>
                  <a:schemeClr val="tx1">
                    <a:tint val="75000"/>
                  </a:schemeClr>
                </a:solidFill>
              </a:defRPr>
            </a:lvl2pPr>
            <a:lvl3pPr marL="914327" indent="0" algn="ctr">
              <a:buNone/>
              <a:defRPr>
                <a:solidFill>
                  <a:schemeClr val="tx1">
                    <a:tint val="75000"/>
                  </a:schemeClr>
                </a:solidFill>
              </a:defRPr>
            </a:lvl3pPr>
            <a:lvl4pPr marL="1371490" indent="0" algn="ctr">
              <a:buNone/>
              <a:defRPr>
                <a:solidFill>
                  <a:schemeClr val="tx1">
                    <a:tint val="75000"/>
                  </a:schemeClr>
                </a:solidFill>
              </a:defRPr>
            </a:lvl4pPr>
            <a:lvl5pPr marL="1828654" indent="0" algn="ctr">
              <a:buNone/>
              <a:defRPr>
                <a:solidFill>
                  <a:schemeClr val="tx1">
                    <a:tint val="75000"/>
                  </a:schemeClr>
                </a:solidFill>
              </a:defRPr>
            </a:lvl5pPr>
            <a:lvl6pPr marL="2285818" indent="0" algn="ctr">
              <a:buNone/>
              <a:defRPr>
                <a:solidFill>
                  <a:schemeClr val="tx1">
                    <a:tint val="75000"/>
                  </a:schemeClr>
                </a:solidFill>
              </a:defRPr>
            </a:lvl6pPr>
            <a:lvl7pPr marL="2742980" indent="0" algn="ctr">
              <a:buNone/>
              <a:defRPr>
                <a:solidFill>
                  <a:schemeClr val="tx1">
                    <a:tint val="75000"/>
                  </a:schemeClr>
                </a:solidFill>
              </a:defRPr>
            </a:lvl7pPr>
            <a:lvl8pPr marL="3200144" indent="0" algn="ctr">
              <a:buNone/>
              <a:defRPr>
                <a:solidFill>
                  <a:schemeClr val="tx1">
                    <a:tint val="75000"/>
                  </a:schemeClr>
                </a:solidFill>
              </a:defRPr>
            </a:lvl8pPr>
            <a:lvl9pPr marL="3657308" indent="0" algn="ctr">
              <a:buNone/>
              <a:defRPr>
                <a:solidFill>
                  <a:schemeClr val="tx1">
                    <a:tint val="75000"/>
                  </a:schemeClr>
                </a:solidFill>
              </a:defRPr>
            </a:lvl9pPr>
          </a:lstStyle>
          <a:p>
            <a:r>
              <a:rPr lang="en-US" dirty="0" smtClean="0"/>
              <a:t>Presentation Subtitle Placeholder</a:t>
            </a:r>
            <a:br>
              <a:rPr lang="en-US" dirty="0" smtClean="0"/>
            </a:br>
            <a:r>
              <a:rPr lang="en-US" dirty="0" smtClean="0"/>
              <a:t>Document Date</a:t>
            </a:r>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9833" y="636323"/>
            <a:ext cx="8382000" cy="507832"/>
          </a:xfrm>
          <a:prstGeom prst="rect">
            <a:avLst/>
          </a:prstGeom>
        </p:spPr>
        <p:txBody>
          <a:bodyPr vert="horz" wrap="square" lIns="0" tIns="0" rIns="0" bIns="0" rtlCol="0" anchor="t">
            <a:spAutoFit/>
          </a:bodyPr>
          <a:lstStyle/>
          <a:p>
            <a:r>
              <a:rPr lang="en-US" dirty="0" smtClean="0"/>
              <a:t>One Column Text Page</a:t>
            </a:r>
            <a:endParaRPr lang="en-US" dirty="0"/>
          </a:p>
        </p:txBody>
      </p:sp>
      <p:sp>
        <p:nvSpPr>
          <p:cNvPr id="3" name="Text Placeholder 2"/>
          <p:cNvSpPr>
            <a:spLocks noGrp="1"/>
          </p:cNvSpPr>
          <p:nvPr>
            <p:ph type="body" idx="1"/>
          </p:nvPr>
        </p:nvSpPr>
        <p:spPr>
          <a:xfrm>
            <a:off x="359833" y="1203854"/>
            <a:ext cx="8382000" cy="1677383"/>
          </a:xfrm>
          <a:prstGeom prst="rect">
            <a:avLst/>
          </a:prstGeom>
        </p:spPr>
        <p:txBody>
          <a:bodyPr vert="horz" lIns="0" tIns="0" rIns="0" bIns="0" rtlCol="0">
            <a:spAutoFit/>
          </a:bodyPr>
          <a:lstStyle/>
          <a:p>
            <a:pPr lvl="0"/>
            <a:r>
              <a:rPr lang="en-US" dirty="0" smtClean="0"/>
              <a:t>&lt;Insert First Level Text&gt;</a:t>
            </a:r>
          </a:p>
          <a:p>
            <a:pPr lvl="1"/>
            <a:r>
              <a:rPr lang="en-US" dirty="0" smtClean="0"/>
              <a:t>&lt;Insert Second Level Text&gt;</a:t>
            </a:r>
          </a:p>
          <a:p>
            <a:pPr lvl="2"/>
            <a:r>
              <a:rPr lang="en-US" dirty="0" smtClean="0"/>
              <a:t>&lt;Insert Third Level Text&gt;</a:t>
            </a:r>
          </a:p>
          <a:p>
            <a:pPr lvl="3"/>
            <a:r>
              <a:rPr lang="en-US" dirty="0" smtClean="0"/>
              <a:t>&lt;Insert Fourth Level Text&gt;</a:t>
            </a:r>
          </a:p>
          <a:p>
            <a:pPr lvl="4"/>
            <a:r>
              <a:rPr lang="en-US" dirty="0" smtClean="0"/>
              <a:t>&lt;Insert Fifth Level Text&gt;</a:t>
            </a:r>
            <a:endParaRPr lang="en-US" dirty="0"/>
          </a:p>
        </p:txBody>
      </p:sp>
      <p:sp>
        <p:nvSpPr>
          <p:cNvPr id="4" name="Date Placeholder 3"/>
          <p:cNvSpPr>
            <a:spLocks noGrp="1"/>
          </p:cNvSpPr>
          <p:nvPr>
            <p:ph type="dt" sz="half" idx="2"/>
          </p:nvPr>
        </p:nvSpPr>
        <p:spPr>
          <a:xfrm>
            <a:off x="359835" y="6492876"/>
            <a:ext cx="3149714" cy="365125"/>
          </a:xfrm>
          <a:prstGeom prst="rect">
            <a:avLst/>
          </a:prstGeom>
        </p:spPr>
        <p:txBody>
          <a:bodyPr vert="horz" lIns="76194" tIns="38097" rIns="76194" bIns="38097" rtlCol="0" anchor="ctr"/>
          <a:lstStyle>
            <a:lvl1pPr algn="l">
              <a:defRPr sz="1000">
                <a:solidFill>
                  <a:schemeClr val="bg2"/>
                </a:solidFill>
                <a:latin typeface="Segoe" pitchFamily="34" charset="0"/>
              </a:defRPr>
            </a:lvl1pPr>
          </a:lstStyle>
          <a:p>
            <a:r>
              <a:rPr lang="en-US" smtClean="0"/>
              <a:t>Presentation Title |  PP |   DD Month YYYY</a:t>
            </a:r>
            <a:endParaRPr lang="en-US" dirty="0"/>
          </a:p>
        </p:txBody>
      </p:sp>
      <p:sp>
        <p:nvSpPr>
          <p:cNvPr id="5" name="Footer Placeholder 4"/>
          <p:cNvSpPr>
            <a:spLocks noGrp="1"/>
          </p:cNvSpPr>
          <p:nvPr>
            <p:ph type="ftr" sz="quarter" idx="3"/>
          </p:nvPr>
        </p:nvSpPr>
        <p:spPr>
          <a:xfrm>
            <a:off x="3612049" y="6492876"/>
            <a:ext cx="1919903" cy="365125"/>
          </a:xfrm>
          <a:prstGeom prst="rect">
            <a:avLst/>
          </a:prstGeom>
        </p:spPr>
        <p:txBody>
          <a:bodyPr vert="horz" lIns="76194" tIns="38097" rIns="76194" bIns="38097" rtlCol="0" anchor="ctr"/>
          <a:lstStyle>
            <a:lvl1pPr algn="ctr">
              <a:defRPr sz="1000" b="1">
                <a:solidFill>
                  <a:schemeClr val="bg2"/>
                </a:solidFill>
                <a:latin typeface="Segoe" pitchFamily="34" charset="0"/>
              </a:defRPr>
            </a:lvl1pPr>
          </a:lstStyle>
          <a:p>
            <a:r>
              <a:rPr lang="en-US" smtClean="0"/>
              <a:t>Microsoft Confidential</a:t>
            </a:r>
            <a:endParaRPr lang="en-US" dirty="0"/>
          </a:p>
        </p:txBody>
      </p:sp>
    </p:spTree>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6" r:id="rId15"/>
    <p:sldLayoutId id="2147483673" r:id="rId16"/>
    <p:sldLayoutId id="2147483671" r:id="rId17"/>
    <p:sldLayoutId id="2147483672" r:id="rId18"/>
    <p:sldLayoutId id="2147483697" r:id="rId19"/>
  </p:sldLayoutIdLst>
  <p:transition>
    <p:fade/>
  </p:transition>
  <p:timing>
    <p:tnLst>
      <p:par>
        <p:cTn id="1" dur="indefinite" restart="never" nodeType="tmRoot"/>
      </p:par>
    </p:tnLst>
  </p:timing>
  <p:hf sldNum="0" hdr="0"/>
  <p:txStyles>
    <p:titleStyle>
      <a:lvl1pPr algn="l" defTabSz="914327" rtl="0" eaLnBrk="1" latinLnBrk="0" hangingPunct="1">
        <a:lnSpc>
          <a:spcPct val="90000"/>
        </a:lnSpc>
        <a:spcBef>
          <a:spcPct val="0"/>
        </a:spcBef>
        <a:buNone/>
        <a:defRPr lang="en-US" sz="3700" b="0" kern="1200" cap="none" spc="-125" baseline="0" dirty="0" smtClean="0">
          <a:ln w="3175">
            <a:noFill/>
          </a:ln>
          <a:solidFill>
            <a:schemeClr val="bg2"/>
          </a:solidFill>
          <a:effectLst/>
          <a:latin typeface="Segoe Light" pitchFamily="34" charset="0"/>
          <a:ea typeface="+mn-ea"/>
          <a:cs typeface="Arial" charset="0"/>
        </a:defRPr>
      </a:lvl1pPr>
    </p:titleStyle>
    <p:bodyStyle>
      <a:lvl1pPr marL="289697" indent="-289697" algn="l" defTabSz="914327" rtl="0" eaLnBrk="1" latinLnBrk="0" hangingPunct="1">
        <a:lnSpc>
          <a:spcPct val="90000"/>
        </a:lnSpc>
        <a:spcBef>
          <a:spcPct val="20000"/>
        </a:spcBef>
        <a:buFont typeface="Arial" pitchFamily="34" charset="0"/>
        <a:buChar char="•"/>
        <a:defRPr sz="2300" kern="1200" baseline="0">
          <a:solidFill>
            <a:schemeClr val="bg1"/>
          </a:solidFill>
          <a:latin typeface="+mn-lt"/>
          <a:ea typeface="+mn-ea"/>
          <a:cs typeface="+mn-cs"/>
        </a:defRPr>
      </a:lvl1pPr>
      <a:lvl2pPr marL="519865" indent="-230169" algn="l" defTabSz="914327" rtl="0" eaLnBrk="1" latinLnBrk="0" hangingPunct="1">
        <a:lnSpc>
          <a:spcPct val="90000"/>
        </a:lnSpc>
        <a:spcBef>
          <a:spcPct val="20000"/>
        </a:spcBef>
        <a:buFont typeface="Arial" pitchFamily="34" charset="0"/>
        <a:buChar char="•"/>
        <a:defRPr sz="2000" kern="1200">
          <a:solidFill>
            <a:schemeClr val="bg1"/>
          </a:solidFill>
          <a:latin typeface="+mn-lt"/>
          <a:ea typeface="+mn-ea"/>
          <a:cs typeface="+mn-cs"/>
        </a:defRPr>
      </a:lvl2pPr>
      <a:lvl3pPr marL="712996" indent="-193131" algn="l" defTabSz="914327" rtl="0" eaLnBrk="1" latinLnBrk="0" hangingPunct="1">
        <a:lnSpc>
          <a:spcPct val="90000"/>
        </a:lnSpc>
        <a:spcBef>
          <a:spcPct val="20000"/>
        </a:spcBef>
        <a:buFont typeface="Arial" pitchFamily="34" charset="0"/>
        <a:buChar char="•"/>
        <a:defRPr sz="2000" kern="1200" baseline="0">
          <a:solidFill>
            <a:schemeClr val="bg1"/>
          </a:solidFill>
          <a:latin typeface="+mn-lt"/>
          <a:ea typeface="+mn-ea"/>
          <a:cs typeface="+mn-cs"/>
        </a:defRPr>
      </a:lvl3pPr>
      <a:lvl4pPr marL="955070" indent="-242074" algn="l" defTabSz="914327" rtl="0" eaLnBrk="1" latinLnBrk="0" hangingPunct="1">
        <a:lnSpc>
          <a:spcPct val="90000"/>
        </a:lnSpc>
        <a:spcBef>
          <a:spcPct val="20000"/>
        </a:spcBef>
        <a:buFont typeface="Arial" pitchFamily="34" charset="0"/>
        <a:buChar char="•"/>
        <a:defRPr sz="2000" kern="1200">
          <a:solidFill>
            <a:schemeClr val="bg1"/>
          </a:solidFill>
          <a:latin typeface="+mn-lt"/>
          <a:ea typeface="+mn-ea"/>
          <a:cs typeface="+mn-cs"/>
        </a:defRPr>
      </a:lvl4pPr>
      <a:lvl5pPr marL="1185238" indent="-230169" algn="l" defTabSz="914327" rtl="0" eaLnBrk="1" latinLnBrk="0" hangingPunct="1">
        <a:lnSpc>
          <a:spcPct val="90000"/>
        </a:lnSpc>
        <a:spcBef>
          <a:spcPct val="20000"/>
        </a:spcBef>
        <a:buFont typeface="Arial" pitchFamily="34" charset="0"/>
        <a:buChar char="•"/>
        <a:defRPr sz="2000" kern="1200">
          <a:solidFill>
            <a:schemeClr val="bg1"/>
          </a:solidFill>
          <a:latin typeface="+mn-lt"/>
          <a:ea typeface="+mn-ea"/>
          <a:cs typeface="+mn-cs"/>
        </a:defRPr>
      </a:lvl5pPr>
      <a:lvl6pPr marL="2514399"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62"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6"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90"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7" rtl="0" eaLnBrk="1" latinLnBrk="0" hangingPunct="1">
        <a:defRPr sz="1800" kern="1200">
          <a:solidFill>
            <a:schemeClr val="tx1"/>
          </a:solidFill>
          <a:latin typeface="+mn-lt"/>
          <a:ea typeface="+mn-ea"/>
          <a:cs typeface="+mn-cs"/>
        </a:defRPr>
      </a:lvl1pPr>
      <a:lvl2pPr marL="457163" algn="l" defTabSz="914327" rtl="0" eaLnBrk="1" latinLnBrk="0" hangingPunct="1">
        <a:defRPr sz="1800" kern="1200">
          <a:solidFill>
            <a:schemeClr val="tx1"/>
          </a:solidFill>
          <a:latin typeface="+mn-lt"/>
          <a:ea typeface="+mn-ea"/>
          <a:cs typeface="+mn-cs"/>
        </a:defRPr>
      </a:lvl2pPr>
      <a:lvl3pPr marL="914327" algn="l" defTabSz="914327" rtl="0" eaLnBrk="1" latinLnBrk="0" hangingPunct="1">
        <a:defRPr sz="1800" kern="1200">
          <a:solidFill>
            <a:schemeClr val="tx1"/>
          </a:solidFill>
          <a:latin typeface="+mn-lt"/>
          <a:ea typeface="+mn-ea"/>
          <a:cs typeface="+mn-cs"/>
        </a:defRPr>
      </a:lvl3pPr>
      <a:lvl4pPr marL="1371490" algn="l" defTabSz="914327" rtl="0" eaLnBrk="1" latinLnBrk="0" hangingPunct="1">
        <a:defRPr sz="1800" kern="1200">
          <a:solidFill>
            <a:schemeClr val="tx1"/>
          </a:solidFill>
          <a:latin typeface="+mn-lt"/>
          <a:ea typeface="+mn-ea"/>
          <a:cs typeface="+mn-cs"/>
        </a:defRPr>
      </a:lvl4pPr>
      <a:lvl5pPr marL="1828654" algn="l" defTabSz="914327" rtl="0" eaLnBrk="1" latinLnBrk="0" hangingPunct="1">
        <a:defRPr sz="1800" kern="1200">
          <a:solidFill>
            <a:schemeClr val="tx1"/>
          </a:solidFill>
          <a:latin typeface="+mn-lt"/>
          <a:ea typeface="+mn-ea"/>
          <a:cs typeface="+mn-cs"/>
        </a:defRPr>
      </a:lvl5pPr>
      <a:lvl6pPr marL="2285818" algn="l" defTabSz="914327" rtl="0" eaLnBrk="1" latinLnBrk="0" hangingPunct="1">
        <a:defRPr sz="1800" kern="1200">
          <a:solidFill>
            <a:schemeClr val="tx1"/>
          </a:solidFill>
          <a:latin typeface="+mn-lt"/>
          <a:ea typeface="+mn-ea"/>
          <a:cs typeface="+mn-cs"/>
        </a:defRPr>
      </a:lvl6pPr>
      <a:lvl7pPr marL="2742980" algn="l" defTabSz="914327" rtl="0" eaLnBrk="1" latinLnBrk="0" hangingPunct="1">
        <a:defRPr sz="1800" kern="1200">
          <a:solidFill>
            <a:schemeClr val="tx1"/>
          </a:solidFill>
          <a:latin typeface="+mn-lt"/>
          <a:ea typeface="+mn-ea"/>
          <a:cs typeface="+mn-cs"/>
        </a:defRPr>
      </a:lvl7pPr>
      <a:lvl8pPr marL="3200144" algn="l" defTabSz="914327" rtl="0" eaLnBrk="1" latinLnBrk="0" hangingPunct="1">
        <a:defRPr sz="1800" kern="1200">
          <a:solidFill>
            <a:schemeClr val="tx1"/>
          </a:solidFill>
          <a:latin typeface="+mn-lt"/>
          <a:ea typeface="+mn-ea"/>
          <a:cs typeface="+mn-cs"/>
        </a:defRPr>
      </a:lvl8pPr>
      <a:lvl9pPr marL="3657308" algn="l" defTabSz="91432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tiff"/><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tiff"/><Relationship Id="rId9" Type="http://schemas.openxmlformats.org/officeDocument/2006/relationships/image" Target="../media/image1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Data" Target="../diagrams/data3.xml"/><Relationship Id="rId7" Type="http://schemas.openxmlformats.org/officeDocument/2006/relationships/diagramData" Target="../diagrams/data4.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diagramColors" Target="../diagrams/colors4.xml"/><Relationship Id="rId4" Type="http://schemas.openxmlformats.org/officeDocument/2006/relationships/diagramLayout" Target="../diagrams/layout3.xml"/><Relationship Id="rId9"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8" Type="http://schemas.openxmlformats.org/officeDocument/2006/relationships/hyperlink" Target="http://www.nedirtv.com/" TargetMode="External"/><Relationship Id="rId3" Type="http://schemas.openxmlformats.org/officeDocument/2006/relationships/hyperlink" Target="http://silverlight.net/" TargetMode="External"/><Relationship Id="rId7" Type="http://schemas.openxmlformats.org/officeDocument/2006/relationships/hyperlink" Target="http://msdn2.microsoft.com/bb188266.aspx" TargetMode="External"/><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hyperlink" Target="http://silverlight.net/forums" TargetMode="External"/><Relationship Id="rId5" Type="http://schemas.openxmlformats.org/officeDocument/2006/relationships/hyperlink" Target="http://msdn.microsoft.com/silverlight" TargetMode="External"/><Relationship Id="rId10" Type="http://schemas.openxmlformats.org/officeDocument/2006/relationships/hyperlink" Target="http://daron.yondem.com/" TargetMode="External"/><Relationship Id="rId4" Type="http://schemas.openxmlformats.org/officeDocument/2006/relationships/hyperlink" Target="http://www.microsoft.com/silverlight" TargetMode="External"/><Relationship Id="rId9" Type="http://schemas.openxmlformats.org/officeDocument/2006/relationships/hyperlink" Target="http://www.yazgelistir.com/"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hyperlink" Target="http://www.ineta.org/DesktopDefault.aspx?tabindex=0&amp;tabid=1"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24.gif"/></Relationships>
</file>

<file path=ppt/slides/_rels/slide2.xml.rels><?xml version="1.0" encoding="UTF-8" standalone="yes"?>
<Relationships xmlns="http://schemas.openxmlformats.org/package/2006/relationships"><Relationship Id="rId3" Type="http://schemas.openxmlformats.org/officeDocument/2006/relationships/hyperlink" Target="http://www.ineta.org/DesktopDefault.aspx?tabindex=0&amp;tabid=1" TargetMode="External"/><Relationship Id="rId2" Type="http://schemas.openxmlformats.org/officeDocument/2006/relationships/image" Target="../media/image23.jpeg"/><Relationship Id="rId1" Type="http://schemas.openxmlformats.org/officeDocument/2006/relationships/slideLayout" Target="../slideLayouts/slideLayout5.xml"/><Relationship Id="rId4" Type="http://schemas.openxmlformats.org/officeDocument/2006/relationships/image" Target="../media/image24.gif"/></Relationships>
</file>

<file path=ppt/slides/_rels/slide3.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hyperlink" Target="http://jolt/scenarios/sprint7/MediaPlayer/" TargetMode="External"/><Relationship Id="rId7" Type="http://schemas.openxmlformats.org/officeDocument/2006/relationships/hyperlink" Target="http://jolt/scenarios/sprint7/PageTurn_pre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26.jpeg"/><Relationship Id="rId5" Type="http://schemas.openxmlformats.org/officeDocument/2006/relationships/hyperlink" Target="http://jolt/scenarios/sprint7/CollateralDamage/" TargetMode="External"/><Relationship Id="rId4" Type="http://schemas.openxmlformats.org/officeDocument/2006/relationships/image" Target="../media/image25.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885089" y="2727464"/>
            <a:ext cx="5686087" cy="512448"/>
          </a:xfrm>
        </p:spPr>
        <p:txBody>
          <a:bodyPr/>
          <a:lstStyle/>
          <a:p>
            <a:r>
              <a:rPr lang="tr-TR" dirty="0" err="1" smtClean="0"/>
              <a:t>Silverlight</a:t>
            </a:r>
            <a:endParaRPr lang="en-US" dirty="0"/>
          </a:p>
        </p:txBody>
      </p:sp>
      <p:sp>
        <p:nvSpPr>
          <p:cNvPr id="5" name="Subtitle 4"/>
          <p:cNvSpPr>
            <a:spLocks noGrp="1"/>
          </p:cNvSpPr>
          <p:nvPr>
            <p:ph type="subTitle" idx="1"/>
          </p:nvPr>
        </p:nvSpPr>
        <p:spPr>
          <a:xfrm>
            <a:off x="881063" y="4022824"/>
            <a:ext cx="7690116" cy="1107996"/>
          </a:xfrm>
        </p:spPr>
        <p:txBody>
          <a:bodyPr/>
          <a:lstStyle/>
          <a:p>
            <a:r>
              <a:rPr lang="tr-TR" sz="2000" dirty="0" err="1" smtClean="0"/>
              <a:t>Daron</a:t>
            </a:r>
            <a:r>
              <a:rPr lang="tr-TR" sz="2000" dirty="0" smtClean="0"/>
              <a:t> </a:t>
            </a:r>
            <a:r>
              <a:rPr lang="tr-TR" sz="2000" dirty="0" err="1" smtClean="0"/>
              <a:t>Yöndem</a:t>
            </a:r>
            <a:endParaRPr lang="tr-TR" sz="2000" dirty="0" smtClean="0"/>
          </a:p>
          <a:p>
            <a:r>
              <a:rPr lang="tr-TR" sz="2000" dirty="0" smtClean="0"/>
              <a:t>INETA Türkiye Başkanı</a:t>
            </a:r>
            <a:endParaRPr lang="tr-TR" sz="2000" dirty="0" smtClean="0"/>
          </a:p>
          <a:p>
            <a:r>
              <a:rPr lang="tr-TR" sz="2000" dirty="0" err="1" smtClean="0"/>
              <a:t>daron</a:t>
            </a:r>
            <a:r>
              <a:rPr lang="tr-TR" sz="2000" dirty="0" smtClean="0"/>
              <a:t>@</a:t>
            </a:r>
            <a:r>
              <a:rPr lang="tr-TR" sz="2000" dirty="0" err="1" smtClean="0"/>
              <a:t>yondem</a:t>
            </a:r>
            <a:r>
              <a:rPr lang="tr-TR" sz="2000" dirty="0" smtClean="0"/>
              <a:t>.com</a:t>
            </a:r>
          </a:p>
          <a:p>
            <a:r>
              <a:rPr lang="tr-TR" sz="2000" dirty="0" smtClean="0"/>
              <a:t>http://daron.yondem.com</a:t>
            </a:r>
            <a:endParaRPr lang="en-US" sz="2000" dirty="0"/>
          </a:p>
        </p:txBody>
      </p:sp>
      <p:pic>
        <p:nvPicPr>
          <p:cNvPr id="6" name="Picture 5" descr="IBM.tif"/>
          <p:cNvPicPr>
            <a:picLocks noChangeAspect="1"/>
          </p:cNvPicPr>
          <p:nvPr/>
        </p:nvPicPr>
        <p:blipFill>
          <a:blip r:embed="rId3" cstate="print"/>
          <a:stretch>
            <a:fillRect/>
          </a:stretch>
        </p:blipFill>
        <p:spPr>
          <a:xfrm>
            <a:off x="407462" y="5431235"/>
            <a:ext cx="680359" cy="1005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descr="ACP_Dreamweaver_8_Dev.tif"/>
          <p:cNvPicPr>
            <a:picLocks noChangeAspect="1"/>
          </p:cNvPicPr>
          <p:nvPr/>
        </p:nvPicPr>
        <p:blipFill>
          <a:blip r:embed="rId4" cstate="print"/>
          <a:stretch>
            <a:fillRect/>
          </a:stretch>
        </p:blipFill>
        <p:spPr>
          <a:xfrm>
            <a:off x="1333634" y="5916733"/>
            <a:ext cx="1787939" cy="5102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descr="MCPD(rgb)_506_505_504.png"/>
          <p:cNvPicPr>
            <a:picLocks noChangeAspect="1"/>
          </p:cNvPicPr>
          <p:nvPr/>
        </p:nvPicPr>
        <p:blipFill>
          <a:blip r:embed="rId5"/>
          <a:stretch>
            <a:fillRect/>
          </a:stretch>
        </p:blipFill>
        <p:spPr>
          <a:xfrm>
            <a:off x="357158" y="428604"/>
            <a:ext cx="3124200" cy="752475"/>
          </a:xfrm>
          <a:prstGeom prst="rect">
            <a:avLst/>
          </a:prstGeom>
        </p:spPr>
      </p:pic>
      <p:pic>
        <p:nvPicPr>
          <p:cNvPr id="9" name="Picture 8" descr="MCITP(rgb)_501_502.png"/>
          <p:cNvPicPr>
            <a:picLocks noChangeAspect="1"/>
          </p:cNvPicPr>
          <p:nvPr/>
        </p:nvPicPr>
        <p:blipFill>
          <a:blip r:embed="rId6"/>
          <a:stretch>
            <a:fillRect/>
          </a:stretch>
        </p:blipFill>
        <p:spPr>
          <a:xfrm>
            <a:off x="357158" y="1428736"/>
            <a:ext cx="2590800" cy="581025"/>
          </a:xfrm>
          <a:prstGeom prst="rect">
            <a:avLst/>
          </a:prstGeom>
        </p:spPr>
      </p:pic>
      <p:pic>
        <p:nvPicPr>
          <p:cNvPr id="10" name="Picture 9" descr="MCTS(rgb)_513_512_514_507.png"/>
          <p:cNvPicPr>
            <a:picLocks noChangeAspect="1"/>
          </p:cNvPicPr>
          <p:nvPr/>
        </p:nvPicPr>
        <p:blipFill>
          <a:blip r:embed="rId7"/>
          <a:stretch>
            <a:fillRect/>
          </a:stretch>
        </p:blipFill>
        <p:spPr>
          <a:xfrm>
            <a:off x="357158" y="2285992"/>
            <a:ext cx="2524125" cy="762000"/>
          </a:xfrm>
          <a:prstGeom prst="rect">
            <a:avLst/>
          </a:prstGeom>
        </p:spPr>
      </p:pic>
      <p:pic>
        <p:nvPicPr>
          <p:cNvPr id="11" name="Picture 10" descr="MCSD(rgb).png"/>
          <p:cNvPicPr>
            <a:picLocks noChangeAspect="1"/>
          </p:cNvPicPr>
          <p:nvPr/>
        </p:nvPicPr>
        <p:blipFill>
          <a:blip r:embed="rId8"/>
          <a:stretch>
            <a:fillRect/>
          </a:stretch>
        </p:blipFill>
        <p:spPr>
          <a:xfrm>
            <a:off x="357158" y="3357562"/>
            <a:ext cx="1066800" cy="504825"/>
          </a:xfrm>
          <a:prstGeom prst="rect">
            <a:avLst/>
          </a:prstGeom>
        </p:spPr>
      </p:pic>
      <p:pic>
        <p:nvPicPr>
          <p:cNvPr id="12" name="Picture 11" descr="MCAD(rgb).png"/>
          <p:cNvPicPr>
            <a:picLocks noChangeAspect="1"/>
          </p:cNvPicPr>
          <p:nvPr/>
        </p:nvPicPr>
        <p:blipFill>
          <a:blip r:embed="rId9"/>
          <a:stretch>
            <a:fillRect/>
          </a:stretch>
        </p:blipFill>
        <p:spPr>
          <a:xfrm>
            <a:off x="1714480" y="3357562"/>
            <a:ext cx="1066800" cy="504825"/>
          </a:xfrm>
          <a:prstGeom prst="rect">
            <a:avLst/>
          </a:prstGeom>
        </p:spPr>
      </p:pic>
      <p:pic>
        <p:nvPicPr>
          <p:cNvPr id="13" name="Picture 12" descr="MCDBA(rgb).png"/>
          <p:cNvPicPr>
            <a:picLocks noChangeAspect="1"/>
          </p:cNvPicPr>
          <p:nvPr/>
        </p:nvPicPr>
        <p:blipFill>
          <a:blip r:embed="rId10"/>
          <a:stretch>
            <a:fillRect/>
          </a:stretch>
        </p:blipFill>
        <p:spPr>
          <a:xfrm>
            <a:off x="357158" y="4071942"/>
            <a:ext cx="1066800" cy="495300"/>
          </a:xfrm>
          <a:prstGeom prst="rect">
            <a:avLst/>
          </a:prstGeom>
        </p:spPr>
      </p:pic>
      <p:pic>
        <p:nvPicPr>
          <p:cNvPr id="14" name="Picture 13" descr="MCP(rgb).png"/>
          <p:cNvPicPr>
            <a:picLocks noChangeAspect="1"/>
          </p:cNvPicPr>
          <p:nvPr/>
        </p:nvPicPr>
        <p:blipFill>
          <a:blip r:embed="rId11"/>
          <a:stretch>
            <a:fillRect/>
          </a:stretch>
        </p:blipFill>
        <p:spPr>
          <a:xfrm>
            <a:off x="1719250" y="4071942"/>
            <a:ext cx="1066800" cy="495300"/>
          </a:xfrm>
          <a:prstGeom prst="rect">
            <a:avLst/>
          </a:prstGeom>
        </p:spPr>
      </p:pic>
      <p:pic>
        <p:nvPicPr>
          <p:cNvPr id="15" name="Picture 14" descr="MCT(rgb).png"/>
          <p:cNvPicPr>
            <a:picLocks noChangeAspect="1"/>
          </p:cNvPicPr>
          <p:nvPr/>
        </p:nvPicPr>
        <p:blipFill>
          <a:blip r:embed="rId12"/>
          <a:stretch>
            <a:fillRect/>
          </a:stretch>
        </p:blipFill>
        <p:spPr>
          <a:xfrm>
            <a:off x="7669431" y="436343"/>
            <a:ext cx="1057275" cy="561975"/>
          </a:xfrm>
          <a:prstGeom prst="rect">
            <a:avLst/>
          </a:prstGeom>
        </p:spPr>
      </p:pic>
      <p:pic>
        <p:nvPicPr>
          <p:cNvPr id="16" name="Picture 15" descr="MVP_Horizontal_FullColor.png"/>
          <p:cNvPicPr>
            <a:picLocks noChangeAspect="1"/>
          </p:cNvPicPr>
          <p:nvPr/>
        </p:nvPicPr>
        <p:blipFill>
          <a:blip r:embed="rId13" cstate="print"/>
          <a:stretch>
            <a:fillRect/>
          </a:stretch>
        </p:blipFill>
        <p:spPr>
          <a:xfrm>
            <a:off x="5711055" y="402280"/>
            <a:ext cx="1656037" cy="6697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Silverlight JavaScript </a:t>
            </a:r>
            <a:r>
              <a:rPr lang="tr-TR" dirty="0" smtClean="0"/>
              <a:t>Temelleri</a:t>
            </a:r>
            <a:endParaRPr lang="en-US" dirty="0"/>
          </a:p>
        </p:txBody>
      </p:sp>
      <p:sp>
        <p:nvSpPr>
          <p:cNvPr id="3" name="Text Placeholder 2"/>
          <p:cNvSpPr>
            <a:spLocks noGrp="1"/>
          </p:cNvSpPr>
          <p:nvPr>
            <p:ph type="body" idx="1"/>
          </p:nvPr>
        </p:nvSpPr>
        <p:spPr>
          <a:xfrm>
            <a:off x="382588" y="1414463"/>
            <a:ext cx="8380412" cy="1774332"/>
          </a:xfrm>
        </p:spPr>
        <p:txBody>
          <a:bodyPr/>
          <a:lstStyle/>
          <a:p>
            <a:r>
              <a:rPr/>
              <a:t>Silverlight </a:t>
            </a:r>
            <a:r>
              <a:rPr smtClean="0"/>
              <a:t>XAML </a:t>
            </a:r>
            <a:r>
              <a:rPr lang="tr-TR" dirty="0" smtClean="0"/>
              <a:t>elementlerine </a:t>
            </a:r>
            <a:r>
              <a:rPr lang="tr-TR" dirty="0" err="1" smtClean="0"/>
              <a:t>JavaScript</a:t>
            </a:r>
            <a:r>
              <a:rPr lang="tr-TR" dirty="0" smtClean="0"/>
              <a:t> ile ulaşılabilir.</a:t>
            </a:r>
            <a:endParaRPr smtClean="0"/>
          </a:p>
          <a:p>
            <a:r>
              <a:rPr lang="tr-TR" dirty="0" err="1" smtClean="0"/>
              <a:t>Silverlight</a:t>
            </a:r>
            <a:r>
              <a:rPr lang="tr-TR" dirty="0" smtClean="0"/>
              <a:t> Nesneleri</a:t>
            </a:r>
            <a:r>
              <a:rPr smtClean="0"/>
              <a:t> findName</a:t>
            </a:r>
            <a:r>
              <a:rPr lang="tr-TR" dirty="0" smtClean="0"/>
              <a:t> metodu ile bulunur.</a:t>
            </a:r>
            <a:endParaRPr smtClean="0"/>
          </a:p>
          <a:p>
            <a:pPr lvl="1"/>
            <a:r>
              <a:rPr lang="tr-TR" dirty="0" smtClean="0"/>
              <a:t>Nesnelerini özellikleri ve durumları kontrol edilebilir.</a:t>
            </a:r>
            <a:endParaRPr smtClean="0"/>
          </a:p>
          <a:p>
            <a:r>
              <a:rPr lang="en-US" dirty="0" err="1" smtClean="0"/>
              <a:t>CreateFromXAML</a:t>
            </a:r>
            <a:endParaRPr lang="en-US" dirty="0" smtClean="0"/>
          </a:p>
          <a:p>
            <a:pPr lvl="1"/>
            <a:r>
              <a:rPr lang="tr-TR" dirty="0" err="1" smtClean="0"/>
              <a:t>Silverlight</a:t>
            </a:r>
            <a:r>
              <a:rPr lang="tr-TR" dirty="0" smtClean="0"/>
              <a:t> </a:t>
            </a:r>
            <a:r>
              <a:rPr lang="en-US" dirty="0" smtClean="0"/>
              <a:t>V1.0</a:t>
            </a:r>
            <a:r>
              <a:rPr lang="tr-TR" dirty="0" smtClean="0"/>
              <a:t>’da elementler yaratmanın ana yoludur.</a:t>
            </a:r>
            <a:endParaRPr lang="en-US" dirty="0" smtClean="0"/>
          </a:p>
        </p:txBody>
      </p:sp>
      <p:sp>
        <p:nvSpPr>
          <p:cNvPr id="4" name="Title 1"/>
          <p:cNvSpPr txBox="1">
            <a:spLocks/>
          </p:cNvSpPr>
          <p:nvPr/>
        </p:nvSpPr>
        <p:spPr>
          <a:xfrm>
            <a:off x="433405" y="3547688"/>
            <a:ext cx="8382000" cy="507832"/>
          </a:xfrm>
          <a:prstGeom prst="rect">
            <a:avLst/>
          </a:prstGeom>
        </p:spPr>
        <p:txBody>
          <a:bodyPr vert="horz" wrap="square" lIns="0" tIns="0" rIns="0" bIns="0" rtlCol="0" anchor="t">
            <a:spAutoFit/>
          </a:bodyPr>
          <a:lstStyle/>
          <a:p>
            <a:pPr marL="0" marR="0" lvl="0" indent="0" algn="l" defTabSz="914327" rtl="0" eaLnBrk="1" fontAlgn="auto" latinLnBrk="0" hangingPunct="1">
              <a:lnSpc>
                <a:spcPct val="90000"/>
              </a:lnSpc>
              <a:spcBef>
                <a:spcPct val="0"/>
              </a:spcBef>
              <a:spcAft>
                <a:spcPts val="0"/>
              </a:spcAft>
              <a:buClrTx/>
              <a:buSzTx/>
              <a:buFontTx/>
              <a:buNone/>
              <a:tabLst/>
              <a:defRPr/>
            </a:pPr>
            <a:r>
              <a:rPr kumimoji="0" lang="tr-TR" sz="3700" b="0" i="0" u="none" strike="noStrike" kern="1200" cap="none" spc="-125" normalizeH="0" baseline="0" noProof="0" dirty="0" smtClean="0">
                <a:ln w="3175">
                  <a:noFill/>
                </a:ln>
                <a:solidFill>
                  <a:schemeClr val="bg2"/>
                </a:solidFill>
                <a:effectLst/>
                <a:uLnTx/>
                <a:uFillTx/>
                <a:latin typeface="Segoe Light" pitchFamily="34" charset="0"/>
                <a:ea typeface="+mn-ea"/>
                <a:cs typeface="Arial" charset="0"/>
              </a:rPr>
              <a:t>AJAX </a:t>
            </a:r>
            <a:r>
              <a:rPr kumimoji="0" lang="tr-TR" sz="3700" b="0" i="0" u="none" strike="noStrike" kern="1200" cap="none" spc="-125" normalizeH="0" baseline="0" noProof="0" dirty="0" err="1" smtClean="0">
                <a:ln w="3175">
                  <a:noFill/>
                </a:ln>
                <a:solidFill>
                  <a:schemeClr val="bg2"/>
                </a:solidFill>
                <a:effectLst/>
                <a:uLnTx/>
                <a:uFillTx/>
                <a:latin typeface="Segoe Light" pitchFamily="34" charset="0"/>
                <a:ea typeface="+mn-ea"/>
                <a:cs typeface="Arial" charset="0"/>
              </a:rPr>
              <a:t>Extensions</a:t>
            </a:r>
            <a:r>
              <a:rPr kumimoji="0" lang="tr-TR" sz="3700" b="0" i="0" u="none" strike="noStrike" kern="1200" cap="none" spc="-125" normalizeH="0" noProof="0" dirty="0" smtClean="0">
                <a:ln w="3175">
                  <a:noFill/>
                </a:ln>
                <a:solidFill>
                  <a:schemeClr val="bg2"/>
                </a:solidFill>
                <a:effectLst/>
                <a:uLnTx/>
                <a:uFillTx/>
                <a:latin typeface="Segoe Light" pitchFamily="34" charset="0"/>
                <a:ea typeface="+mn-ea"/>
                <a:cs typeface="Arial" charset="0"/>
              </a:rPr>
              <a:t> Temelleri</a:t>
            </a:r>
            <a:endParaRPr kumimoji="0" lang="en-US" sz="3700" b="0" i="0" u="none" strike="noStrike" kern="1200" cap="none" spc="-125" normalizeH="0" baseline="0" noProof="0" dirty="0">
              <a:ln w="3175">
                <a:noFill/>
              </a:ln>
              <a:solidFill>
                <a:schemeClr val="bg2"/>
              </a:solidFill>
              <a:effectLst/>
              <a:uLnTx/>
              <a:uFillTx/>
              <a:latin typeface="Segoe Light" pitchFamily="34" charset="0"/>
              <a:ea typeface="+mn-ea"/>
              <a:cs typeface="Arial" charset="0"/>
            </a:endParaRPr>
          </a:p>
        </p:txBody>
      </p:sp>
      <p:sp>
        <p:nvSpPr>
          <p:cNvPr id="5" name="Text Placeholder 2"/>
          <p:cNvSpPr txBox="1">
            <a:spLocks/>
          </p:cNvSpPr>
          <p:nvPr/>
        </p:nvSpPr>
        <p:spPr>
          <a:xfrm>
            <a:off x="456160" y="4325828"/>
            <a:ext cx="8380412" cy="1661993"/>
          </a:xfrm>
          <a:prstGeom prst="rect">
            <a:avLst/>
          </a:prstGeom>
        </p:spPr>
        <p:txBody>
          <a:bodyPr vert="horz" lIns="0" tIns="0" rIns="0" bIns="0" rtlCol="0">
            <a:spAutoFit/>
          </a:bodyPr>
          <a:lstStyle/>
          <a:p>
            <a:pPr marL="289697" marR="0" lvl="0" indent="-289697" algn="l" defTabSz="914327" rtl="0" eaLnBrk="1" fontAlgn="auto" latinLnBrk="0" hangingPunct="1">
              <a:lnSpc>
                <a:spcPct val="90000"/>
              </a:lnSpc>
              <a:spcBef>
                <a:spcPct val="20000"/>
              </a:spcBef>
              <a:spcAft>
                <a:spcPts val="0"/>
              </a:spcAft>
              <a:buClrTx/>
              <a:buSzTx/>
              <a:buFont typeface="Arial" pitchFamily="34" charset="0"/>
              <a:buChar char="•"/>
              <a:tabLst/>
              <a:defRPr/>
            </a:pPr>
            <a:r>
              <a:rPr kumimoji="0" lang="tr-TR" sz="2300" b="0" i="0" u="none" strike="noStrike" kern="1200" cap="none" spc="0" normalizeH="0" baseline="0" noProof="0" dirty="0" err="1" smtClean="0">
                <a:ln>
                  <a:noFill/>
                </a:ln>
                <a:solidFill>
                  <a:schemeClr val="bg1"/>
                </a:solidFill>
                <a:effectLst/>
                <a:uLnTx/>
                <a:uFillTx/>
                <a:latin typeface="+mn-lt"/>
                <a:ea typeface="+mn-ea"/>
                <a:cs typeface="+mn-cs"/>
              </a:rPr>
              <a:t>WebMethods</a:t>
            </a:r>
            <a:endParaRPr kumimoji="0" lang="tr-TR" sz="2300" b="0" i="0" u="none" strike="noStrike" kern="1200" cap="none" spc="0" normalizeH="0" baseline="0" noProof="0" dirty="0" smtClean="0">
              <a:ln>
                <a:noFill/>
              </a:ln>
              <a:solidFill>
                <a:schemeClr val="bg1"/>
              </a:solidFill>
              <a:effectLst/>
              <a:uLnTx/>
              <a:uFillTx/>
              <a:latin typeface="+mn-lt"/>
              <a:ea typeface="+mn-ea"/>
              <a:cs typeface="+mn-cs"/>
            </a:endParaRPr>
          </a:p>
          <a:p>
            <a:pPr marL="519865" marR="0" lvl="1" indent="-230169" algn="l" defTabSz="914327" rtl="0" eaLnBrk="1" fontAlgn="auto" latinLnBrk="0" hangingPunct="1">
              <a:lnSpc>
                <a:spcPct val="90000"/>
              </a:lnSpc>
              <a:spcBef>
                <a:spcPct val="20000"/>
              </a:spcBef>
              <a:spcAft>
                <a:spcPts val="0"/>
              </a:spcAft>
              <a:buClrTx/>
              <a:buSzTx/>
              <a:buFont typeface="Arial" pitchFamily="34" charset="0"/>
              <a:buChar char="•"/>
              <a:tabLst/>
              <a:defRPr/>
            </a:pPr>
            <a:r>
              <a:rPr kumimoji="0" lang="tr-TR" sz="2000" b="0" i="0" u="none" strike="noStrike" kern="1200" cap="none" spc="0" normalizeH="0" baseline="0" noProof="0" dirty="0" smtClean="0">
                <a:ln>
                  <a:noFill/>
                </a:ln>
                <a:solidFill>
                  <a:schemeClr val="bg1"/>
                </a:solidFill>
                <a:effectLst/>
                <a:uLnTx/>
                <a:uFillTx/>
                <a:latin typeface="+mn-lt"/>
                <a:ea typeface="+mn-ea"/>
                <a:cs typeface="+mn-cs"/>
              </a:rPr>
              <a:t>Sayfa içi fonksiyonların </a:t>
            </a:r>
            <a:r>
              <a:rPr kumimoji="0" lang="tr-TR" sz="2000" b="0" i="0" u="none" strike="noStrike" kern="1200" cap="none" spc="0" normalizeH="0" baseline="0" noProof="0" dirty="0" err="1" smtClean="0">
                <a:ln>
                  <a:noFill/>
                </a:ln>
                <a:solidFill>
                  <a:schemeClr val="bg1"/>
                </a:solidFill>
                <a:effectLst/>
                <a:uLnTx/>
                <a:uFillTx/>
                <a:latin typeface="+mn-lt"/>
                <a:ea typeface="+mn-ea"/>
                <a:cs typeface="+mn-cs"/>
              </a:rPr>
              <a:t>JavaScript</a:t>
            </a:r>
            <a:r>
              <a:rPr kumimoji="0" lang="tr-TR" sz="2000" b="0" i="0" u="none" strike="noStrike" kern="1200" cap="none" spc="0" normalizeH="0" baseline="0" noProof="0" dirty="0" smtClean="0">
                <a:ln>
                  <a:noFill/>
                </a:ln>
                <a:solidFill>
                  <a:schemeClr val="bg1"/>
                </a:solidFill>
                <a:effectLst/>
                <a:uLnTx/>
                <a:uFillTx/>
                <a:latin typeface="+mn-lt"/>
                <a:ea typeface="+mn-ea"/>
                <a:cs typeface="+mn-cs"/>
              </a:rPr>
              <a:t> ile istemci</a:t>
            </a:r>
            <a:r>
              <a:rPr kumimoji="0" lang="tr-TR" sz="2000" b="0" i="0" u="none" strike="noStrike" kern="1200" cap="none" spc="0" normalizeH="0" noProof="0" dirty="0" smtClean="0">
                <a:ln>
                  <a:noFill/>
                </a:ln>
                <a:solidFill>
                  <a:schemeClr val="bg1"/>
                </a:solidFill>
                <a:effectLst/>
                <a:uLnTx/>
                <a:uFillTx/>
                <a:latin typeface="+mn-lt"/>
                <a:ea typeface="+mn-ea"/>
                <a:cs typeface="+mn-cs"/>
              </a:rPr>
              <a:t> tarafına paylaşımını sağlar.</a:t>
            </a:r>
            <a:endParaRPr kumimoji="0" lang="tr-TR" sz="2000" b="0" i="0" u="none" strike="noStrike" kern="1200" cap="none" spc="0" normalizeH="0" baseline="0" noProof="0" dirty="0" smtClean="0">
              <a:ln>
                <a:noFill/>
              </a:ln>
              <a:solidFill>
                <a:schemeClr val="bg1"/>
              </a:solidFill>
              <a:effectLst/>
              <a:uLnTx/>
              <a:uFillTx/>
              <a:latin typeface="+mn-lt"/>
              <a:ea typeface="+mn-ea"/>
              <a:cs typeface="+mn-cs"/>
            </a:endParaRPr>
          </a:p>
          <a:p>
            <a:pPr marL="289697" marR="0" lvl="0" indent="-289697" algn="l" defTabSz="914327" rtl="0" eaLnBrk="1" fontAlgn="auto" latinLnBrk="0" hangingPunct="1">
              <a:lnSpc>
                <a:spcPct val="90000"/>
              </a:lnSpc>
              <a:spcBef>
                <a:spcPct val="20000"/>
              </a:spcBef>
              <a:spcAft>
                <a:spcPts val="0"/>
              </a:spcAft>
              <a:buClrTx/>
              <a:buSzTx/>
              <a:buFont typeface="Arial" pitchFamily="34" charset="0"/>
              <a:buChar char="•"/>
              <a:tabLst/>
              <a:defRPr/>
            </a:pPr>
            <a:r>
              <a:rPr kumimoji="0" lang="tr-TR" sz="2300" b="0" i="0" u="none" strike="noStrike" kern="1200" cap="none" spc="0" normalizeH="0" baseline="0" noProof="0" dirty="0" err="1" smtClean="0">
                <a:ln>
                  <a:noFill/>
                </a:ln>
                <a:solidFill>
                  <a:schemeClr val="bg1"/>
                </a:solidFill>
                <a:effectLst/>
                <a:uLnTx/>
                <a:uFillTx/>
                <a:latin typeface="+mn-lt"/>
                <a:ea typeface="+mn-ea"/>
                <a:cs typeface="+mn-cs"/>
              </a:rPr>
              <a:t>ScriptManager</a:t>
            </a:r>
            <a:endParaRPr kumimoji="0" lang="tr-TR" sz="2300" b="0" i="0" u="none" strike="noStrike" kern="1200" cap="none" spc="0" normalizeH="0" baseline="0" noProof="0" dirty="0" smtClean="0">
              <a:ln>
                <a:noFill/>
              </a:ln>
              <a:solidFill>
                <a:schemeClr val="bg1"/>
              </a:solidFill>
              <a:effectLst/>
              <a:uLnTx/>
              <a:uFillTx/>
              <a:latin typeface="+mn-lt"/>
              <a:ea typeface="+mn-ea"/>
              <a:cs typeface="+mn-cs"/>
            </a:endParaRPr>
          </a:p>
          <a:p>
            <a:pPr marL="519865" marR="0" lvl="1" indent="-230169" algn="l" defTabSz="914327" rtl="0" eaLnBrk="1" fontAlgn="auto" latinLnBrk="0" hangingPunct="1">
              <a:lnSpc>
                <a:spcPct val="90000"/>
              </a:lnSpc>
              <a:spcBef>
                <a:spcPct val="20000"/>
              </a:spcBef>
              <a:spcAft>
                <a:spcPts val="0"/>
              </a:spcAft>
              <a:buClrTx/>
              <a:buSzTx/>
              <a:buFont typeface="Arial" pitchFamily="34" charset="0"/>
              <a:buChar char="•"/>
              <a:tabLst/>
              <a:defRPr/>
            </a:pPr>
            <a:r>
              <a:rPr kumimoji="0" lang="tr-TR" sz="2000" b="0" i="0" u="none" strike="noStrike" kern="1200" cap="none" spc="0" normalizeH="0" baseline="0" noProof="0" dirty="0" smtClean="0">
                <a:ln>
                  <a:noFill/>
                </a:ln>
                <a:solidFill>
                  <a:schemeClr val="bg1"/>
                </a:solidFill>
                <a:effectLst/>
                <a:uLnTx/>
                <a:uFillTx/>
                <a:latin typeface="+mn-lt"/>
                <a:ea typeface="+mn-ea"/>
                <a:cs typeface="+mn-cs"/>
              </a:rPr>
              <a:t>Sayfadaki</a:t>
            </a:r>
            <a:r>
              <a:rPr kumimoji="0" lang="tr-TR" sz="2000" b="0" i="0" u="none" strike="noStrike" kern="1200" cap="none" spc="0" normalizeH="0" noProof="0" dirty="0" smtClean="0">
                <a:ln>
                  <a:noFill/>
                </a:ln>
                <a:solidFill>
                  <a:schemeClr val="bg1"/>
                </a:solidFill>
                <a:effectLst/>
                <a:uLnTx/>
                <a:uFillTx/>
                <a:latin typeface="+mn-lt"/>
                <a:ea typeface="+mn-ea"/>
                <a:cs typeface="+mn-cs"/>
              </a:rPr>
              <a:t> tüm AJAX işlemlerini yönetir.</a:t>
            </a:r>
            <a:endParaRPr kumimoji="0" lang="tr-TR" sz="20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smtClean="0"/>
              <a:t>DEMO</a:t>
            </a:r>
            <a:endParaRPr lang="en-US" dirty="0"/>
          </a:p>
        </p:txBody>
      </p:sp>
      <p:sp>
        <p:nvSpPr>
          <p:cNvPr id="4" name="Subtitle 3"/>
          <p:cNvSpPr>
            <a:spLocks noGrp="1"/>
          </p:cNvSpPr>
          <p:nvPr>
            <p:ph type="subTitle" idx="1"/>
          </p:nvPr>
        </p:nvSpPr>
        <p:spPr>
          <a:xfrm>
            <a:off x="881063" y="3430325"/>
            <a:ext cx="7690116" cy="318549"/>
          </a:xfrm>
        </p:spPr>
        <p:txBody>
          <a:bodyPr/>
          <a:lstStyle/>
          <a:p>
            <a:r>
              <a:rPr lang="tr-TR" dirty="0" smtClean="0"/>
              <a:t>Uygulama Zamanı</a:t>
            </a:r>
            <a:endParaRPr lang="en-US"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Silverlight </a:t>
            </a:r>
            <a:r>
              <a:rPr lang="tr-TR" dirty="0" smtClean="0"/>
              <a:t> 1.0 ve 2.0 Mimarisi</a:t>
            </a:r>
            <a:endParaRPr lang="en-US" dirty="0"/>
          </a:p>
        </p:txBody>
      </p:sp>
      <p:grpSp>
        <p:nvGrpSpPr>
          <p:cNvPr id="3" name="Group 215"/>
          <p:cNvGrpSpPr/>
          <p:nvPr/>
        </p:nvGrpSpPr>
        <p:grpSpPr>
          <a:xfrm>
            <a:off x="441960" y="1338189"/>
            <a:ext cx="8153400" cy="5366572"/>
            <a:chOff x="361950" y="1349619"/>
            <a:chExt cx="8153400" cy="5366572"/>
          </a:xfrm>
        </p:grpSpPr>
        <p:sp>
          <p:nvSpPr>
            <p:cNvPr id="18" name="Rounded Rectangle 17"/>
            <p:cNvSpPr/>
            <p:nvPr/>
          </p:nvSpPr>
          <p:spPr bwMode="auto">
            <a:xfrm>
              <a:off x="397119" y="1349619"/>
              <a:ext cx="6707066" cy="4254012"/>
            </a:xfrm>
            <a:prstGeom prst="roundRect">
              <a:avLst>
                <a:gd name="adj" fmla="val 4667"/>
              </a:avLst>
            </a:prstGeom>
            <a:ln>
              <a:headEnd type="none" w="med" len="med"/>
              <a:tailEnd type="none" w="med" len="med"/>
            </a:ln>
          </p:spPr>
          <p:style>
            <a:lnRef idx="0">
              <a:schemeClr val="accent2"/>
            </a:lnRef>
            <a:fillRef idx="1001">
              <a:schemeClr val="l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Rounded Rectangle 6"/>
            <p:cNvSpPr/>
            <p:nvPr/>
          </p:nvSpPr>
          <p:spPr bwMode="auto">
            <a:xfrm>
              <a:off x="514350" y="3726180"/>
              <a:ext cx="6477000" cy="1748790"/>
            </a:xfrm>
            <a:prstGeom prst="roundRect">
              <a:avLst>
                <a:gd name="adj" fmla="val 4667"/>
              </a:avLst>
            </a:prstGeom>
            <a:solidFill>
              <a:schemeClr val="accent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ounded Rectangle 7"/>
            <p:cNvSpPr/>
            <p:nvPr/>
          </p:nvSpPr>
          <p:spPr bwMode="auto">
            <a:xfrm>
              <a:off x="514350" y="1463040"/>
              <a:ext cx="5162550" cy="2053590"/>
            </a:xfrm>
            <a:prstGeom prst="roundRect">
              <a:avLst>
                <a:gd name="adj" fmla="val 4667"/>
              </a:avLst>
            </a:prstGeom>
            <a:solidFill>
              <a:schemeClr val="accent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Rounded Rectangle 8"/>
            <p:cNvSpPr/>
            <p:nvPr/>
          </p:nvSpPr>
          <p:spPr bwMode="auto">
            <a:xfrm>
              <a:off x="5817870" y="1463040"/>
              <a:ext cx="1162050" cy="2057400"/>
            </a:xfrm>
            <a:prstGeom prst="roundRect">
              <a:avLst>
                <a:gd name="adj" fmla="val 4667"/>
              </a:avLst>
            </a:prstGeom>
            <a:solidFill>
              <a:schemeClr val="tx2">
                <a:lumMod val="50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a:endParaRPr lang="en-US" sz="280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Rectangle 10"/>
            <p:cNvSpPr/>
            <p:nvPr/>
          </p:nvSpPr>
          <p:spPr bwMode="auto">
            <a:xfrm>
              <a:off x="647700" y="3463290"/>
              <a:ext cx="6210300" cy="34671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solidFill>
                    <a:schemeClr val="tx1"/>
                  </a:solidFill>
                  <a:effectLst>
                    <a:outerShdw blurRad="38100" dist="38100" dir="2700000" algn="tl">
                      <a:srgbClr val="000000">
                        <a:alpha val="43137"/>
                      </a:srgbClr>
                    </a:outerShdw>
                  </a:effectLst>
                </a:rPr>
                <a:t>XAML</a:t>
              </a:r>
              <a:endParaRPr kumimoji="0" lang="en-US" b="0" i="0" u="none" strike="noStrike" cap="none" normalizeH="0" baseline="0" dirty="0" smtClean="0">
                <a:solidFill>
                  <a:schemeClr val="tx1"/>
                </a:solidFill>
                <a:effectLst>
                  <a:outerShdw blurRad="38100" dist="38100" dir="2700000" algn="tl">
                    <a:srgbClr val="000000">
                      <a:alpha val="43137"/>
                    </a:srgbClr>
                  </a:outerShdw>
                </a:effectLst>
              </a:endParaRPr>
            </a:p>
          </p:txBody>
        </p:sp>
        <p:sp>
          <p:nvSpPr>
            <p:cNvPr id="5" name="Rounded Rectangle 4"/>
            <p:cNvSpPr/>
            <p:nvPr/>
          </p:nvSpPr>
          <p:spPr bwMode="auto">
            <a:xfrm>
              <a:off x="449580" y="5768340"/>
              <a:ext cx="6648450" cy="647700"/>
            </a:xfrm>
            <a:prstGeom prst="roundRect">
              <a:avLst/>
            </a:prstGeom>
            <a:solidFill>
              <a:schemeClr val="tx2">
                <a:lumMod val="50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2" name="TextBox 11"/>
            <p:cNvSpPr txBox="1"/>
            <p:nvPr/>
          </p:nvSpPr>
          <p:spPr>
            <a:xfrm>
              <a:off x="361950" y="6408414"/>
              <a:ext cx="1108188" cy="307777"/>
            </a:xfrm>
            <a:prstGeom prst="rect">
              <a:avLst/>
            </a:prstGeom>
            <a:noFill/>
          </p:spPr>
          <p:txBody>
            <a:bodyPr wrap="none" rtlCol="0">
              <a:spAutoFit/>
            </a:bodyPr>
            <a:lstStyle/>
            <a:p>
              <a:r>
                <a:rPr lang="tr-TR" sz="1400" i="1" spc="-80" dirty="0" smtClean="0">
                  <a:solidFill>
                    <a:schemeClr val="bg1"/>
                  </a:solidFill>
                  <a:latin typeface="+mn-lt"/>
                </a:rPr>
                <a:t>İstemci Tarafı</a:t>
              </a:r>
              <a:endParaRPr lang="en-US" sz="1400" i="1" spc="-80" dirty="0">
                <a:solidFill>
                  <a:schemeClr val="bg1"/>
                </a:solidFill>
                <a:latin typeface="+mn-lt"/>
              </a:endParaRPr>
            </a:p>
          </p:txBody>
        </p:sp>
        <p:sp>
          <p:nvSpPr>
            <p:cNvPr id="14" name="TextBox 13"/>
            <p:cNvSpPr txBox="1"/>
            <p:nvPr/>
          </p:nvSpPr>
          <p:spPr>
            <a:xfrm>
              <a:off x="684042" y="5753098"/>
              <a:ext cx="1099039" cy="646331"/>
            </a:xfrm>
            <a:prstGeom prst="rect">
              <a:avLst/>
            </a:prstGeom>
            <a:noFill/>
          </p:spPr>
          <p:txBody>
            <a:bodyPr wrap="square" rtlCol="0" anchor="ctr">
              <a:spAutoFit/>
            </a:bodyPr>
            <a:lstStyle/>
            <a:p>
              <a:pPr algn="ctr"/>
              <a:r>
                <a:rPr lang="en-US" sz="1200" dirty="0" smtClean="0">
                  <a:solidFill>
                    <a:schemeClr val="tx1"/>
                  </a:solidFill>
                  <a:latin typeface="+mn-lt"/>
                </a:rPr>
                <a:t>Integrated Networking Stack</a:t>
              </a:r>
              <a:endParaRPr lang="en-US" sz="1200" dirty="0">
                <a:solidFill>
                  <a:schemeClr val="tx1"/>
                </a:solidFill>
                <a:latin typeface="+mn-lt"/>
              </a:endParaRPr>
            </a:p>
          </p:txBody>
        </p:sp>
        <p:sp>
          <p:nvSpPr>
            <p:cNvPr id="15" name="TextBox 14"/>
            <p:cNvSpPr txBox="1"/>
            <p:nvPr/>
          </p:nvSpPr>
          <p:spPr>
            <a:xfrm>
              <a:off x="2270565" y="5845431"/>
              <a:ext cx="1099039" cy="461665"/>
            </a:xfrm>
            <a:prstGeom prst="rect">
              <a:avLst/>
            </a:prstGeom>
            <a:noFill/>
          </p:spPr>
          <p:txBody>
            <a:bodyPr wrap="square" rtlCol="0" anchor="ctr">
              <a:spAutoFit/>
            </a:bodyPr>
            <a:lstStyle/>
            <a:p>
              <a:pPr algn="ctr"/>
              <a:r>
                <a:rPr lang="en-US" sz="1200" dirty="0" smtClean="0">
                  <a:solidFill>
                    <a:schemeClr val="tx1"/>
                  </a:solidFill>
                  <a:latin typeface="+mn-lt"/>
                </a:rPr>
                <a:t>DOM Integration</a:t>
              </a:r>
              <a:endParaRPr lang="en-US" sz="1200" dirty="0">
                <a:solidFill>
                  <a:schemeClr val="tx1"/>
                </a:solidFill>
                <a:latin typeface="+mn-lt"/>
              </a:endParaRPr>
            </a:p>
          </p:txBody>
        </p:sp>
        <p:sp>
          <p:nvSpPr>
            <p:cNvPr id="16" name="TextBox 15"/>
            <p:cNvSpPr txBox="1"/>
            <p:nvPr/>
          </p:nvSpPr>
          <p:spPr>
            <a:xfrm>
              <a:off x="3857088" y="5937764"/>
              <a:ext cx="1099039" cy="276999"/>
            </a:xfrm>
            <a:prstGeom prst="rect">
              <a:avLst/>
            </a:prstGeom>
            <a:noFill/>
          </p:spPr>
          <p:txBody>
            <a:bodyPr wrap="square" rtlCol="0" anchor="ctr">
              <a:spAutoFit/>
            </a:bodyPr>
            <a:lstStyle/>
            <a:p>
              <a:pPr algn="ctr"/>
              <a:r>
                <a:rPr lang="en-US" sz="1200" dirty="0" smtClean="0">
                  <a:solidFill>
                    <a:schemeClr val="tx1"/>
                  </a:solidFill>
                  <a:latin typeface="+mn-lt"/>
                </a:rPr>
                <a:t>Installer</a:t>
              </a:r>
              <a:endParaRPr lang="en-US" sz="1200" dirty="0">
                <a:solidFill>
                  <a:schemeClr val="tx1"/>
                </a:solidFill>
                <a:latin typeface="+mn-lt"/>
              </a:endParaRPr>
            </a:p>
          </p:txBody>
        </p:sp>
        <p:sp>
          <p:nvSpPr>
            <p:cNvPr id="17" name="TextBox 16"/>
            <p:cNvSpPr txBox="1"/>
            <p:nvPr/>
          </p:nvSpPr>
          <p:spPr>
            <a:xfrm>
              <a:off x="5443610" y="5845431"/>
              <a:ext cx="1099039" cy="461665"/>
            </a:xfrm>
            <a:prstGeom prst="rect">
              <a:avLst/>
            </a:prstGeom>
            <a:noFill/>
          </p:spPr>
          <p:txBody>
            <a:bodyPr wrap="square" rtlCol="0" anchor="ctr">
              <a:spAutoFit/>
            </a:bodyPr>
            <a:lstStyle/>
            <a:p>
              <a:pPr algn="ctr"/>
              <a:r>
                <a:rPr lang="en-US" sz="1200" dirty="0" smtClean="0">
                  <a:solidFill>
                    <a:schemeClr val="tx1"/>
                  </a:solidFill>
                  <a:latin typeface="+mn-lt"/>
                </a:rPr>
                <a:t>JavaScript Engine</a:t>
              </a:r>
              <a:endParaRPr lang="en-US" sz="1200" dirty="0">
                <a:solidFill>
                  <a:schemeClr val="tx1"/>
                </a:solidFill>
                <a:latin typeface="+mn-lt"/>
              </a:endParaRPr>
            </a:p>
          </p:txBody>
        </p:sp>
        <p:sp>
          <p:nvSpPr>
            <p:cNvPr id="19" name="TextBox 18"/>
            <p:cNvSpPr txBox="1"/>
            <p:nvPr/>
          </p:nvSpPr>
          <p:spPr>
            <a:xfrm>
              <a:off x="584102" y="5117411"/>
              <a:ext cx="1386662" cy="307777"/>
            </a:xfrm>
            <a:prstGeom prst="rect">
              <a:avLst/>
            </a:prstGeom>
            <a:noFill/>
          </p:spPr>
          <p:txBody>
            <a:bodyPr wrap="none" rtlCol="0">
              <a:spAutoFit/>
            </a:bodyPr>
            <a:lstStyle/>
            <a:p>
              <a:r>
                <a:rPr lang="en-US" sz="1400" i="1" spc="-80" dirty="0" smtClean="0">
                  <a:solidFill>
                    <a:schemeClr val="bg1"/>
                  </a:solidFill>
                  <a:latin typeface="+mn-lt"/>
                </a:rPr>
                <a:t>Presentation Core</a:t>
              </a:r>
              <a:endParaRPr lang="en-US" sz="1400" i="1" spc="-80" dirty="0">
                <a:solidFill>
                  <a:schemeClr val="bg1"/>
                </a:solidFill>
                <a:latin typeface="+mn-lt"/>
              </a:endParaRPr>
            </a:p>
          </p:txBody>
        </p:sp>
        <p:sp>
          <p:nvSpPr>
            <p:cNvPr id="20" name="TextBox 19"/>
            <p:cNvSpPr txBox="1"/>
            <p:nvPr/>
          </p:nvSpPr>
          <p:spPr>
            <a:xfrm>
              <a:off x="4127402" y="1519162"/>
              <a:ext cx="1404552" cy="307777"/>
            </a:xfrm>
            <a:prstGeom prst="rect">
              <a:avLst/>
            </a:prstGeom>
            <a:noFill/>
          </p:spPr>
          <p:txBody>
            <a:bodyPr wrap="none" rtlCol="0">
              <a:spAutoFit/>
            </a:bodyPr>
            <a:lstStyle/>
            <a:p>
              <a:r>
                <a:rPr lang="en-US" sz="1400" i="1" spc="-80" dirty="0" smtClean="0">
                  <a:solidFill>
                    <a:schemeClr val="bg1"/>
                  </a:solidFill>
                  <a:latin typeface="+mn-lt"/>
                </a:rPr>
                <a:t>.NET for Silverlight</a:t>
              </a:r>
              <a:endParaRPr lang="en-US" sz="1400" i="1" spc="-80" dirty="0">
                <a:solidFill>
                  <a:schemeClr val="bg1"/>
                </a:solidFill>
                <a:latin typeface="+mn-lt"/>
              </a:endParaRPr>
            </a:p>
          </p:txBody>
        </p:sp>
        <p:grpSp>
          <p:nvGrpSpPr>
            <p:cNvPr id="4" name="Group 34"/>
            <p:cNvGrpSpPr/>
            <p:nvPr/>
          </p:nvGrpSpPr>
          <p:grpSpPr>
            <a:xfrm>
              <a:off x="2719974" y="4039772"/>
              <a:ext cx="937846" cy="961293"/>
              <a:chOff x="5931877" y="1582615"/>
              <a:chExt cx="937846" cy="961293"/>
            </a:xfrm>
          </p:grpSpPr>
          <p:sp>
            <p:nvSpPr>
              <p:cNvPr id="22" name="Rectangle 21"/>
              <p:cNvSpPr/>
              <p:nvPr/>
            </p:nvSpPr>
            <p:spPr bwMode="auto">
              <a:xfrm>
                <a:off x="5943600" y="1594338"/>
                <a:ext cx="926123" cy="949570"/>
              </a:xfrm>
              <a:prstGeom prst="rect">
                <a:avLst/>
              </a:prstGeom>
              <a:ln>
                <a:headEnd type="none" w="med" len="med"/>
                <a:tailEnd type="none" w="med" len="med"/>
              </a:ln>
            </p:spPr>
            <p:style>
              <a:lnRef idx="0">
                <a:schemeClr val="accent2"/>
              </a:lnRef>
              <a:fillRef idx="1001">
                <a:schemeClr val="lt1"/>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31" name="TextBox 30"/>
              <p:cNvSpPr txBox="1"/>
              <p:nvPr/>
            </p:nvSpPr>
            <p:spPr>
              <a:xfrm>
                <a:off x="5931877" y="1582615"/>
                <a:ext cx="914400" cy="276999"/>
              </a:xfrm>
              <a:prstGeom prst="rect">
                <a:avLst/>
              </a:prstGeom>
              <a:noFill/>
            </p:spPr>
            <p:txBody>
              <a:bodyPr wrap="square" rtlCol="0">
                <a:spAutoFit/>
              </a:bodyPr>
              <a:lstStyle/>
              <a:p>
                <a:pPr algn="ctr"/>
                <a:r>
                  <a:rPr lang="en-US" sz="1200" b="1" dirty="0" smtClean="0">
                    <a:solidFill>
                      <a:schemeClr val="bg1"/>
                    </a:solidFill>
                    <a:latin typeface="+mn-lt"/>
                  </a:rPr>
                  <a:t>Inputs</a:t>
                </a:r>
                <a:endParaRPr lang="en-US" sz="1400" b="1" dirty="0">
                  <a:solidFill>
                    <a:schemeClr val="bg1"/>
                  </a:solidFill>
                  <a:latin typeface="+mn-lt"/>
                </a:endParaRPr>
              </a:p>
            </p:txBody>
          </p:sp>
          <p:cxnSp>
            <p:nvCxnSpPr>
              <p:cNvPr id="24" name="Straight Connector 23"/>
              <p:cNvCxnSpPr/>
              <p:nvPr/>
            </p:nvCxnSpPr>
            <p:spPr>
              <a:xfrm rot="10800000" flipH="1">
                <a:off x="5943599" y="1823488"/>
                <a:ext cx="926123" cy="1588"/>
              </a:xfrm>
              <a:prstGeom prst="line">
                <a:avLst/>
              </a:prstGeom>
              <a:ln w="3175" cmpd="sng">
                <a:solidFill>
                  <a:schemeClr val="accent5">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931877" y="1863969"/>
                <a:ext cx="914400" cy="276999"/>
              </a:xfrm>
              <a:prstGeom prst="rect">
                <a:avLst/>
              </a:prstGeom>
              <a:noFill/>
            </p:spPr>
            <p:txBody>
              <a:bodyPr wrap="square" rtlCol="0">
                <a:spAutoFit/>
              </a:bodyPr>
              <a:lstStyle/>
              <a:p>
                <a:pPr algn="ctr"/>
                <a:r>
                  <a:rPr lang="en-US" sz="1200" dirty="0" smtClean="0">
                    <a:solidFill>
                      <a:schemeClr val="bg1"/>
                    </a:solidFill>
                    <a:latin typeface="+mn-lt"/>
                  </a:rPr>
                  <a:t>Keyboard</a:t>
                </a:r>
                <a:endParaRPr lang="en-US" sz="1400" dirty="0">
                  <a:solidFill>
                    <a:schemeClr val="bg1"/>
                  </a:solidFill>
                  <a:latin typeface="+mn-lt"/>
                </a:endParaRPr>
              </a:p>
            </p:txBody>
          </p:sp>
          <p:sp>
            <p:nvSpPr>
              <p:cNvPr id="33" name="TextBox 32"/>
              <p:cNvSpPr txBox="1"/>
              <p:nvPr/>
            </p:nvSpPr>
            <p:spPr>
              <a:xfrm>
                <a:off x="5931877" y="2063262"/>
                <a:ext cx="914400" cy="276999"/>
              </a:xfrm>
              <a:prstGeom prst="rect">
                <a:avLst/>
              </a:prstGeom>
              <a:noFill/>
            </p:spPr>
            <p:txBody>
              <a:bodyPr wrap="square" rtlCol="0">
                <a:spAutoFit/>
              </a:bodyPr>
              <a:lstStyle/>
              <a:p>
                <a:pPr algn="ctr"/>
                <a:r>
                  <a:rPr lang="en-US" sz="1200" dirty="0" smtClean="0">
                    <a:solidFill>
                      <a:schemeClr val="bg1"/>
                    </a:solidFill>
                    <a:latin typeface="+mn-lt"/>
                  </a:rPr>
                  <a:t>Mouse</a:t>
                </a:r>
                <a:endParaRPr lang="en-US" sz="1400" dirty="0">
                  <a:solidFill>
                    <a:schemeClr val="bg1"/>
                  </a:solidFill>
                  <a:latin typeface="+mn-lt"/>
                </a:endParaRPr>
              </a:p>
            </p:txBody>
          </p:sp>
          <p:sp>
            <p:nvSpPr>
              <p:cNvPr id="34" name="TextBox 33"/>
              <p:cNvSpPr txBox="1"/>
              <p:nvPr/>
            </p:nvSpPr>
            <p:spPr>
              <a:xfrm>
                <a:off x="5931877" y="2250831"/>
                <a:ext cx="914400" cy="276999"/>
              </a:xfrm>
              <a:prstGeom prst="rect">
                <a:avLst/>
              </a:prstGeom>
              <a:noFill/>
            </p:spPr>
            <p:txBody>
              <a:bodyPr wrap="square" rtlCol="0">
                <a:spAutoFit/>
              </a:bodyPr>
              <a:lstStyle/>
              <a:p>
                <a:pPr algn="ctr"/>
                <a:r>
                  <a:rPr lang="en-US" sz="1200" dirty="0" smtClean="0">
                    <a:solidFill>
                      <a:schemeClr val="bg1"/>
                    </a:solidFill>
                    <a:latin typeface="+mn-lt"/>
                  </a:rPr>
                  <a:t>Ink</a:t>
                </a:r>
                <a:endParaRPr lang="en-US" sz="1400" dirty="0">
                  <a:solidFill>
                    <a:schemeClr val="bg1"/>
                  </a:solidFill>
                  <a:latin typeface="+mn-lt"/>
                </a:endParaRPr>
              </a:p>
            </p:txBody>
          </p:sp>
        </p:grpSp>
        <p:grpSp>
          <p:nvGrpSpPr>
            <p:cNvPr id="6" name="Group 35"/>
            <p:cNvGrpSpPr/>
            <p:nvPr/>
          </p:nvGrpSpPr>
          <p:grpSpPr>
            <a:xfrm>
              <a:off x="3787287" y="4039772"/>
              <a:ext cx="937846" cy="961293"/>
              <a:chOff x="5931877" y="1582615"/>
              <a:chExt cx="937846" cy="961293"/>
            </a:xfrm>
          </p:grpSpPr>
          <p:sp>
            <p:nvSpPr>
              <p:cNvPr id="37" name="Rectangle 36"/>
              <p:cNvSpPr/>
              <p:nvPr/>
            </p:nvSpPr>
            <p:spPr bwMode="auto">
              <a:xfrm>
                <a:off x="5943600" y="1594338"/>
                <a:ext cx="926123" cy="949570"/>
              </a:xfrm>
              <a:prstGeom prst="rect">
                <a:avLst/>
              </a:prstGeom>
              <a:ln>
                <a:headEnd type="none" w="med" len="med"/>
                <a:tailEnd type="none" w="med" len="med"/>
              </a:ln>
            </p:spPr>
            <p:style>
              <a:lnRef idx="0">
                <a:schemeClr val="accent2"/>
              </a:lnRef>
              <a:fillRef idx="1001">
                <a:schemeClr val="lt1"/>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38" name="TextBox 37"/>
              <p:cNvSpPr txBox="1"/>
              <p:nvPr/>
            </p:nvSpPr>
            <p:spPr>
              <a:xfrm>
                <a:off x="5931877" y="1582615"/>
                <a:ext cx="914400" cy="276999"/>
              </a:xfrm>
              <a:prstGeom prst="rect">
                <a:avLst/>
              </a:prstGeom>
              <a:noFill/>
            </p:spPr>
            <p:txBody>
              <a:bodyPr wrap="square" rtlCol="0">
                <a:spAutoFit/>
              </a:bodyPr>
              <a:lstStyle/>
              <a:p>
                <a:pPr algn="ctr"/>
                <a:r>
                  <a:rPr lang="en-US" sz="1200" b="1" dirty="0" smtClean="0">
                    <a:solidFill>
                      <a:schemeClr val="bg1"/>
                    </a:solidFill>
                    <a:latin typeface="+mn-lt"/>
                  </a:rPr>
                  <a:t>Media</a:t>
                </a:r>
                <a:endParaRPr lang="en-US" sz="1400" b="1" dirty="0">
                  <a:solidFill>
                    <a:schemeClr val="bg1"/>
                  </a:solidFill>
                  <a:latin typeface="+mn-lt"/>
                </a:endParaRPr>
              </a:p>
            </p:txBody>
          </p:sp>
          <p:cxnSp>
            <p:nvCxnSpPr>
              <p:cNvPr id="39" name="Straight Connector 38"/>
              <p:cNvCxnSpPr/>
              <p:nvPr/>
            </p:nvCxnSpPr>
            <p:spPr>
              <a:xfrm rot="10800000" flipH="1">
                <a:off x="5943599" y="1823488"/>
                <a:ext cx="926123" cy="1588"/>
              </a:xfrm>
              <a:prstGeom prst="line">
                <a:avLst/>
              </a:prstGeom>
              <a:ln w="3175" cmpd="sng">
                <a:solidFill>
                  <a:schemeClr val="accent5">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931877" y="1863969"/>
                <a:ext cx="914400" cy="276999"/>
              </a:xfrm>
              <a:prstGeom prst="rect">
                <a:avLst/>
              </a:prstGeom>
              <a:noFill/>
            </p:spPr>
            <p:txBody>
              <a:bodyPr wrap="square" lIns="45720" rIns="45720" rtlCol="0">
                <a:spAutoFit/>
              </a:bodyPr>
              <a:lstStyle/>
              <a:p>
                <a:pPr algn="ctr"/>
                <a:r>
                  <a:rPr lang="en-US" sz="1200" dirty="0" smtClean="0">
                    <a:solidFill>
                      <a:schemeClr val="bg1"/>
                    </a:solidFill>
                    <a:latin typeface="+mn-lt"/>
                  </a:rPr>
                  <a:t>WMV / VC1</a:t>
                </a:r>
                <a:endParaRPr lang="en-US" sz="1400" dirty="0">
                  <a:solidFill>
                    <a:schemeClr val="bg1"/>
                  </a:solidFill>
                  <a:latin typeface="+mn-lt"/>
                </a:endParaRPr>
              </a:p>
            </p:txBody>
          </p:sp>
          <p:sp>
            <p:nvSpPr>
              <p:cNvPr id="41" name="TextBox 40"/>
              <p:cNvSpPr txBox="1"/>
              <p:nvPr/>
            </p:nvSpPr>
            <p:spPr>
              <a:xfrm>
                <a:off x="5931877" y="2063262"/>
                <a:ext cx="914400" cy="276999"/>
              </a:xfrm>
              <a:prstGeom prst="rect">
                <a:avLst/>
              </a:prstGeom>
              <a:noFill/>
            </p:spPr>
            <p:txBody>
              <a:bodyPr wrap="square" rtlCol="0">
                <a:spAutoFit/>
              </a:bodyPr>
              <a:lstStyle/>
              <a:p>
                <a:pPr algn="ctr"/>
                <a:r>
                  <a:rPr lang="en-US" sz="1200" dirty="0" smtClean="0">
                    <a:solidFill>
                      <a:schemeClr val="bg1"/>
                    </a:solidFill>
                    <a:latin typeface="+mn-lt"/>
                  </a:rPr>
                  <a:t>WMA</a:t>
                </a:r>
                <a:endParaRPr lang="en-US" sz="1400" dirty="0">
                  <a:solidFill>
                    <a:schemeClr val="bg1"/>
                  </a:solidFill>
                  <a:latin typeface="+mn-lt"/>
                </a:endParaRPr>
              </a:p>
            </p:txBody>
          </p:sp>
          <p:sp>
            <p:nvSpPr>
              <p:cNvPr id="42" name="TextBox 41"/>
              <p:cNvSpPr txBox="1"/>
              <p:nvPr/>
            </p:nvSpPr>
            <p:spPr>
              <a:xfrm>
                <a:off x="5931877" y="2250831"/>
                <a:ext cx="914400" cy="276999"/>
              </a:xfrm>
              <a:prstGeom prst="rect">
                <a:avLst/>
              </a:prstGeom>
              <a:noFill/>
            </p:spPr>
            <p:txBody>
              <a:bodyPr wrap="square" rtlCol="0">
                <a:spAutoFit/>
              </a:bodyPr>
              <a:lstStyle/>
              <a:p>
                <a:pPr algn="ctr"/>
                <a:r>
                  <a:rPr lang="en-US" sz="1200" dirty="0" smtClean="0">
                    <a:solidFill>
                      <a:schemeClr val="bg1"/>
                    </a:solidFill>
                    <a:latin typeface="+mn-lt"/>
                  </a:rPr>
                  <a:t>MP3</a:t>
                </a:r>
                <a:endParaRPr lang="en-US" sz="1400" dirty="0">
                  <a:solidFill>
                    <a:schemeClr val="bg1"/>
                  </a:solidFill>
                  <a:latin typeface="+mn-lt"/>
                </a:endParaRPr>
              </a:p>
            </p:txBody>
          </p:sp>
        </p:grpSp>
        <p:grpSp>
          <p:nvGrpSpPr>
            <p:cNvPr id="13" name="Group 189"/>
            <p:cNvGrpSpPr/>
            <p:nvPr/>
          </p:nvGrpSpPr>
          <p:grpSpPr>
            <a:xfrm>
              <a:off x="4854600" y="4039772"/>
              <a:ext cx="937846" cy="961293"/>
              <a:chOff x="4820310" y="3914042"/>
              <a:chExt cx="937846" cy="961293"/>
            </a:xfrm>
          </p:grpSpPr>
          <p:sp>
            <p:nvSpPr>
              <p:cNvPr id="44" name="Rectangle 43"/>
              <p:cNvSpPr/>
              <p:nvPr/>
            </p:nvSpPr>
            <p:spPr bwMode="auto">
              <a:xfrm>
                <a:off x="4832033" y="3925765"/>
                <a:ext cx="926123" cy="949570"/>
              </a:xfrm>
              <a:prstGeom prst="rect">
                <a:avLst/>
              </a:prstGeom>
              <a:solidFill>
                <a:schemeClr val="accent6"/>
              </a:solidFill>
              <a:ln>
                <a:headEnd type="none" w="med" len="med"/>
                <a:tailEnd type="none" w="med" len="med"/>
              </a:ln>
            </p:spPr>
            <p:style>
              <a:lnRef idx="0">
                <a:schemeClr val="accent2"/>
              </a:lnRef>
              <a:fillRef idx="1001">
                <a:schemeClr val="lt1"/>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45" name="TextBox 44"/>
              <p:cNvSpPr txBox="1"/>
              <p:nvPr/>
            </p:nvSpPr>
            <p:spPr>
              <a:xfrm>
                <a:off x="4820310" y="3914042"/>
                <a:ext cx="914400" cy="276999"/>
              </a:xfrm>
              <a:prstGeom prst="rect">
                <a:avLst/>
              </a:prstGeom>
              <a:noFill/>
            </p:spPr>
            <p:txBody>
              <a:bodyPr wrap="square" rtlCol="0">
                <a:spAutoFit/>
              </a:bodyPr>
              <a:lstStyle/>
              <a:p>
                <a:pPr algn="ctr"/>
                <a:r>
                  <a:rPr lang="en-US" sz="1200" b="1" dirty="0" smtClean="0">
                    <a:solidFill>
                      <a:schemeClr val="bg1"/>
                    </a:solidFill>
                    <a:latin typeface="+mn-lt"/>
                  </a:rPr>
                  <a:t>Controls</a:t>
                </a:r>
                <a:endParaRPr lang="en-US" sz="1400" b="1" dirty="0">
                  <a:solidFill>
                    <a:schemeClr val="bg1"/>
                  </a:solidFill>
                  <a:latin typeface="+mn-lt"/>
                </a:endParaRPr>
              </a:p>
            </p:txBody>
          </p:sp>
          <p:cxnSp>
            <p:nvCxnSpPr>
              <p:cNvPr id="46" name="Straight Connector 45"/>
              <p:cNvCxnSpPr/>
              <p:nvPr/>
            </p:nvCxnSpPr>
            <p:spPr>
              <a:xfrm rot="10800000" flipH="1">
                <a:off x="4832032" y="4154915"/>
                <a:ext cx="926123" cy="1588"/>
              </a:xfrm>
              <a:prstGeom prst="line">
                <a:avLst/>
              </a:prstGeom>
              <a:ln w="3175" cmpd="sng">
                <a:solidFill>
                  <a:schemeClr val="accent5">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820310" y="4195396"/>
                <a:ext cx="914400" cy="276999"/>
              </a:xfrm>
              <a:prstGeom prst="rect">
                <a:avLst/>
              </a:prstGeom>
              <a:noFill/>
            </p:spPr>
            <p:txBody>
              <a:bodyPr wrap="square" lIns="45720" rIns="45720" rtlCol="0">
                <a:spAutoFit/>
              </a:bodyPr>
              <a:lstStyle/>
              <a:p>
                <a:pPr algn="ctr"/>
                <a:r>
                  <a:rPr lang="en-US" sz="1200" dirty="0" smtClean="0">
                    <a:solidFill>
                      <a:schemeClr val="bg1"/>
                    </a:solidFill>
                    <a:latin typeface="+mn-lt"/>
                  </a:rPr>
                  <a:t>Layout</a:t>
                </a:r>
                <a:endParaRPr lang="en-US" sz="1400" dirty="0">
                  <a:solidFill>
                    <a:schemeClr val="bg1"/>
                  </a:solidFill>
                  <a:latin typeface="+mn-lt"/>
                </a:endParaRPr>
              </a:p>
            </p:txBody>
          </p:sp>
          <p:sp>
            <p:nvSpPr>
              <p:cNvPr id="48" name="TextBox 47"/>
              <p:cNvSpPr txBox="1"/>
              <p:nvPr/>
            </p:nvSpPr>
            <p:spPr>
              <a:xfrm>
                <a:off x="4820310" y="4394689"/>
                <a:ext cx="914400" cy="276999"/>
              </a:xfrm>
              <a:prstGeom prst="rect">
                <a:avLst/>
              </a:prstGeom>
              <a:noFill/>
            </p:spPr>
            <p:txBody>
              <a:bodyPr wrap="square" rtlCol="0">
                <a:spAutoFit/>
              </a:bodyPr>
              <a:lstStyle/>
              <a:p>
                <a:pPr algn="ctr"/>
                <a:r>
                  <a:rPr lang="en-US" sz="1200" dirty="0" smtClean="0">
                    <a:solidFill>
                      <a:schemeClr val="bg1"/>
                    </a:solidFill>
                    <a:latin typeface="+mn-lt"/>
                  </a:rPr>
                  <a:t>Editing</a:t>
                </a:r>
                <a:endParaRPr lang="en-US" sz="1400" dirty="0">
                  <a:solidFill>
                    <a:schemeClr val="bg1"/>
                  </a:solidFill>
                  <a:latin typeface="+mn-lt"/>
                </a:endParaRPr>
              </a:p>
            </p:txBody>
          </p:sp>
        </p:grpSp>
        <p:grpSp>
          <p:nvGrpSpPr>
            <p:cNvPr id="21" name="Group 60"/>
            <p:cNvGrpSpPr/>
            <p:nvPr/>
          </p:nvGrpSpPr>
          <p:grpSpPr>
            <a:xfrm>
              <a:off x="621029" y="4039772"/>
              <a:ext cx="1969478" cy="975993"/>
              <a:chOff x="941069" y="3856892"/>
              <a:chExt cx="1969478" cy="975993"/>
            </a:xfrm>
          </p:grpSpPr>
          <p:sp>
            <p:nvSpPr>
              <p:cNvPr id="51" name="Rectangle 50"/>
              <p:cNvSpPr/>
              <p:nvPr/>
            </p:nvSpPr>
            <p:spPr bwMode="auto">
              <a:xfrm>
                <a:off x="965687" y="3868615"/>
                <a:ext cx="1944860" cy="949570"/>
              </a:xfrm>
              <a:prstGeom prst="rect">
                <a:avLst/>
              </a:prstGeom>
              <a:ln>
                <a:headEnd type="none" w="med" len="med"/>
                <a:tailEnd type="none" w="med" len="med"/>
              </a:ln>
            </p:spPr>
            <p:style>
              <a:lnRef idx="0">
                <a:schemeClr val="accent2"/>
              </a:lnRef>
              <a:fillRef idx="1001">
                <a:schemeClr val="lt1"/>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52" name="TextBox 51"/>
              <p:cNvSpPr txBox="1"/>
              <p:nvPr/>
            </p:nvSpPr>
            <p:spPr>
              <a:xfrm>
                <a:off x="941069" y="3856892"/>
                <a:ext cx="1920241" cy="276999"/>
              </a:xfrm>
              <a:prstGeom prst="rect">
                <a:avLst/>
              </a:prstGeom>
              <a:noFill/>
            </p:spPr>
            <p:txBody>
              <a:bodyPr wrap="square" rtlCol="0">
                <a:spAutoFit/>
              </a:bodyPr>
              <a:lstStyle/>
              <a:p>
                <a:pPr algn="ctr"/>
                <a:r>
                  <a:rPr lang="en-US" sz="1200" b="1" dirty="0" smtClean="0">
                    <a:solidFill>
                      <a:schemeClr val="bg1"/>
                    </a:solidFill>
                    <a:latin typeface="+mn-lt"/>
                  </a:rPr>
                  <a:t>UI Core</a:t>
                </a:r>
                <a:endParaRPr lang="en-US" sz="1400" b="1" dirty="0">
                  <a:solidFill>
                    <a:schemeClr val="bg1"/>
                  </a:solidFill>
                  <a:latin typeface="+mn-lt"/>
                </a:endParaRPr>
              </a:p>
            </p:txBody>
          </p:sp>
          <p:cxnSp>
            <p:nvCxnSpPr>
              <p:cNvPr id="53" name="Straight Connector 52"/>
              <p:cNvCxnSpPr/>
              <p:nvPr/>
            </p:nvCxnSpPr>
            <p:spPr>
              <a:xfrm rot="10800000" flipH="1">
                <a:off x="965685" y="4097765"/>
                <a:ext cx="1944860" cy="1588"/>
              </a:xfrm>
              <a:prstGeom prst="line">
                <a:avLst/>
              </a:prstGeom>
              <a:ln w="3175" cmpd="sng">
                <a:solidFill>
                  <a:schemeClr val="accent5">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941069" y="4138246"/>
                <a:ext cx="1005840" cy="276999"/>
              </a:xfrm>
              <a:prstGeom prst="rect">
                <a:avLst/>
              </a:prstGeom>
              <a:noFill/>
            </p:spPr>
            <p:txBody>
              <a:bodyPr wrap="square" rtlCol="0">
                <a:spAutoFit/>
              </a:bodyPr>
              <a:lstStyle/>
              <a:p>
                <a:pPr algn="ctr"/>
                <a:r>
                  <a:rPr lang="en-US" sz="1200" dirty="0" smtClean="0">
                    <a:solidFill>
                      <a:schemeClr val="bg1"/>
                    </a:solidFill>
                    <a:latin typeface="+mn-lt"/>
                  </a:rPr>
                  <a:t>2D Vectors</a:t>
                </a:r>
                <a:endParaRPr lang="en-US" sz="1400" dirty="0">
                  <a:solidFill>
                    <a:schemeClr val="bg1"/>
                  </a:solidFill>
                  <a:latin typeface="+mn-lt"/>
                </a:endParaRPr>
              </a:p>
            </p:txBody>
          </p:sp>
          <p:sp>
            <p:nvSpPr>
              <p:cNvPr id="55" name="TextBox 54"/>
              <p:cNvSpPr txBox="1"/>
              <p:nvPr/>
            </p:nvSpPr>
            <p:spPr>
              <a:xfrm>
                <a:off x="941069" y="4337539"/>
                <a:ext cx="1005840" cy="276999"/>
              </a:xfrm>
              <a:prstGeom prst="rect">
                <a:avLst/>
              </a:prstGeom>
              <a:noFill/>
            </p:spPr>
            <p:txBody>
              <a:bodyPr wrap="square" rtlCol="0">
                <a:spAutoFit/>
              </a:bodyPr>
              <a:lstStyle/>
              <a:p>
                <a:pPr algn="ctr"/>
                <a:r>
                  <a:rPr lang="en-US" sz="1200" dirty="0" smtClean="0">
                    <a:solidFill>
                      <a:schemeClr val="bg1"/>
                    </a:solidFill>
                    <a:latin typeface="+mn-lt"/>
                  </a:rPr>
                  <a:t>Animation</a:t>
                </a:r>
                <a:endParaRPr lang="en-US" sz="1400" dirty="0">
                  <a:solidFill>
                    <a:schemeClr val="bg1"/>
                  </a:solidFill>
                  <a:latin typeface="+mn-lt"/>
                </a:endParaRPr>
              </a:p>
            </p:txBody>
          </p:sp>
          <p:sp>
            <p:nvSpPr>
              <p:cNvPr id="56" name="TextBox 55"/>
              <p:cNvSpPr txBox="1"/>
              <p:nvPr/>
            </p:nvSpPr>
            <p:spPr>
              <a:xfrm>
                <a:off x="941069" y="4525108"/>
                <a:ext cx="1005840" cy="276999"/>
              </a:xfrm>
              <a:prstGeom prst="rect">
                <a:avLst/>
              </a:prstGeom>
              <a:noFill/>
            </p:spPr>
            <p:txBody>
              <a:bodyPr wrap="square" rtlCol="0">
                <a:spAutoFit/>
              </a:bodyPr>
              <a:lstStyle/>
              <a:p>
                <a:pPr algn="ctr"/>
                <a:r>
                  <a:rPr lang="en-US" sz="1200" dirty="0" smtClean="0">
                    <a:solidFill>
                      <a:schemeClr val="bg1"/>
                    </a:solidFill>
                    <a:latin typeface="+mn-lt"/>
                  </a:rPr>
                  <a:t>Text</a:t>
                </a:r>
                <a:endParaRPr lang="en-US" sz="1400" dirty="0">
                  <a:solidFill>
                    <a:schemeClr val="bg1"/>
                  </a:solidFill>
                  <a:latin typeface="+mn-lt"/>
                </a:endParaRPr>
              </a:p>
            </p:txBody>
          </p:sp>
          <p:sp>
            <p:nvSpPr>
              <p:cNvPr id="57" name="TextBox 56"/>
              <p:cNvSpPr txBox="1"/>
              <p:nvPr/>
            </p:nvSpPr>
            <p:spPr>
              <a:xfrm>
                <a:off x="1890639" y="4138246"/>
                <a:ext cx="1005840" cy="276999"/>
              </a:xfrm>
              <a:prstGeom prst="rect">
                <a:avLst/>
              </a:prstGeom>
              <a:noFill/>
            </p:spPr>
            <p:txBody>
              <a:bodyPr wrap="square" rtlCol="0">
                <a:spAutoFit/>
              </a:bodyPr>
              <a:lstStyle/>
              <a:p>
                <a:pPr algn="ctr"/>
                <a:r>
                  <a:rPr lang="en-US" sz="1200" dirty="0" smtClean="0">
                    <a:solidFill>
                      <a:schemeClr val="bg1"/>
                    </a:solidFill>
                    <a:latin typeface="+mn-lt"/>
                  </a:rPr>
                  <a:t>Images</a:t>
                </a:r>
                <a:endParaRPr lang="en-US" sz="1400" dirty="0">
                  <a:solidFill>
                    <a:schemeClr val="bg1"/>
                  </a:solidFill>
                  <a:latin typeface="+mn-lt"/>
                </a:endParaRPr>
              </a:p>
            </p:txBody>
          </p:sp>
          <p:sp>
            <p:nvSpPr>
              <p:cNvPr id="58" name="TextBox 57"/>
              <p:cNvSpPr txBox="1"/>
              <p:nvPr/>
            </p:nvSpPr>
            <p:spPr>
              <a:xfrm>
                <a:off x="1890639" y="4337539"/>
                <a:ext cx="1005840" cy="276999"/>
              </a:xfrm>
              <a:prstGeom prst="rect">
                <a:avLst/>
              </a:prstGeom>
              <a:noFill/>
            </p:spPr>
            <p:txBody>
              <a:bodyPr wrap="square" rtlCol="0">
                <a:spAutoFit/>
              </a:bodyPr>
              <a:lstStyle/>
              <a:p>
                <a:pPr algn="ctr"/>
                <a:r>
                  <a:rPr lang="en-US" sz="1200" dirty="0" smtClean="0">
                    <a:solidFill>
                      <a:schemeClr val="bg1"/>
                    </a:solidFill>
                    <a:latin typeface="+mn-lt"/>
                  </a:rPr>
                  <a:t>Transforms</a:t>
                </a:r>
                <a:endParaRPr lang="en-US" sz="1400" dirty="0">
                  <a:solidFill>
                    <a:schemeClr val="bg1"/>
                  </a:solidFill>
                  <a:latin typeface="+mn-lt"/>
                </a:endParaRPr>
              </a:p>
            </p:txBody>
          </p:sp>
          <p:sp>
            <p:nvSpPr>
              <p:cNvPr id="59" name="TextBox 58"/>
              <p:cNvSpPr txBox="1"/>
              <p:nvPr/>
            </p:nvSpPr>
            <p:spPr>
              <a:xfrm>
                <a:off x="1890639" y="4525108"/>
                <a:ext cx="1005840" cy="307777"/>
              </a:xfrm>
              <a:prstGeom prst="rect">
                <a:avLst/>
              </a:prstGeom>
              <a:noFill/>
            </p:spPr>
            <p:txBody>
              <a:bodyPr wrap="square" rtlCol="0">
                <a:spAutoFit/>
              </a:bodyPr>
              <a:lstStyle/>
              <a:p>
                <a:pPr algn="ctr"/>
                <a:endParaRPr lang="en-US" sz="1400" dirty="0">
                  <a:solidFill>
                    <a:schemeClr val="bg1"/>
                  </a:solidFill>
                  <a:latin typeface="+mn-lt"/>
                </a:endParaRPr>
              </a:p>
            </p:txBody>
          </p:sp>
        </p:grpSp>
        <p:grpSp>
          <p:nvGrpSpPr>
            <p:cNvPr id="23" name="Group 188"/>
            <p:cNvGrpSpPr/>
            <p:nvPr/>
          </p:nvGrpSpPr>
          <p:grpSpPr>
            <a:xfrm>
              <a:off x="5921913" y="4039772"/>
              <a:ext cx="937846" cy="961293"/>
              <a:chOff x="5876193" y="3914042"/>
              <a:chExt cx="937846" cy="961293"/>
            </a:xfrm>
          </p:grpSpPr>
          <p:sp>
            <p:nvSpPr>
              <p:cNvPr id="64" name="Rectangle 63"/>
              <p:cNvSpPr/>
              <p:nvPr/>
            </p:nvSpPr>
            <p:spPr bwMode="auto">
              <a:xfrm>
                <a:off x="5887916" y="3925765"/>
                <a:ext cx="926123" cy="949570"/>
              </a:xfrm>
              <a:prstGeom prst="rect">
                <a:avLst/>
              </a:prstGeom>
              <a:solidFill>
                <a:schemeClr val="accent6"/>
              </a:solidFill>
              <a:ln>
                <a:headEnd type="none" w="med" len="med"/>
                <a:tailEnd type="none" w="med" len="med"/>
              </a:ln>
            </p:spPr>
            <p:style>
              <a:lnRef idx="0">
                <a:schemeClr val="accent2"/>
              </a:lnRef>
              <a:fillRef idx="1001">
                <a:schemeClr val="lt1"/>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5" name="TextBox 64"/>
              <p:cNvSpPr txBox="1"/>
              <p:nvPr/>
            </p:nvSpPr>
            <p:spPr>
              <a:xfrm>
                <a:off x="5876193" y="3914042"/>
                <a:ext cx="914400" cy="276999"/>
              </a:xfrm>
              <a:prstGeom prst="rect">
                <a:avLst/>
              </a:prstGeom>
              <a:noFill/>
            </p:spPr>
            <p:txBody>
              <a:bodyPr wrap="square" rtlCol="0">
                <a:spAutoFit/>
              </a:bodyPr>
              <a:lstStyle/>
              <a:p>
                <a:pPr algn="ctr"/>
                <a:r>
                  <a:rPr lang="en-US" sz="1200" b="1" dirty="0" smtClean="0">
                    <a:solidFill>
                      <a:schemeClr val="bg1"/>
                    </a:solidFill>
                    <a:latin typeface="+mn-lt"/>
                  </a:rPr>
                  <a:t>DRM</a:t>
                </a:r>
                <a:endParaRPr lang="en-US" sz="1400" b="1" dirty="0">
                  <a:solidFill>
                    <a:schemeClr val="bg1"/>
                  </a:solidFill>
                  <a:latin typeface="+mn-lt"/>
                </a:endParaRPr>
              </a:p>
            </p:txBody>
          </p:sp>
          <p:cxnSp>
            <p:nvCxnSpPr>
              <p:cNvPr id="66" name="Straight Connector 65"/>
              <p:cNvCxnSpPr/>
              <p:nvPr/>
            </p:nvCxnSpPr>
            <p:spPr>
              <a:xfrm rot="10800000" flipH="1">
                <a:off x="5887915" y="4154915"/>
                <a:ext cx="926123" cy="1588"/>
              </a:xfrm>
              <a:prstGeom prst="line">
                <a:avLst/>
              </a:prstGeom>
              <a:ln w="3175" cmpd="sng">
                <a:solidFill>
                  <a:schemeClr val="accent5">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876193" y="4195396"/>
                <a:ext cx="914400" cy="276999"/>
              </a:xfrm>
              <a:prstGeom prst="rect">
                <a:avLst/>
              </a:prstGeom>
              <a:noFill/>
            </p:spPr>
            <p:txBody>
              <a:bodyPr wrap="square" lIns="45720" rIns="45720" rtlCol="0">
                <a:spAutoFit/>
              </a:bodyPr>
              <a:lstStyle/>
              <a:p>
                <a:pPr algn="ctr"/>
                <a:r>
                  <a:rPr lang="en-US" sz="1200" dirty="0" smtClean="0">
                    <a:solidFill>
                      <a:schemeClr val="bg1"/>
                    </a:solidFill>
                    <a:latin typeface="+mn-lt"/>
                  </a:rPr>
                  <a:t>Media</a:t>
                </a:r>
                <a:endParaRPr lang="en-US" sz="1400" dirty="0">
                  <a:solidFill>
                    <a:schemeClr val="bg1"/>
                  </a:solidFill>
                  <a:latin typeface="+mn-lt"/>
                </a:endParaRPr>
              </a:p>
            </p:txBody>
          </p:sp>
        </p:grpSp>
        <p:grpSp>
          <p:nvGrpSpPr>
            <p:cNvPr id="25" name="Group 187"/>
            <p:cNvGrpSpPr/>
            <p:nvPr/>
          </p:nvGrpSpPr>
          <p:grpSpPr>
            <a:xfrm>
              <a:off x="648577" y="2233832"/>
              <a:ext cx="1527273" cy="600808"/>
              <a:chOff x="648577" y="2233832"/>
              <a:chExt cx="1527273" cy="600808"/>
            </a:xfrm>
          </p:grpSpPr>
          <p:sp>
            <p:nvSpPr>
              <p:cNvPr id="108" name="Rectangle 107"/>
              <p:cNvSpPr/>
              <p:nvPr/>
            </p:nvSpPr>
            <p:spPr bwMode="auto">
              <a:xfrm>
                <a:off x="673196" y="2245555"/>
                <a:ext cx="1493600" cy="589085"/>
              </a:xfrm>
              <a:prstGeom prst="rect">
                <a:avLst/>
              </a:prstGeom>
              <a:solidFill>
                <a:schemeClr val="accent6"/>
              </a:solidFill>
              <a:ln>
                <a:headEnd type="none" w="med" len="med"/>
                <a:tailEnd type="none" w="med" len="med"/>
              </a:ln>
            </p:spPr>
            <p:style>
              <a:lnRef idx="0">
                <a:schemeClr val="accent2"/>
              </a:lnRef>
              <a:fillRef idx="1001">
                <a:schemeClr val="lt1"/>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9" name="TextBox 108"/>
              <p:cNvSpPr txBox="1"/>
              <p:nvPr/>
            </p:nvSpPr>
            <p:spPr>
              <a:xfrm>
                <a:off x="648577" y="2233832"/>
                <a:ext cx="1527273" cy="276999"/>
              </a:xfrm>
              <a:prstGeom prst="rect">
                <a:avLst/>
              </a:prstGeom>
              <a:noFill/>
            </p:spPr>
            <p:txBody>
              <a:bodyPr wrap="square" lIns="45720" rIns="45720" rtlCol="0">
                <a:spAutoFit/>
              </a:bodyPr>
              <a:lstStyle/>
              <a:p>
                <a:pPr algn="ctr"/>
                <a:r>
                  <a:rPr lang="en-US" sz="1200" b="1" dirty="0" smtClean="0">
                    <a:solidFill>
                      <a:schemeClr val="bg1"/>
                    </a:solidFill>
                    <a:latin typeface="+mn-lt"/>
                  </a:rPr>
                  <a:t>Dynamic Languages</a:t>
                </a:r>
                <a:endParaRPr lang="en-US" sz="1400" b="1" dirty="0">
                  <a:solidFill>
                    <a:schemeClr val="bg1"/>
                  </a:solidFill>
                  <a:latin typeface="+mn-lt"/>
                </a:endParaRPr>
              </a:p>
            </p:txBody>
          </p:sp>
          <p:cxnSp>
            <p:nvCxnSpPr>
              <p:cNvPr id="110" name="Straight Connector 109"/>
              <p:cNvCxnSpPr>
                <a:endCxn id="142" idx="3"/>
              </p:cNvCxnSpPr>
              <p:nvPr/>
            </p:nvCxnSpPr>
            <p:spPr>
              <a:xfrm rot="10800000" flipH="1">
                <a:off x="672973" y="2481670"/>
                <a:ext cx="1490805" cy="1588"/>
              </a:xfrm>
              <a:prstGeom prst="line">
                <a:avLst/>
              </a:prstGeom>
              <a:ln w="3175" cmpd="sng">
                <a:solidFill>
                  <a:schemeClr val="accent5">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682028" y="2515186"/>
                <a:ext cx="736348" cy="276999"/>
              </a:xfrm>
              <a:prstGeom prst="rect">
                <a:avLst/>
              </a:prstGeom>
              <a:noFill/>
            </p:spPr>
            <p:txBody>
              <a:bodyPr wrap="square" rtlCol="0">
                <a:spAutoFit/>
              </a:bodyPr>
              <a:lstStyle/>
              <a:p>
                <a:pPr algn="ctr"/>
                <a:r>
                  <a:rPr lang="en-US" sz="1200" dirty="0" smtClean="0">
                    <a:solidFill>
                      <a:schemeClr val="bg1"/>
                    </a:solidFill>
                    <a:latin typeface="+mn-lt"/>
                  </a:rPr>
                  <a:t>Ruby</a:t>
                </a:r>
                <a:endParaRPr lang="en-US" sz="1400" dirty="0">
                  <a:solidFill>
                    <a:schemeClr val="bg1"/>
                  </a:solidFill>
                  <a:latin typeface="+mn-lt"/>
                </a:endParaRPr>
              </a:p>
            </p:txBody>
          </p:sp>
          <p:sp>
            <p:nvSpPr>
              <p:cNvPr id="112" name="TextBox 111"/>
              <p:cNvSpPr txBox="1"/>
              <p:nvPr/>
            </p:nvSpPr>
            <p:spPr>
              <a:xfrm>
                <a:off x="1415358" y="2515186"/>
                <a:ext cx="736349" cy="276999"/>
              </a:xfrm>
              <a:prstGeom prst="rect">
                <a:avLst/>
              </a:prstGeom>
              <a:noFill/>
            </p:spPr>
            <p:txBody>
              <a:bodyPr wrap="square" lIns="45720" rIns="45720" rtlCol="0">
                <a:spAutoFit/>
              </a:bodyPr>
              <a:lstStyle/>
              <a:p>
                <a:pPr algn="ctr"/>
                <a:r>
                  <a:rPr lang="en-US" sz="1200" dirty="0" smtClean="0">
                    <a:solidFill>
                      <a:schemeClr val="bg1"/>
                    </a:solidFill>
                    <a:latin typeface="+mn-lt"/>
                  </a:rPr>
                  <a:t>Python</a:t>
                </a:r>
                <a:endParaRPr lang="en-US" sz="1400" dirty="0">
                  <a:solidFill>
                    <a:schemeClr val="bg1"/>
                  </a:solidFill>
                  <a:latin typeface="+mn-lt"/>
                </a:endParaRPr>
              </a:p>
            </p:txBody>
          </p:sp>
        </p:grpSp>
        <p:grpSp>
          <p:nvGrpSpPr>
            <p:cNvPr id="26" name="Group 186"/>
            <p:cNvGrpSpPr/>
            <p:nvPr/>
          </p:nvGrpSpPr>
          <p:grpSpPr>
            <a:xfrm>
              <a:off x="2287942" y="2233832"/>
              <a:ext cx="1606841" cy="600808"/>
              <a:chOff x="2287942" y="2233832"/>
              <a:chExt cx="1606841" cy="600808"/>
            </a:xfrm>
          </p:grpSpPr>
          <p:sp>
            <p:nvSpPr>
              <p:cNvPr id="160" name="Rectangle 159"/>
              <p:cNvSpPr/>
              <p:nvPr/>
            </p:nvSpPr>
            <p:spPr bwMode="auto">
              <a:xfrm>
                <a:off x="2359121" y="2245555"/>
                <a:ext cx="1493600" cy="589085"/>
              </a:xfrm>
              <a:prstGeom prst="rect">
                <a:avLst/>
              </a:prstGeom>
              <a:solidFill>
                <a:schemeClr val="accent6"/>
              </a:solidFill>
              <a:ln>
                <a:headEnd type="none" w="med" len="med"/>
                <a:tailEnd type="none" w="med" len="med"/>
              </a:ln>
            </p:spPr>
            <p:style>
              <a:lnRef idx="0">
                <a:schemeClr val="accent2"/>
              </a:lnRef>
              <a:fillRef idx="1001">
                <a:schemeClr val="lt1"/>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61" name="TextBox 160"/>
              <p:cNvSpPr txBox="1"/>
              <p:nvPr/>
            </p:nvSpPr>
            <p:spPr>
              <a:xfrm>
                <a:off x="2334502" y="2233832"/>
                <a:ext cx="1527273" cy="276999"/>
              </a:xfrm>
              <a:prstGeom prst="rect">
                <a:avLst/>
              </a:prstGeom>
              <a:noFill/>
            </p:spPr>
            <p:txBody>
              <a:bodyPr wrap="square" lIns="45720" rIns="45720" rtlCol="0">
                <a:spAutoFit/>
              </a:bodyPr>
              <a:lstStyle/>
              <a:p>
                <a:pPr algn="ctr"/>
                <a:r>
                  <a:rPr lang="en-US" sz="1200" b="1" dirty="0" smtClean="0">
                    <a:solidFill>
                      <a:schemeClr val="bg1"/>
                    </a:solidFill>
                    <a:latin typeface="+mn-lt"/>
                  </a:rPr>
                  <a:t>BCL</a:t>
                </a:r>
                <a:endParaRPr lang="en-US" sz="1400" b="1" dirty="0">
                  <a:solidFill>
                    <a:schemeClr val="bg1"/>
                  </a:solidFill>
                  <a:latin typeface="+mn-lt"/>
                </a:endParaRPr>
              </a:p>
            </p:txBody>
          </p:sp>
          <p:cxnSp>
            <p:nvCxnSpPr>
              <p:cNvPr id="162" name="Straight Connector 161"/>
              <p:cNvCxnSpPr/>
              <p:nvPr/>
            </p:nvCxnSpPr>
            <p:spPr>
              <a:xfrm rot="10800000" flipH="1">
                <a:off x="2358898" y="2481670"/>
                <a:ext cx="1490805" cy="1588"/>
              </a:xfrm>
              <a:prstGeom prst="line">
                <a:avLst/>
              </a:prstGeom>
              <a:ln w="3175" cmpd="sng">
                <a:solidFill>
                  <a:schemeClr val="accent5">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63" name="TextBox 162"/>
              <p:cNvSpPr txBox="1"/>
              <p:nvPr/>
            </p:nvSpPr>
            <p:spPr>
              <a:xfrm>
                <a:off x="2287942" y="2515186"/>
                <a:ext cx="786727" cy="276999"/>
              </a:xfrm>
              <a:prstGeom prst="rect">
                <a:avLst/>
              </a:prstGeom>
              <a:noFill/>
            </p:spPr>
            <p:txBody>
              <a:bodyPr wrap="square" rtlCol="0">
                <a:spAutoFit/>
              </a:bodyPr>
              <a:lstStyle/>
              <a:p>
                <a:pPr algn="ctr"/>
                <a:r>
                  <a:rPr lang="en-US" sz="1200" dirty="0" smtClean="0">
                    <a:solidFill>
                      <a:schemeClr val="bg1"/>
                    </a:solidFill>
                    <a:latin typeface="+mn-lt"/>
                  </a:rPr>
                  <a:t>Generics</a:t>
                </a:r>
                <a:endParaRPr lang="en-US" sz="1400" dirty="0">
                  <a:solidFill>
                    <a:schemeClr val="bg1"/>
                  </a:solidFill>
                  <a:latin typeface="+mn-lt"/>
                </a:endParaRPr>
              </a:p>
            </p:txBody>
          </p:sp>
          <p:sp>
            <p:nvSpPr>
              <p:cNvPr id="164" name="TextBox 163"/>
              <p:cNvSpPr txBox="1"/>
              <p:nvPr/>
            </p:nvSpPr>
            <p:spPr>
              <a:xfrm>
                <a:off x="2994660" y="2515186"/>
                <a:ext cx="900123" cy="276999"/>
              </a:xfrm>
              <a:prstGeom prst="rect">
                <a:avLst/>
              </a:prstGeom>
              <a:noFill/>
            </p:spPr>
            <p:txBody>
              <a:bodyPr wrap="square" lIns="45720" rIns="45720" rtlCol="0">
                <a:spAutoFit/>
              </a:bodyPr>
              <a:lstStyle/>
              <a:p>
                <a:pPr algn="ctr"/>
                <a:r>
                  <a:rPr lang="en-US" sz="1200" dirty="0" smtClean="0">
                    <a:solidFill>
                      <a:schemeClr val="bg1"/>
                    </a:solidFill>
                    <a:latin typeface="+mn-lt"/>
                  </a:rPr>
                  <a:t>Collections</a:t>
                </a:r>
                <a:endParaRPr lang="en-US" sz="1400" dirty="0">
                  <a:solidFill>
                    <a:schemeClr val="bg1"/>
                  </a:solidFill>
                  <a:latin typeface="+mn-lt"/>
                </a:endParaRPr>
              </a:p>
            </p:txBody>
          </p:sp>
        </p:grpSp>
        <p:grpSp>
          <p:nvGrpSpPr>
            <p:cNvPr id="27" name="Group 211"/>
            <p:cNvGrpSpPr/>
            <p:nvPr/>
          </p:nvGrpSpPr>
          <p:grpSpPr>
            <a:xfrm>
              <a:off x="4020427" y="1879502"/>
              <a:ext cx="1527273" cy="955138"/>
              <a:chOff x="4020427" y="1879502"/>
              <a:chExt cx="1527273" cy="955138"/>
            </a:xfrm>
          </p:grpSpPr>
          <p:sp>
            <p:nvSpPr>
              <p:cNvPr id="166" name="Rectangle 165"/>
              <p:cNvSpPr/>
              <p:nvPr/>
            </p:nvSpPr>
            <p:spPr bwMode="auto">
              <a:xfrm>
                <a:off x="4045046" y="1891225"/>
                <a:ext cx="1493600" cy="943415"/>
              </a:xfrm>
              <a:prstGeom prst="rect">
                <a:avLst/>
              </a:prstGeom>
              <a:solidFill>
                <a:schemeClr val="accent6"/>
              </a:solidFill>
              <a:ln>
                <a:headEnd type="none" w="med" len="med"/>
                <a:tailEnd type="none" w="med" len="med"/>
              </a:ln>
            </p:spPr>
            <p:style>
              <a:lnRef idx="0">
                <a:schemeClr val="accent2"/>
              </a:lnRef>
              <a:fillRef idx="1001">
                <a:schemeClr val="lt1"/>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67" name="TextBox 166"/>
              <p:cNvSpPr txBox="1"/>
              <p:nvPr/>
            </p:nvSpPr>
            <p:spPr>
              <a:xfrm>
                <a:off x="4020427" y="1879502"/>
                <a:ext cx="1527273" cy="276999"/>
              </a:xfrm>
              <a:prstGeom prst="rect">
                <a:avLst/>
              </a:prstGeom>
              <a:noFill/>
            </p:spPr>
            <p:txBody>
              <a:bodyPr wrap="square" lIns="45720" rIns="45720" rtlCol="0">
                <a:spAutoFit/>
              </a:bodyPr>
              <a:lstStyle/>
              <a:p>
                <a:pPr algn="ctr"/>
                <a:r>
                  <a:rPr lang="en-US" sz="1200" b="1" dirty="0" smtClean="0">
                    <a:solidFill>
                      <a:schemeClr val="bg1"/>
                    </a:solidFill>
                    <a:latin typeface="+mn-lt"/>
                  </a:rPr>
                  <a:t>Web Services</a:t>
                </a:r>
                <a:endParaRPr lang="en-US" sz="1400" b="1" dirty="0">
                  <a:solidFill>
                    <a:schemeClr val="bg1"/>
                  </a:solidFill>
                  <a:latin typeface="+mn-lt"/>
                </a:endParaRPr>
              </a:p>
            </p:txBody>
          </p:sp>
          <p:cxnSp>
            <p:nvCxnSpPr>
              <p:cNvPr id="168" name="Straight Connector 167"/>
              <p:cNvCxnSpPr/>
              <p:nvPr/>
            </p:nvCxnSpPr>
            <p:spPr>
              <a:xfrm rot="10800000" flipH="1">
                <a:off x="4044823" y="2127340"/>
                <a:ext cx="1490805" cy="1588"/>
              </a:xfrm>
              <a:prstGeom prst="line">
                <a:avLst/>
              </a:prstGeom>
              <a:ln w="3175" cmpd="sng">
                <a:solidFill>
                  <a:schemeClr val="accent5">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4053878" y="2160856"/>
                <a:ext cx="736348" cy="646331"/>
              </a:xfrm>
              <a:prstGeom prst="rect">
                <a:avLst/>
              </a:prstGeom>
              <a:noFill/>
            </p:spPr>
            <p:txBody>
              <a:bodyPr wrap="square" rtlCol="0">
                <a:spAutoFit/>
              </a:bodyPr>
              <a:lstStyle/>
              <a:p>
                <a:pPr algn="ctr"/>
                <a:r>
                  <a:rPr lang="en-US" sz="1200" dirty="0" smtClean="0">
                    <a:solidFill>
                      <a:schemeClr val="bg1"/>
                    </a:solidFill>
                    <a:latin typeface="+mn-lt"/>
                  </a:rPr>
                  <a:t>REST</a:t>
                </a:r>
              </a:p>
              <a:p>
                <a:pPr algn="ctr"/>
                <a:r>
                  <a:rPr lang="en-US" sz="1200" dirty="0" smtClean="0">
                    <a:solidFill>
                      <a:schemeClr val="bg1"/>
                    </a:solidFill>
                    <a:latin typeface="+mn-lt"/>
                  </a:rPr>
                  <a:t>RSS</a:t>
                </a:r>
              </a:p>
              <a:p>
                <a:pPr algn="ctr"/>
                <a:r>
                  <a:rPr lang="en-US" sz="1200" dirty="0" smtClean="0">
                    <a:solidFill>
                      <a:schemeClr val="bg1"/>
                    </a:solidFill>
                    <a:latin typeface="+mn-lt"/>
                  </a:rPr>
                  <a:t>SOAP</a:t>
                </a:r>
              </a:p>
            </p:txBody>
          </p:sp>
          <p:sp>
            <p:nvSpPr>
              <p:cNvPr id="170" name="TextBox 169"/>
              <p:cNvSpPr txBox="1"/>
              <p:nvPr/>
            </p:nvSpPr>
            <p:spPr>
              <a:xfrm>
                <a:off x="4851660" y="2245059"/>
                <a:ext cx="580150" cy="461665"/>
              </a:xfrm>
              <a:prstGeom prst="rect">
                <a:avLst/>
              </a:prstGeom>
              <a:solidFill>
                <a:schemeClr val="tx1"/>
              </a:solidFill>
              <a:ln>
                <a:solidFill>
                  <a:schemeClr val="bg1">
                    <a:lumMod val="50000"/>
                    <a:lumOff val="50000"/>
                  </a:schemeClr>
                </a:solidFill>
              </a:ln>
            </p:spPr>
            <p:txBody>
              <a:bodyPr wrap="square" lIns="45720" rIns="45720" rtlCol="0">
                <a:spAutoFit/>
              </a:bodyPr>
              <a:lstStyle/>
              <a:p>
                <a:pPr algn="ctr"/>
                <a:r>
                  <a:rPr lang="en-US" sz="1200" dirty="0" smtClean="0">
                    <a:solidFill>
                      <a:schemeClr val="bg1"/>
                    </a:solidFill>
                    <a:latin typeface="+mn-lt"/>
                  </a:rPr>
                  <a:t>POX</a:t>
                </a:r>
              </a:p>
              <a:p>
                <a:pPr algn="ctr"/>
                <a:r>
                  <a:rPr lang="en-US" sz="1200" dirty="0" smtClean="0">
                    <a:solidFill>
                      <a:schemeClr val="bg1"/>
                    </a:solidFill>
                    <a:latin typeface="+mn-lt"/>
                  </a:rPr>
                  <a:t>JSON</a:t>
                </a:r>
                <a:endParaRPr lang="en-US" sz="1400" dirty="0">
                  <a:solidFill>
                    <a:schemeClr val="bg1"/>
                  </a:solidFill>
                  <a:latin typeface="+mn-lt"/>
                </a:endParaRPr>
              </a:p>
            </p:txBody>
          </p:sp>
        </p:grpSp>
        <p:grpSp>
          <p:nvGrpSpPr>
            <p:cNvPr id="28" name="Group 184"/>
            <p:cNvGrpSpPr/>
            <p:nvPr/>
          </p:nvGrpSpPr>
          <p:grpSpPr>
            <a:xfrm>
              <a:off x="522008" y="1559462"/>
              <a:ext cx="1686849" cy="600808"/>
              <a:chOff x="522008" y="1559462"/>
              <a:chExt cx="1686849" cy="600808"/>
            </a:xfrm>
          </p:grpSpPr>
          <p:sp>
            <p:nvSpPr>
              <p:cNvPr id="172" name="Rectangle 171"/>
              <p:cNvSpPr/>
              <p:nvPr/>
            </p:nvSpPr>
            <p:spPr bwMode="auto">
              <a:xfrm>
                <a:off x="673196" y="1571185"/>
                <a:ext cx="1493600" cy="589085"/>
              </a:xfrm>
              <a:prstGeom prst="rect">
                <a:avLst/>
              </a:prstGeom>
              <a:solidFill>
                <a:schemeClr val="accent6"/>
              </a:solidFill>
              <a:ln>
                <a:headEnd type="none" w="med" len="med"/>
                <a:tailEnd type="none" w="med" len="med"/>
              </a:ln>
            </p:spPr>
            <p:style>
              <a:lnRef idx="0">
                <a:schemeClr val="accent2"/>
              </a:lnRef>
              <a:fillRef idx="1001">
                <a:schemeClr val="lt1"/>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73" name="TextBox 172"/>
              <p:cNvSpPr txBox="1"/>
              <p:nvPr/>
            </p:nvSpPr>
            <p:spPr>
              <a:xfrm>
                <a:off x="648577" y="1559462"/>
                <a:ext cx="1527273" cy="276999"/>
              </a:xfrm>
              <a:prstGeom prst="rect">
                <a:avLst/>
              </a:prstGeom>
              <a:noFill/>
            </p:spPr>
            <p:txBody>
              <a:bodyPr wrap="square" lIns="45720" rIns="45720" rtlCol="0">
                <a:spAutoFit/>
              </a:bodyPr>
              <a:lstStyle/>
              <a:p>
                <a:pPr algn="ctr"/>
                <a:r>
                  <a:rPr lang="en-US" sz="1200" b="1" dirty="0" smtClean="0">
                    <a:solidFill>
                      <a:schemeClr val="bg1"/>
                    </a:solidFill>
                    <a:latin typeface="+mn-lt"/>
                  </a:rPr>
                  <a:t>Data</a:t>
                </a:r>
                <a:endParaRPr lang="en-US" sz="1400" b="1" dirty="0">
                  <a:solidFill>
                    <a:schemeClr val="bg1"/>
                  </a:solidFill>
                  <a:latin typeface="+mn-lt"/>
                </a:endParaRPr>
              </a:p>
            </p:txBody>
          </p:sp>
          <p:cxnSp>
            <p:nvCxnSpPr>
              <p:cNvPr id="174" name="Straight Connector 173"/>
              <p:cNvCxnSpPr/>
              <p:nvPr/>
            </p:nvCxnSpPr>
            <p:spPr>
              <a:xfrm rot="10800000" flipH="1">
                <a:off x="672973" y="1807300"/>
                <a:ext cx="1490805" cy="1588"/>
              </a:xfrm>
              <a:prstGeom prst="line">
                <a:avLst/>
              </a:prstGeom>
              <a:ln w="3175" cmpd="sng">
                <a:solidFill>
                  <a:schemeClr val="accent5">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75" name="TextBox 174"/>
              <p:cNvSpPr txBox="1"/>
              <p:nvPr/>
            </p:nvSpPr>
            <p:spPr>
              <a:xfrm>
                <a:off x="522008" y="1840816"/>
                <a:ext cx="736348" cy="276999"/>
              </a:xfrm>
              <a:prstGeom prst="rect">
                <a:avLst/>
              </a:prstGeom>
              <a:noFill/>
            </p:spPr>
            <p:txBody>
              <a:bodyPr wrap="square" rtlCol="0">
                <a:spAutoFit/>
              </a:bodyPr>
              <a:lstStyle/>
              <a:p>
                <a:pPr algn="ctr"/>
                <a:r>
                  <a:rPr lang="en-US" sz="1200" dirty="0" smtClean="0">
                    <a:solidFill>
                      <a:schemeClr val="bg1"/>
                    </a:solidFill>
                    <a:latin typeface="+mn-lt"/>
                  </a:rPr>
                  <a:t>LINQ</a:t>
                </a:r>
                <a:endParaRPr lang="en-US" sz="1400" dirty="0">
                  <a:solidFill>
                    <a:schemeClr val="bg1"/>
                  </a:solidFill>
                  <a:latin typeface="+mn-lt"/>
                </a:endParaRPr>
              </a:p>
            </p:txBody>
          </p:sp>
          <p:sp>
            <p:nvSpPr>
              <p:cNvPr id="176" name="TextBox 175"/>
              <p:cNvSpPr txBox="1"/>
              <p:nvPr/>
            </p:nvSpPr>
            <p:spPr>
              <a:xfrm>
                <a:off x="1154430" y="1840816"/>
                <a:ext cx="1054427" cy="276999"/>
              </a:xfrm>
              <a:prstGeom prst="rect">
                <a:avLst/>
              </a:prstGeom>
              <a:noFill/>
            </p:spPr>
            <p:txBody>
              <a:bodyPr wrap="square" lIns="45720" rIns="45720" rtlCol="0">
                <a:spAutoFit/>
              </a:bodyPr>
              <a:lstStyle/>
              <a:p>
                <a:pPr algn="ctr"/>
                <a:r>
                  <a:rPr lang="en-US" sz="1200" dirty="0" smtClean="0">
                    <a:solidFill>
                      <a:schemeClr val="bg1"/>
                    </a:solidFill>
                    <a:latin typeface="+mn-lt"/>
                  </a:rPr>
                  <a:t>LINQ-to-XML</a:t>
                </a:r>
                <a:endParaRPr lang="en-US" sz="1400" dirty="0">
                  <a:solidFill>
                    <a:schemeClr val="bg1"/>
                  </a:solidFill>
                  <a:latin typeface="+mn-lt"/>
                </a:endParaRPr>
              </a:p>
            </p:txBody>
          </p:sp>
        </p:grpSp>
        <p:grpSp>
          <p:nvGrpSpPr>
            <p:cNvPr id="29" name="Group 185"/>
            <p:cNvGrpSpPr/>
            <p:nvPr/>
          </p:nvGrpSpPr>
          <p:grpSpPr>
            <a:xfrm>
              <a:off x="2340217" y="1559462"/>
              <a:ext cx="1527273" cy="600808"/>
              <a:chOff x="2340217" y="1559462"/>
              <a:chExt cx="1527273" cy="600808"/>
            </a:xfrm>
          </p:grpSpPr>
          <p:sp>
            <p:nvSpPr>
              <p:cNvPr id="178" name="Rectangle 177"/>
              <p:cNvSpPr/>
              <p:nvPr/>
            </p:nvSpPr>
            <p:spPr bwMode="auto">
              <a:xfrm>
                <a:off x="2364836" y="1571185"/>
                <a:ext cx="1493600" cy="589085"/>
              </a:xfrm>
              <a:prstGeom prst="rect">
                <a:avLst/>
              </a:prstGeom>
              <a:solidFill>
                <a:schemeClr val="accent6"/>
              </a:solidFill>
              <a:ln>
                <a:headEnd type="none" w="med" len="med"/>
                <a:tailEnd type="none" w="med" len="med"/>
              </a:ln>
            </p:spPr>
            <p:style>
              <a:lnRef idx="0">
                <a:schemeClr val="accent2"/>
              </a:lnRef>
              <a:fillRef idx="1001">
                <a:schemeClr val="lt1"/>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79" name="TextBox 178"/>
              <p:cNvSpPr txBox="1"/>
              <p:nvPr/>
            </p:nvSpPr>
            <p:spPr>
              <a:xfrm>
                <a:off x="2340217" y="1559462"/>
                <a:ext cx="1527273" cy="276999"/>
              </a:xfrm>
              <a:prstGeom prst="rect">
                <a:avLst/>
              </a:prstGeom>
              <a:noFill/>
            </p:spPr>
            <p:txBody>
              <a:bodyPr wrap="square" lIns="45720" rIns="45720" rtlCol="0">
                <a:spAutoFit/>
              </a:bodyPr>
              <a:lstStyle/>
              <a:p>
                <a:pPr algn="ctr"/>
                <a:r>
                  <a:rPr lang="en-US" sz="1200" b="1" dirty="0" smtClean="0">
                    <a:solidFill>
                      <a:schemeClr val="bg1"/>
                    </a:solidFill>
                    <a:latin typeface="+mn-lt"/>
                  </a:rPr>
                  <a:t>WPF for Silverlight</a:t>
                </a:r>
                <a:endParaRPr lang="en-US" sz="1400" b="1" dirty="0">
                  <a:solidFill>
                    <a:schemeClr val="bg1"/>
                  </a:solidFill>
                  <a:latin typeface="+mn-lt"/>
                </a:endParaRPr>
              </a:p>
            </p:txBody>
          </p:sp>
          <p:cxnSp>
            <p:nvCxnSpPr>
              <p:cNvPr id="180" name="Straight Connector 179"/>
              <p:cNvCxnSpPr/>
              <p:nvPr/>
            </p:nvCxnSpPr>
            <p:spPr>
              <a:xfrm rot="10800000" flipH="1">
                <a:off x="2364613" y="1807300"/>
                <a:ext cx="1490805" cy="1588"/>
              </a:xfrm>
              <a:prstGeom prst="line">
                <a:avLst/>
              </a:prstGeom>
              <a:ln w="3175" cmpd="sng">
                <a:solidFill>
                  <a:schemeClr val="accent5">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2373668" y="1840816"/>
                <a:ext cx="1455382" cy="285164"/>
              </a:xfrm>
              <a:prstGeom prst="rect">
                <a:avLst/>
              </a:prstGeom>
              <a:noFill/>
            </p:spPr>
            <p:txBody>
              <a:bodyPr wrap="square" rtlCol="0">
                <a:spAutoFit/>
              </a:bodyPr>
              <a:lstStyle/>
              <a:p>
                <a:pPr algn="ctr"/>
                <a:r>
                  <a:rPr lang="en-US" sz="1200" dirty="0" smtClean="0">
                    <a:solidFill>
                      <a:schemeClr val="bg1"/>
                    </a:solidFill>
                    <a:latin typeface="+mn-lt"/>
                  </a:rPr>
                  <a:t>Extensible Controls</a:t>
                </a:r>
                <a:endParaRPr lang="en-US" sz="1400" dirty="0">
                  <a:solidFill>
                    <a:schemeClr val="bg1"/>
                  </a:solidFill>
                  <a:latin typeface="+mn-lt"/>
                </a:endParaRPr>
              </a:p>
            </p:txBody>
          </p:sp>
        </p:grpSp>
        <p:sp>
          <p:nvSpPr>
            <p:cNvPr id="184" name="Rectangle 183"/>
            <p:cNvSpPr/>
            <p:nvPr/>
          </p:nvSpPr>
          <p:spPr bwMode="auto">
            <a:xfrm>
              <a:off x="647700" y="2971800"/>
              <a:ext cx="6210300" cy="347472"/>
            </a:xfrm>
            <a:prstGeom prst="rect">
              <a:avLst/>
            </a:prstGeom>
            <a:solidFill>
              <a:schemeClr val="accent6"/>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smtClean="0">
                  <a:solidFill>
                    <a:schemeClr val="bg1"/>
                  </a:solidFill>
                </a:rPr>
                <a:t>Common Language Runtim</a:t>
              </a:r>
              <a:r>
                <a:rPr lang="en-US" sz="1400" dirty="0" smtClean="0">
                  <a:solidFill>
                    <a:schemeClr val="bg1"/>
                  </a:solidFill>
                </a:rPr>
                <a:t>e</a:t>
              </a:r>
              <a:endParaRPr kumimoji="0" lang="en-US" sz="1400" i="0" u="none" strike="noStrike" cap="none" normalizeH="0" baseline="0" dirty="0" smtClean="0">
                <a:solidFill>
                  <a:schemeClr val="bg1"/>
                </a:solidFill>
              </a:endParaRPr>
            </a:p>
          </p:txBody>
        </p:sp>
        <p:grpSp>
          <p:nvGrpSpPr>
            <p:cNvPr id="30" name="Group 209"/>
            <p:cNvGrpSpPr/>
            <p:nvPr/>
          </p:nvGrpSpPr>
          <p:grpSpPr>
            <a:xfrm>
              <a:off x="5880882" y="1883664"/>
              <a:ext cx="1071416" cy="1000381"/>
              <a:chOff x="5858022" y="2011900"/>
              <a:chExt cx="1071416" cy="1000381"/>
            </a:xfrm>
          </p:grpSpPr>
          <p:sp>
            <p:nvSpPr>
              <p:cNvPr id="204" name="Rectangle 203"/>
              <p:cNvSpPr/>
              <p:nvPr/>
            </p:nvSpPr>
            <p:spPr bwMode="auto">
              <a:xfrm>
                <a:off x="5936420" y="2021681"/>
                <a:ext cx="926123" cy="990600"/>
              </a:xfrm>
              <a:prstGeom prst="rect">
                <a:avLst/>
              </a:prstGeom>
              <a:ln>
                <a:headEnd type="none" w="med" len="med"/>
                <a:tailEnd type="none" w="med" len="med"/>
              </a:ln>
            </p:spPr>
            <p:style>
              <a:lnRef idx="0">
                <a:schemeClr val="accent2"/>
              </a:lnRef>
              <a:fillRef idx="1001">
                <a:schemeClr val="lt1"/>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5" name="TextBox 204"/>
              <p:cNvSpPr txBox="1"/>
              <p:nvPr/>
            </p:nvSpPr>
            <p:spPr>
              <a:xfrm>
                <a:off x="5924697" y="2011900"/>
                <a:ext cx="930922" cy="461665"/>
              </a:xfrm>
              <a:prstGeom prst="rect">
                <a:avLst/>
              </a:prstGeom>
              <a:noFill/>
            </p:spPr>
            <p:txBody>
              <a:bodyPr wrap="square" rtlCol="0">
                <a:spAutoFit/>
              </a:bodyPr>
              <a:lstStyle/>
              <a:p>
                <a:pPr algn="ctr"/>
                <a:r>
                  <a:rPr lang="en-US" sz="1200" b="1" dirty="0" smtClean="0">
                    <a:solidFill>
                      <a:schemeClr val="bg1"/>
                    </a:solidFill>
                    <a:latin typeface="+mn-lt"/>
                  </a:rPr>
                  <a:t>ASP.NET AJAX </a:t>
                </a:r>
                <a:r>
                  <a:rPr lang="en-US" sz="1200" b="1" dirty="0" err="1" smtClean="0">
                    <a:solidFill>
                      <a:schemeClr val="bg1"/>
                    </a:solidFill>
                    <a:latin typeface="+mn-lt"/>
                  </a:rPr>
                  <a:t>Libs</a:t>
                </a:r>
                <a:endParaRPr lang="en-US" sz="1400" b="1" dirty="0">
                  <a:solidFill>
                    <a:schemeClr val="bg1"/>
                  </a:solidFill>
                  <a:latin typeface="+mn-lt"/>
                </a:endParaRPr>
              </a:p>
            </p:txBody>
          </p:sp>
          <p:cxnSp>
            <p:nvCxnSpPr>
              <p:cNvPr id="206" name="Straight Connector 205"/>
              <p:cNvCxnSpPr/>
              <p:nvPr/>
            </p:nvCxnSpPr>
            <p:spPr>
              <a:xfrm rot="10800000" flipH="1">
                <a:off x="5936419" y="2428985"/>
                <a:ext cx="926123" cy="1588"/>
              </a:xfrm>
              <a:prstGeom prst="line">
                <a:avLst/>
              </a:prstGeom>
              <a:ln w="3175" cmpd="sng">
                <a:solidFill>
                  <a:schemeClr val="accent5">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207" name="TextBox 206"/>
              <p:cNvSpPr txBox="1"/>
              <p:nvPr/>
            </p:nvSpPr>
            <p:spPr>
              <a:xfrm>
                <a:off x="5924697" y="2469466"/>
                <a:ext cx="914400" cy="276999"/>
              </a:xfrm>
              <a:prstGeom prst="rect">
                <a:avLst/>
              </a:prstGeom>
              <a:noFill/>
            </p:spPr>
            <p:txBody>
              <a:bodyPr wrap="square" lIns="45720" rIns="45720" rtlCol="0">
                <a:spAutoFit/>
              </a:bodyPr>
              <a:lstStyle/>
              <a:p>
                <a:pPr algn="ctr"/>
                <a:r>
                  <a:rPr lang="en-US" sz="1200" dirty="0" smtClean="0">
                    <a:solidFill>
                      <a:schemeClr val="bg1"/>
                    </a:solidFill>
                    <a:latin typeface="+mn-lt"/>
                  </a:rPr>
                  <a:t>&lt;</a:t>
                </a:r>
                <a:r>
                  <a:rPr lang="en-US" sz="1200" dirty="0" err="1" smtClean="0">
                    <a:solidFill>
                      <a:schemeClr val="bg1"/>
                    </a:solidFill>
                    <a:latin typeface="+mn-lt"/>
                  </a:rPr>
                  <a:t>asp:xaml</a:t>
                </a:r>
                <a:r>
                  <a:rPr lang="en-US" sz="1200" dirty="0" smtClean="0">
                    <a:solidFill>
                      <a:schemeClr val="bg1"/>
                    </a:solidFill>
                    <a:latin typeface="+mn-lt"/>
                  </a:rPr>
                  <a:t>&gt;</a:t>
                </a:r>
                <a:endParaRPr lang="en-US" sz="1400" dirty="0">
                  <a:solidFill>
                    <a:schemeClr val="bg1"/>
                  </a:solidFill>
                  <a:latin typeface="+mn-lt"/>
                </a:endParaRPr>
              </a:p>
            </p:txBody>
          </p:sp>
          <p:sp>
            <p:nvSpPr>
              <p:cNvPr id="208" name="TextBox 207"/>
              <p:cNvSpPr txBox="1"/>
              <p:nvPr/>
            </p:nvSpPr>
            <p:spPr>
              <a:xfrm>
                <a:off x="5858022" y="2668759"/>
                <a:ext cx="1071416" cy="276999"/>
              </a:xfrm>
              <a:prstGeom prst="rect">
                <a:avLst/>
              </a:prstGeom>
              <a:noFill/>
            </p:spPr>
            <p:txBody>
              <a:bodyPr wrap="square" lIns="45720" rIns="45720" rtlCol="0">
                <a:spAutoFit/>
              </a:bodyPr>
              <a:lstStyle/>
              <a:p>
                <a:pPr algn="ctr"/>
                <a:r>
                  <a:rPr lang="en-US" sz="1200" dirty="0" smtClean="0">
                    <a:solidFill>
                      <a:schemeClr val="bg1"/>
                    </a:solidFill>
                    <a:latin typeface="+mn-lt"/>
                  </a:rPr>
                  <a:t>&lt;</a:t>
                </a:r>
                <a:r>
                  <a:rPr lang="en-US" sz="1200" dirty="0" err="1" smtClean="0">
                    <a:solidFill>
                      <a:schemeClr val="bg1"/>
                    </a:solidFill>
                    <a:latin typeface="+mn-lt"/>
                  </a:rPr>
                  <a:t>asp:media</a:t>
                </a:r>
                <a:r>
                  <a:rPr lang="en-US" sz="1200" dirty="0" smtClean="0">
                    <a:solidFill>
                      <a:schemeClr val="bg1"/>
                    </a:solidFill>
                    <a:latin typeface="+mn-lt"/>
                  </a:rPr>
                  <a:t>&gt;</a:t>
                </a:r>
                <a:endParaRPr lang="en-US" sz="1400" dirty="0">
                  <a:solidFill>
                    <a:schemeClr val="bg1"/>
                  </a:solidFill>
                  <a:latin typeface="+mn-lt"/>
                </a:endParaRPr>
              </a:p>
            </p:txBody>
          </p:sp>
        </p:grpSp>
        <p:sp>
          <p:nvSpPr>
            <p:cNvPr id="211" name="TextBox 210"/>
            <p:cNvSpPr txBox="1"/>
            <p:nvPr/>
          </p:nvSpPr>
          <p:spPr>
            <a:xfrm>
              <a:off x="6241952" y="1519162"/>
              <a:ext cx="610680" cy="307777"/>
            </a:xfrm>
            <a:prstGeom prst="rect">
              <a:avLst/>
            </a:prstGeom>
            <a:noFill/>
          </p:spPr>
          <p:txBody>
            <a:bodyPr wrap="none" rtlCol="0">
              <a:spAutoFit/>
            </a:bodyPr>
            <a:lstStyle/>
            <a:p>
              <a:pPr algn="r"/>
              <a:r>
                <a:rPr lang="en-US" sz="1400" i="1" spc="-80" dirty="0" smtClean="0">
                  <a:solidFill>
                    <a:schemeClr val="bg1"/>
                  </a:solidFill>
                  <a:latin typeface="+mn-lt"/>
                </a:rPr>
                <a:t>Server</a:t>
              </a:r>
              <a:endParaRPr lang="en-US" sz="1400" i="1" spc="-80" dirty="0">
                <a:solidFill>
                  <a:schemeClr val="bg1"/>
                </a:solidFill>
                <a:latin typeface="+mn-lt"/>
              </a:endParaRPr>
            </a:p>
          </p:txBody>
        </p:sp>
        <p:grpSp>
          <p:nvGrpSpPr>
            <p:cNvPr id="35" name="Group 214"/>
            <p:cNvGrpSpPr/>
            <p:nvPr/>
          </p:nvGrpSpPr>
          <p:grpSpPr>
            <a:xfrm>
              <a:off x="7258050" y="1371600"/>
              <a:ext cx="1257300" cy="847002"/>
              <a:chOff x="7258050" y="1371600"/>
              <a:chExt cx="1257300" cy="847002"/>
            </a:xfrm>
          </p:grpSpPr>
          <p:sp>
            <p:nvSpPr>
              <p:cNvPr id="10" name="Rectangle 9"/>
              <p:cNvSpPr/>
              <p:nvPr/>
            </p:nvSpPr>
            <p:spPr bwMode="auto">
              <a:xfrm>
                <a:off x="7258050" y="1371600"/>
                <a:ext cx="1257300" cy="847002"/>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92" name="TextBox 191"/>
              <p:cNvSpPr txBox="1"/>
              <p:nvPr/>
            </p:nvSpPr>
            <p:spPr>
              <a:xfrm>
                <a:off x="7354830" y="1479249"/>
                <a:ext cx="1034790" cy="276999"/>
              </a:xfrm>
              <a:prstGeom prst="rect">
                <a:avLst/>
              </a:prstGeom>
              <a:solidFill>
                <a:schemeClr val="tx1"/>
              </a:solidFill>
              <a:ln>
                <a:solidFill>
                  <a:schemeClr val="bg1">
                    <a:lumMod val="50000"/>
                    <a:lumOff val="50000"/>
                  </a:schemeClr>
                </a:solidFill>
              </a:ln>
            </p:spPr>
            <p:txBody>
              <a:bodyPr wrap="square" lIns="45720" rIns="45720" rtlCol="0" anchor="ctr">
                <a:spAutoFit/>
              </a:bodyPr>
              <a:lstStyle/>
              <a:p>
                <a:pPr algn="ctr"/>
                <a:r>
                  <a:rPr lang="en-US" sz="1200" dirty="0" smtClean="0">
                    <a:solidFill>
                      <a:schemeClr val="bg1"/>
                    </a:solidFill>
                    <a:latin typeface="+mn-lt"/>
                  </a:rPr>
                  <a:t>Silverlight 1.0</a:t>
                </a:r>
                <a:endParaRPr lang="en-US" sz="1400" dirty="0">
                  <a:solidFill>
                    <a:schemeClr val="bg1"/>
                  </a:solidFill>
                  <a:latin typeface="+mn-lt"/>
                </a:endParaRPr>
              </a:p>
            </p:txBody>
          </p:sp>
          <p:sp>
            <p:nvSpPr>
              <p:cNvPr id="194" name="TextBox 193"/>
              <p:cNvSpPr txBox="1"/>
              <p:nvPr/>
            </p:nvSpPr>
            <p:spPr>
              <a:xfrm>
                <a:off x="7354830" y="1753569"/>
                <a:ext cx="1034790" cy="276999"/>
              </a:xfrm>
              <a:prstGeom prst="rect">
                <a:avLst/>
              </a:prstGeom>
              <a:solidFill>
                <a:schemeClr val="accent6"/>
              </a:solidFill>
              <a:ln>
                <a:solidFill>
                  <a:schemeClr val="bg1">
                    <a:lumMod val="50000"/>
                    <a:lumOff val="50000"/>
                  </a:schemeClr>
                </a:solidFill>
              </a:ln>
            </p:spPr>
            <p:txBody>
              <a:bodyPr wrap="square" lIns="45720" rIns="45720" rtlCol="0" anchor="ctr">
                <a:spAutoFit/>
              </a:bodyPr>
              <a:lstStyle/>
              <a:p>
                <a:pPr algn="ctr"/>
                <a:r>
                  <a:rPr lang="en-US" sz="1200" dirty="0" smtClean="0">
                    <a:solidFill>
                      <a:schemeClr val="bg1"/>
                    </a:solidFill>
                    <a:latin typeface="+mn-lt"/>
                  </a:rPr>
                  <a:t>Silverlight 1.1</a:t>
                </a:r>
                <a:endParaRPr lang="en-US" sz="1400" dirty="0">
                  <a:solidFill>
                    <a:schemeClr val="bg1"/>
                  </a:solidFill>
                  <a:latin typeface="+mn-lt"/>
                </a:endParaRPr>
              </a:p>
            </p:txBody>
          </p:sp>
        </p:grpSp>
      </p:gr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3"/>
          <p:cNvGrpSpPr/>
          <p:nvPr/>
        </p:nvGrpSpPr>
        <p:grpSpPr>
          <a:xfrm>
            <a:off x="285750" y="1357996"/>
            <a:ext cx="8667750" cy="1931373"/>
            <a:chOff x="457200" y="3549751"/>
            <a:chExt cx="13868400" cy="2317649"/>
          </a:xfrm>
        </p:grpSpPr>
        <p:graphicFrame>
          <p:nvGraphicFramePr>
            <p:cNvPr id="7" name="Diagram 6"/>
            <p:cNvGraphicFramePr/>
            <p:nvPr/>
          </p:nvGraphicFramePr>
          <p:xfrm>
            <a:off x="457200" y="3549751"/>
            <a:ext cx="13868400" cy="23176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1023384" y="3656029"/>
              <a:ext cx="2205394" cy="480132"/>
            </a:xfrm>
            <a:prstGeom prst="rect">
              <a:avLst/>
            </a:prstGeom>
            <a:noFill/>
          </p:spPr>
          <p:txBody>
            <a:bodyPr wrap="square" rtlCol="0">
              <a:spAutoFit/>
            </a:bodyPr>
            <a:lstStyle/>
            <a:p>
              <a:r>
                <a:rPr lang="en-US" i="1" dirty="0" smtClean="0">
                  <a:latin typeface="+mn-lt"/>
                </a:rPr>
                <a:t>Silverlight</a:t>
              </a:r>
            </a:p>
          </p:txBody>
        </p:sp>
      </p:grpSp>
      <p:sp>
        <p:nvSpPr>
          <p:cNvPr id="2" name="Title 1"/>
          <p:cNvSpPr>
            <a:spLocks noGrp="1"/>
          </p:cNvSpPr>
          <p:nvPr>
            <p:ph type="title"/>
          </p:nvPr>
        </p:nvSpPr>
        <p:spPr/>
        <p:txBody>
          <a:bodyPr/>
          <a:lstStyle/>
          <a:p>
            <a:r>
              <a:rPr smtClean="0"/>
              <a:t>Silverlight and Tools Roadmap</a:t>
            </a:r>
            <a:endParaRPr lang="en-US" dirty="0"/>
          </a:p>
        </p:txBody>
      </p:sp>
      <p:grpSp>
        <p:nvGrpSpPr>
          <p:cNvPr id="4" name="Group 12"/>
          <p:cNvGrpSpPr/>
          <p:nvPr/>
        </p:nvGrpSpPr>
        <p:grpSpPr>
          <a:xfrm>
            <a:off x="285750" y="3058909"/>
            <a:ext cx="8667750" cy="1931373"/>
            <a:chOff x="457200" y="1416151"/>
            <a:chExt cx="13868400" cy="2317649"/>
          </a:xfrm>
        </p:grpSpPr>
        <p:graphicFrame>
          <p:nvGraphicFramePr>
            <p:cNvPr id="8" name="Diagram 7"/>
            <p:cNvGraphicFramePr/>
            <p:nvPr/>
          </p:nvGraphicFramePr>
          <p:xfrm>
            <a:off x="457200" y="1416151"/>
            <a:ext cx="13868400" cy="23176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TextBox 10"/>
            <p:cNvSpPr txBox="1"/>
            <p:nvPr/>
          </p:nvSpPr>
          <p:spPr>
            <a:xfrm>
              <a:off x="1023384" y="1522429"/>
              <a:ext cx="2362200" cy="480132"/>
            </a:xfrm>
            <a:prstGeom prst="rect">
              <a:avLst/>
            </a:prstGeom>
            <a:noFill/>
          </p:spPr>
          <p:txBody>
            <a:bodyPr wrap="square" rtlCol="0">
              <a:spAutoFit/>
            </a:bodyPr>
            <a:lstStyle/>
            <a:p>
              <a:r>
                <a:rPr lang="en-US" i="1" dirty="0" smtClean="0">
                  <a:latin typeface="+mn-lt"/>
                </a:rPr>
                <a:t>Expression</a:t>
              </a:r>
            </a:p>
          </p:txBody>
        </p:sp>
      </p:gr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Kaynaklar</a:t>
            </a:r>
            <a:endParaRPr lang="en-US" dirty="0"/>
          </a:p>
        </p:txBody>
      </p:sp>
      <p:sp>
        <p:nvSpPr>
          <p:cNvPr id="3" name="Text Placeholder 2"/>
          <p:cNvSpPr>
            <a:spLocks noGrp="1"/>
          </p:cNvSpPr>
          <p:nvPr>
            <p:ph type="body" idx="1"/>
          </p:nvPr>
        </p:nvSpPr>
        <p:spPr>
          <a:xfrm>
            <a:off x="382588" y="1414464"/>
            <a:ext cx="8380412" cy="3988784"/>
          </a:xfrm>
        </p:spPr>
        <p:txBody>
          <a:bodyPr/>
          <a:lstStyle/>
          <a:p>
            <a:r>
              <a:rPr lang="tr-TR" sz="2400" dirty="0" smtClean="0"/>
              <a:t>Topluluk Sitesi</a:t>
            </a:r>
            <a:r>
              <a:rPr sz="2400" smtClean="0"/>
              <a:t>: </a:t>
            </a:r>
            <a:r>
              <a:rPr sz="2400" smtClean="0">
                <a:hlinkClick r:id="rId3"/>
              </a:rPr>
              <a:t>http://silverlight.net</a:t>
            </a:r>
            <a:r>
              <a:rPr sz="2400" smtClean="0"/>
              <a:t> </a:t>
            </a:r>
          </a:p>
          <a:p>
            <a:r>
              <a:rPr lang="tr-TR" sz="2400" dirty="0" smtClean="0"/>
              <a:t>Ürün Sitesi</a:t>
            </a:r>
            <a:r>
              <a:rPr sz="2400" smtClean="0"/>
              <a:t>: </a:t>
            </a:r>
            <a:r>
              <a:rPr sz="2400" smtClean="0">
                <a:hlinkClick r:id="rId4"/>
              </a:rPr>
              <a:t>http://www.microsoft.com/silverlight</a:t>
            </a:r>
            <a:r>
              <a:rPr sz="2400" smtClean="0"/>
              <a:t> </a:t>
            </a:r>
            <a:endParaRPr sz="2400"/>
          </a:p>
          <a:p>
            <a:r>
              <a:rPr sz="2400" smtClean="0"/>
              <a:t>MSDN </a:t>
            </a:r>
            <a:r>
              <a:rPr lang="tr-TR" sz="2400" dirty="0" smtClean="0"/>
              <a:t>Sitesi</a:t>
            </a:r>
            <a:r>
              <a:rPr sz="2400" smtClean="0"/>
              <a:t>: </a:t>
            </a:r>
            <a:r>
              <a:rPr sz="2400" smtClean="0">
                <a:hlinkClick r:id="rId5"/>
              </a:rPr>
              <a:t>http://msdn.microsoft.com/silverlight</a:t>
            </a:r>
            <a:r>
              <a:rPr sz="2400" smtClean="0"/>
              <a:t> </a:t>
            </a:r>
          </a:p>
          <a:p>
            <a:r>
              <a:rPr sz="2400" smtClean="0"/>
              <a:t>Online Forum</a:t>
            </a:r>
            <a:r>
              <a:rPr lang="tr-TR" sz="2400" dirty="0" err="1" smtClean="0"/>
              <a:t>lar</a:t>
            </a:r>
            <a:r>
              <a:rPr sz="2400" smtClean="0"/>
              <a:t>: </a:t>
            </a:r>
            <a:r>
              <a:rPr sz="2400" smtClean="0">
                <a:hlinkClick r:id="rId6"/>
              </a:rPr>
              <a:t>http</a:t>
            </a:r>
            <a:r>
              <a:rPr sz="2400">
                <a:hlinkClick r:id="rId6"/>
              </a:rPr>
              <a:t>://</a:t>
            </a:r>
            <a:r>
              <a:rPr sz="2400" smtClean="0">
                <a:hlinkClick r:id="rId6"/>
              </a:rPr>
              <a:t>silverlight.net/forums</a:t>
            </a:r>
            <a:endParaRPr sz="2400" smtClean="0"/>
          </a:p>
          <a:p>
            <a:r>
              <a:rPr sz="2400" smtClean="0"/>
              <a:t>Online SDK: </a:t>
            </a:r>
            <a:r>
              <a:rPr sz="2400">
                <a:hlinkClick r:id="rId7"/>
              </a:rPr>
              <a:t>http://</a:t>
            </a:r>
            <a:r>
              <a:rPr sz="2400" smtClean="0">
                <a:hlinkClick r:id="rId7"/>
              </a:rPr>
              <a:t>msdn2.microsoft.com/bb188266.aspx</a:t>
            </a:r>
            <a:r>
              <a:rPr sz="2400" smtClean="0"/>
              <a:t>  </a:t>
            </a:r>
          </a:p>
          <a:p>
            <a:pPr lvl="1"/>
            <a:endParaRPr sz="2400"/>
          </a:p>
          <a:p>
            <a:r>
              <a:rPr lang="tr-TR" sz="2400" dirty="0" smtClean="0"/>
              <a:t>Yerli Kaynaklar</a:t>
            </a:r>
            <a:endParaRPr sz="2400" smtClean="0"/>
          </a:p>
          <a:p>
            <a:pPr lvl="1"/>
            <a:r>
              <a:rPr lang="tr-TR" sz="2400" dirty="0" err="1" smtClean="0"/>
              <a:t>Nedirtv</a:t>
            </a:r>
            <a:r>
              <a:rPr lang="tr-TR" sz="2400" dirty="0" smtClean="0"/>
              <a:t>?com</a:t>
            </a:r>
            <a:r>
              <a:rPr sz="2400" smtClean="0"/>
              <a:t>: </a:t>
            </a:r>
            <a:r>
              <a:rPr sz="2400" smtClean="0">
                <a:hlinkClick r:id="rId8"/>
              </a:rPr>
              <a:t>http://</a:t>
            </a:r>
            <a:r>
              <a:rPr lang="tr-TR" sz="2400" dirty="0" smtClean="0">
                <a:hlinkClick r:id="rId8"/>
              </a:rPr>
              <a:t>www.</a:t>
            </a:r>
            <a:r>
              <a:rPr lang="tr-TR" sz="2400" dirty="0" err="1" smtClean="0">
                <a:hlinkClick r:id="rId8"/>
              </a:rPr>
              <a:t>nedirtv</a:t>
            </a:r>
            <a:r>
              <a:rPr lang="tr-TR" sz="2400" dirty="0" smtClean="0">
                <a:hlinkClick r:id="rId8"/>
              </a:rPr>
              <a:t>.com</a:t>
            </a:r>
            <a:r>
              <a:rPr lang="tr-TR" sz="2400" dirty="0" smtClean="0"/>
              <a:t> </a:t>
            </a:r>
            <a:endParaRPr sz="2400" smtClean="0"/>
          </a:p>
          <a:p>
            <a:pPr lvl="1"/>
            <a:r>
              <a:rPr lang="tr-TR" sz="2400" dirty="0" err="1" smtClean="0"/>
              <a:t>YazGelistir</a:t>
            </a:r>
            <a:r>
              <a:rPr sz="2400" smtClean="0"/>
              <a:t>: </a:t>
            </a:r>
            <a:r>
              <a:rPr sz="2400" smtClean="0">
                <a:hlinkClick r:id="rId9"/>
              </a:rPr>
              <a:t>http://</a:t>
            </a:r>
            <a:r>
              <a:rPr lang="tr-TR" sz="2400" dirty="0" smtClean="0">
                <a:hlinkClick r:id="rId9"/>
              </a:rPr>
              <a:t>www.</a:t>
            </a:r>
            <a:r>
              <a:rPr lang="tr-TR" sz="2400" dirty="0" err="1" smtClean="0">
                <a:hlinkClick r:id="rId9"/>
              </a:rPr>
              <a:t>yazgelistir</a:t>
            </a:r>
            <a:r>
              <a:rPr lang="tr-TR" sz="2400" dirty="0" smtClean="0">
                <a:hlinkClick r:id="rId9"/>
              </a:rPr>
              <a:t>.com</a:t>
            </a:r>
            <a:r>
              <a:rPr lang="tr-TR" sz="2400" dirty="0" smtClean="0"/>
              <a:t> </a:t>
            </a:r>
          </a:p>
          <a:p>
            <a:pPr lvl="1"/>
            <a:r>
              <a:rPr lang="tr-TR" sz="2400" dirty="0" err="1" smtClean="0"/>
              <a:t>Blog</a:t>
            </a:r>
            <a:r>
              <a:rPr lang="tr-TR" sz="2400" smtClean="0"/>
              <a:t>: </a:t>
            </a:r>
            <a:r>
              <a:rPr lang="tr-TR" sz="2400" smtClean="0">
                <a:hlinkClick r:id="rId10"/>
              </a:rPr>
              <a:t>http://daron.yondem.com</a:t>
            </a:r>
            <a:r>
              <a:rPr lang="tr-TR" sz="2400" smtClean="0"/>
              <a:t>    </a:t>
            </a:r>
            <a:endParaRPr sz="2400" smtClean="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316" y="5305111"/>
            <a:ext cx="6427350" cy="838717"/>
          </a:xfrm>
        </p:spPr>
        <p:txBody>
          <a:bodyPr>
            <a:noAutofit/>
          </a:bodyPr>
          <a:lstStyle/>
          <a:p>
            <a:r>
              <a:rPr lang="tr-TR" sz="3200" dirty="0" smtClean="0"/>
              <a:t>Microsoft Mısır</a:t>
            </a:r>
            <a:endParaRPr lang="tr-TR" sz="3200" dirty="0"/>
          </a:p>
        </p:txBody>
      </p:sp>
      <p:pic>
        <p:nvPicPr>
          <p:cNvPr id="5" name="Picture Placeholder 4" descr="DSC04404.JPG"/>
          <p:cNvPicPr>
            <a:picLocks noGrp="1" noChangeAspect="1"/>
          </p:cNvPicPr>
          <p:nvPr>
            <p:ph type="pic" idx="1"/>
          </p:nvPr>
        </p:nvPicPr>
        <p:blipFill>
          <a:blip r:embed="rId2" cstate="print"/>
          <a:srcRect/>
          <a:stretch>
            <a:fillRect/>
          </a:stretch>
        </p:blipFill>
        <p:spPr>
          <a:xfrm>
            <a:off x="1608083" y="191253"/>
            <a:ext cx="7236371" cy="542727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Text Placeholder 3"/>
          <p:cNvSpPr>
            <a:spLocks noGrp="1"/>
          </p:cNvSpPr>
          <p:nvPr>
            <p:ph type="body" sz="half" idx="2"/>
          </p:nvPr>
        </p:nvSpPr>
        <p:spPr>
          <a:xfrm>
            <a:off x="583316" y="6108339"/>
            <a:ext cx="6427350" cy="1191117"/>
          </a:xfrm>
        </p:spPr>
        <p:txBody>
          <a:bodyPr>
            <a:normAutofit/>
          </a:bodyPr>
          <a:lstStyle/>
          <a:p>
            <a:r>
              <a:rPr lang="tr-TR" sz="2000" dirty="0" err="1" smtClean="0"/>
              <a:t>Expression</a:t>
            </a:r>
            <a:r>
              <a:rPr lang="tr-TR" sz="2000" dirty="0" smtClean="0"/>
              <a:t> </a:t>
            </a:r>
            <a:r>
              <a:rPr lang="tr-TR" sz="2000" dirty="0" err="1" smtClean="0"/>
              <a:t>Studio</a:t>
            </a:r>
            <a:r>
              <a:rPr lang="tr-TR" sz="2000" dirty="0" smtClean="0"/>
              <a:t> Eğitimi Mutlu Sonu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1545021" y="2017994"/>
            <a:ext cx="5912069" cy="3539430"/>
          </a:xfrm>
          <a:prstGeom prst="rect">
            <a:avLst/>
          </a:prstGeom>
          <a:noFill/>
        </p:spPr>
        <p:txBody>
          <a:bodyPr wrap="square" rtlCol="0">
            <a:spAutoFit/>
          </a:bodyPr>
          <a:lstStyle/>
          <a:p>
            <a:r>
              <a:rPr lang="tr-TR" sz="4400" dirty="0" smtClean="0"/>
              <a:t>TEŞEKKÜRLER</a:t>
            </a:r>
          </a:p>
          <a:p>
            <a:endParaRPr lang="tr-TR" dirty="0" smtClean="0"/>
          </a:p>
          <a:p>
            <a:endParaRPr lang="tr-TR" dirty="0" smtClean="0"/>
          </a:p>
          <a:p>
            <a:endParaRPr lang="tr-TR" dirty="0" smtClean="0"/>
          </a:p>
          <a:p>
            <a:endParaRPr lang="tr-TR" dirty="0" smtClean="0"/>
          </a:p>
          <a:p>
            <a:endParaRPr lang="tr-TR" dirty="0" smtClean="0"/>
          </a:p>
          <a:p>
            <a:endParaRPr lang="tr-TR" dirty="0" smtClean="0"/>
          </a:p>
          <a:p>
            <a:r>
              <a:rPr lang="tr-TR" dirty="0" err="1" smtClean="0"/>
              <a:t>Daron</a:t>
            </a:r>
            <a:r>
              <a:rPr lang="tr-TR" dirty="0" smtClean="0"/>
              <a:t> </a:t>
            </a:r>
            <a:r>
              <a:rPr lang="tr-TR" dirty="0" err="1" smtClean="0"/>
              <a:t>Yöndem</a:t>
            </a:r>
            <a:endParaRPr lang="tr-TR" dirty="0" smtClean="0"/>
          </a:p>
          <a:p>
            <a:r>
              <a:rPr lang="tr-TR" dirty="0" err="1" smtClean="0"/>
              <a:t>daron</a:t>
            </a:r>
            <a:r>
              <a:rPr lang="tr-TR" dirty="0" smtClean="0"/>
              <a:t>@</a:t>
            </a:r>
            <a:r>
              <a:rPr lang="tr-TR" dirty="0" err="1" smtClean="0"/>
              <a:t>yondem</a:t>
            </a:r>
            <a:r>
              <a:rPr lang="tr-TR" dirty="0" smtClean="0"/>
              <a:t>.com</a:t>
            </a:r>
          </a:p>
          <a:p>
            <a:r>
              <a:rPr lang="tr-TR" dirty="0" smtClean="0"/>
              <a:t>http://daron.yondem.com</a:t>
            </a:r>
            <a:endParaRPr lang="tr-TR" dirty="0"/>
          </a:p>
        </p:txBody>
      </p:sp>
      <p:pic>
        <p:nvPicPr>
          <p:cNvPr id="3" name="Picture 2" descr="International .Net Association">
            <a:hlinkClick r:id="rId3"/>
          </p:cNvPr>
          <p:cNvPicPr>
            <a:picLocks noChangeAspect="1" noChangeArrowheads="1"/>
          </p:cNvPicPr>
          <p:nvPr/>
        </p:nvPicPr>
        <p:blipFill>
          <a:blip r:embed="rId4"/>
          <a:srcRect/>
          <a:stretch>
            <a:fillRect/>
          </a:stretch>
        </p:blipFill>
        <p:spPr bwMode="auto">
          <a:xfrm>
            <a:off x="6740939" y="366405"/>
            <a:ext cx="1905000" cy="12954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Me.Bio.ToString()</a:t>
            </a:r>
            <a:endParaRPr lang="tr-TR" dirty="0"/>
          </a:p>
        </p:txBody>
      </p:sp>
      <p:pic>
        <p:nvPicPr>
          <p:cNvPr id="6" name="Content Placeholder 5" descr="logotop.jpg"/>
          <p:cNvPicPr>
            <a:picLocks noGrp="1" noChangeAspect="1"/>
          </p:cNvPicPr>
          <p:nvPr>
            <p:ph sz="half" idx="1"/>
          </p:nvPr>
        </p:nvPicPr>
        <p:blipFill>
          <a:blip r:embed="rId2"/>
          <a:stretch>
            <a:fillRect/>
          </a:stretch>
        </p:blipFill>
        <p:spPr>
          <a:xfrm>
            <a:off x="785786" y="1714488"/>
            <a:ext cx="3304509" cy="8457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714348" y="2857496"/>
            <a:ext cx="3500462" cy="1815882"/>
          </a:xfrm>
          <a:prstGeom prst="rect">
            <a:avLst/>
          </a:prstGeom>
          <a:noFill/>
        </p:spPr>
        <p:txBody>
          <a:bodyPr wrap="square" rtlCol="0">
            <a:spAutoFit/>
          </a:bodyPr>
          <a:lstStyle/>
          <a:p>
            <a:r>
              <a:rPr lang="tr-TR" sz="2800" dirty="0" smtClean="0"/>
              <a:t>-Proje Yönetimi</a:t>
            </a:r>
          </a:p>
          <a:p>
            <a:r>
              <a:rPr lang="tr-TR" sz="2800" dirty="0" smtClean="0"/>
              <a:t>-Yazılım Geliştirme</a:t>
            </a:r>
          </a:p>
          <a:p>
            <a:r>
              <a:rPr lang="tr-TR" sz="2800" dirty="0" smtClean="0"/>
              <a:t>-Teknoloji Takibi </a:t>
            </a:r>
          </a:p>
          <a:p>
            <a:r>
              <a:rPr lang="tr-TR" sz="2800" dirty="0" smtClean="0"/>
              <a:t>-Joker!</a:t>
            </a:r>
            <a:endParaRPr lang="tr-TR" sz="2800" dirty="0"/>
          </a:p>
        </p:txBody>
      </p:sp>
      <p:sp>
        <p:nvSpPr>
          <p:cNvPr id="9" name="TextBox 8"/>
          <p:cNvSpPr txBox="1"/>
          <p:nvPr/>
        </p:nvSpPr>
        <p:spPr>
          <a:xfrm>
            <a:off x="4855779" y="2928934"/>
            <a:ext cx="4004441" cy="2246769"/>
          </a:xfrm>
          <a:prstGeom prst="rect">
            <a:avLst/>
          </a:prstGeom>
          <a:noFill/>
        </p:spPr>
        <p:txBody>
          <a:bodyPr wrap="square" rtlCol="0">
            <a:spAutoFit/>
          </a:bodyPr>
          <a:lstStyle/>
          <a:p>
            <a:r>
              <a:rPr lang="tr-TR" sz="2800" dirty="0" smtClean="0"/>
              <a:t>Türkiye Başkanlığı</a:t>
            </a:r>
          </a:p>
          <a:p>
            <a:r>
              <a:rPr lang="tr-TR" sz="2800" dirty="0" smtClean="0"/>
              <a:t>-Kullanıcı Toplulukları Yönetimi</a:t>
            </a:r>
          </a:p>
          <a:p>
            <a:r>
              <a:rPr lang="tr-TR" sz="2800" dirty="0" smtClean="0"/>
              <a:t>-Seminer ve Konferans Organizasyonları</a:t>
            </a:r>
            <a:endParaRPr lang="tr-TR" sz="2800" dirty="0"/>
          </a:p>
        </p:txBody>
      </p:sp>
      <p:pic>
        <p:nvPicPr>
          <p:cNvPr id="10" name="Picture 2" descr="International .Net Association">
            <a:hlinkClick r:id="rId3"/>
          </p:cNvPr>
          <p:cNvPicPr>
            <a:picLocks noChangeAspect="1" noChangeArrowheads="1"/>
          </p:cNvPicPr>
          <p:nvPr/>
        </p:nvPicPr>
        <p:blipFill>
          <a:blip r:embed="rId4"/>
          <a:srcRect/>
          <a:stretch>
            <a:fillRect/>
          </a:stretch>
        </p:blipFill>
        <p:spPr bwMode="auto">
          <a:xfrm>
            <a:off x="5590056" y="1328102"/>
            <a:ext cx="1905000" cy="12954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 descr="http://team/sites/Avalon/jolt/Pictures/_w/MediaPlayerSmall_png.jpg">
            <a:hlinkClick r:id="rId3"/>
          </p:cNvPr>
          <p:cNvPicPr>
            <a:picLocks noChangeAspect="1" noChangeArrowheads="1"/>
          </p:cNvPicPr>
          <p:nvPr/>
        </p:nvPicPr>
        <p:blipFill>
          <a:blip r:embed="rId4"/>
          <a:srcRect/>
          <a:stretch>
            <a:fillRect/>
          </a:stretch>
        </p:blipFill>
        <p:spPr bwMode="auto">
          <a:xfrm>
            <a:off x="691048" y="1524000"/>
            <a:ext cx="1821694" cy="16540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6" descr="http://team/sites/Avalon/jolt/Pictures/_w/CollateralDamageSmall_png.jpg">
            <a:hlinkClick r:id="rId5"/>
          </p:cNvPr>
          <p:cNvPicPr>
            <a:picLocks noChangeAspect="1" noChangeArrowheads="1"/>
          </p:cNvPicPr>
          <p:nvPr/>
        </p:nvPicPr>
        <p:blipFill>
          <a:blip r:embed="rId6"/>
          <a:srcRect/>
          <a:stretch>
            <a:fillRect/>
          </a:stretch>
        </p:blipFill>
        <p:spPr bwMode="auto">
          <a:xfrm>
            <a:off x="947526" y="2758068"/>
            <a:ext cx="1821694" cy="16540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Picture 2" descr="http://team/sites/Avalon/jolt/Pictures/_w/PageTurnPresSmall_png.jpg">
            <a:hlinkClick r:id="rId7"/>
          </p:cNvPr>
          <p:cNvPicPr>
            <a:picLocks noChangeAspect="1" noChangeArrowheads="1"/>
          </p:cNvPicPr>
          <p:nvPr/>
        </p:nvPicPr>
        <p:blipFill>
          <a:blip r:embed="rId8"/>
          <a:srcRect/>
          <a:stretch>
            <a:fillRect/>
          </a:stretch>
        </p:blipFill>
        <p:spPr bwMode="auto">
          <a:xfrm>
            <a:off x="1226306" y="4131527"/>
            <a:ext cx="1821694" cy="16540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Title 16"/>
          <p:cNvSpPr>
            <a:spLocks noGrp="1"/>
          </p:cNvSpPr>
          <p:nvPr>
            <p:ph type="title"/>
          </p:nvPr>
        </p:nvSpPr>
        <p:spPr/>
        <p:txBody>
          <a:bodyPr/>
          <a:lstStyle/>
          <a:p>
            <a:r>
              <a:rPr smtClean="0"/>
              <a:t>Silverlight </a:t>
            </a:r>
            <a:r>
              <a:rPr lang="tr-TR" dirty="0" smtClean="0"/>
              <a:t>Genel Bakış</a:t>
            </a:r>
            <a:endParaRPr lang="en-US" dirty="0">
              <a:solidFill>
                <a:srgbClr val="FF0000"/>
              </a:solidFill>
            </a:endParaRPr>
          </a:p>
        </p:txBody>
      </p:sp>
      <p:sp>
        <p:nvSpPr>
          <p:cNvPr id="10" name="Text Placeholder 9"/>
          <p:cNvSpPr>
            <a:spLocks noGrp="1"/>
          </p:cNvSpPr>
          <p:nvPr>
            <p:ph type="body" sz="quarter" idx="10"/>
          </p:nvPr>
        </p:nvSpPr>
        <p:spPr>
          <a:xfrm>
            <a:off x="3352800" y="1752600"/>
            <a:ext cx="5583767" cy="4013406"/>
          </a:xfrm>
        </p:spPr>
        <p:txBody>
          <a:bodyPr/>
          <a:lstStyle/>
          <a:p>
            <a:pPr>
              <a:buNone/>
            </a:pPr>
            <a:r>
              <a:rPr lang="tr-TR" sz="1600" b="1" dirty="0" err="1" smtClean="0">
                <a:solidFill>
                  <a:schemeClr val="accent2">
                    <a:lumMod val="75000"/>
                  </a:schemeClr>
                </a:solidFill>
                <a:latin typeface="Segoe Semibold" pitchFamily="34" charset="0"/>
              </a:rPr>
              <a:t>Cross</a:t>
            </a:r>
            <a:r>
              <a:rPr lang="tr-TR" sz="1600" b="1" dirty="0" smtClean="0">
                <a:solidFill>
                  <a:schemeClr val="accent2">
                    <a:lumMod val="75000"/>
                  </a:schemeClr>
                </a:solidFill>
                <a:latin typeface="Segoe Semibold" pitchFamily="34" charset="0"/>
              </a:rPr>
              <a:t>-Platform ve </a:t>
            </a:r>
            <a:r>
              <a:rPr lang="tr-TR" sz="1600" b="1" dirty="0" err="1" smtClean="0">
                <a:solidFill>
                  <a:schemeClr val="accent2">
                    <a:lumMod val="75000"/>
                  </a:schemeClr>
                </a:solidFill>
                <a:latin typeface="Segoe Semibold" pitchFamily="34" charset="0"/>
              </a:rPr>
              <a:t>Cross</a:t>
            </a:r>
            <a:r>
              <a:rPr lang="tr-TR" sz="1600" b="1" dirty="0" smtClean="0">
                <a:solidFill>
                  <a:schemeClr val="accent2">
                    <a:lumMod val="75000"/>
                  </a:schemeClr>
                </a:solidFill>
                <a:latin typeface="Segoe Semibold" pitchFamily="34" charset="0"/>
              </a:rPr>
              <a:t>-Browser</a:t>
            </a:r>
            <a:endParaRPr lang="en-US" sz="1600" b="1" dirty="0" smtClean="0">
              <a:solidFill>
                <a:schemeClr val="accent2">
                  <a:lumMod val="75000"/>
                </a:schemeClr>
              </a:solidFill>
              <a:latin typeface="Segoe Semibold" pitchFamily="34" charset="0"/>
            </a:endParaRPr>
          </a:p>
          <a:p>
            <a:pPr lvl="0"/>
            <a:r>
              <a:rPr lang="tr-TR" sz="1600" b="1" dirty="0" smtClean="0">
                <a:latin typeface="Segoe Light" pitchFamily="34" charset="0"/>
              </a:rPr>
              <a:t>Zengin Medya Deneyimi</a:t>
            </a:r>
            <a:endParaRPr lang="en-US" sz="1600" dirty="0" smtClean="0">
              <a:latin typeface="Segoe Light" pitchFamily="34" charset="0"/>
            </a:endParaRPr>
          </a:p>
          <a:p>
            <a:pPr lvl="0"/>
            <a:r>
              <a:rPr lang="tr-TR" sz="1600" b="1" dirty="0" smtClean="0">
                <a:latin typeface="Segoe Light" pitchFamily="34" charset="0"/>
              </a:rPr>
              <a:t>Kolay Kurulum</a:t>
            </a:r>
            <a:endParaRPr lang="en-US" sz="1600" dirty="0" smtClean="0">
              <a:latin typeface="Segoe Light" pitchFamily="34" charset="0"/>
            </a:endParaRPr>
          </a:p>
          <a:p>
            <a:pPr lvl="0"/>
            <a:r>
              <a:rPr lang="tr-TR" sz="1600" b="1" dirty="0" smtClean="0">
                <a:latin typeface="Segoe Light" pitchFamily="34" charset="0"/>
              </a:rPr>
              <a:t>Mac ve Windows Uyumlu</a:t>
            </a:r>
            <a:endParaRPr lang="en-US" sz="1600" b="1" dirty="0" smtClean="0">
              <a:latin typeface="Segoe Light" pitchFamily="34" charset="0"/>
            </a:endParaRPr>
          </a:p>
          <a:p>
            <a:pPr lvl="0"/>
            <a:endParaRPr lang="en-US" sz="1600" b="1" i="1" dirty="0" smtClean="0">
              <a:latin typeface="Segoe Semibold" pitchFamily="34" charset="0"/>
            </a:endParaRPr>
          </a:p>
          <a:p>
            <a:pPr lvl="0">
              <a:buNone/>
            </a:pPr>
            <a:r>
              <a:rPr lang="tr-TR" sz="1600" b="1" dirty="0" smtClean="0">
                <a:solidFill>
                  <a:schemeClr val="accent2">
                    <a:lumMod val="75000"/>
                  </a:schemeClr>
                </a:solidFill>
                <a:latin typeface="Segoe Semibold" pitchFamily="34" charset="0"/>
              </a:rPr>
              <a:t>Esnek Programlama Altyapısı</a:t>
            </a:r>
            <a:endParaRPr lang="en-US" sz="1600" b="1" dirty="0" smtClean="0">
              <a:solidFill>
                <a:schemeClr val="accent2">
                  <a:lumMod val="75000"/>
                </a:schemeClr>
              </a:solidFill>
              <a:latin typeface="Segoe Semibold" pitchFamily="34" charset="0"/>
            </a:endParaRPr>
          </a:p>
          <a:p>
            <a:pPr lvl="0"/>
            <a:r>
              <a:rPr lang="tr-TR" sz="1600" b="1" dirty="0" smtClean="0">
                <a:latin typeface="Segoe Light" pitchFamily="34" charset="0"/>
              </a:rPr>
              <a:t>Mevcut Web Teknolojileri ile uyumlu (</a:t>
            </a:r>
            <a:r>
              <a:rPr lang="tr-TR" sz="1600" b="1" dirty="0" err="1" smtClean="0">
                <a:latin typeface="Segoe Light" pitchFamily="34" charset="0"/>
              </a:rPr>
              <a:t>JavaScript</a:t>
            </a:r>
            <a:r>
              <a:rPr lang="tr-TR" sz="1600" b="1" dirty="0" smtClean="0">
                <a:latin typeface="Segoe Light" pitchFamily="34" charset="0"/>
              </a:rPr>
              <a:t>)</a:t>
            </a:r>
            <a:endParaRPr lang="en-US" sz="1600" dirty="0" smtClean="0">
              <a:latin typeface="Segoe Light" pitchFamily="34" charset="0"/>
            </a:endParaRPr>
          </a:p>
          <a:p>
            <a:r>
              <a:rPr lang="tr-TR" sz="1600" b="1" dirty="0" err="1" smtClean="0">
                <a:latin typeface="Segoe Light" pitchFamily="34" charset="0"/>
              </a:rPr>
              <a:t>Silverlight</a:t>
            </a:r>
            <a:r>
              <a:rPr lang="tr-TR" sz="1600" b="1" dirty="0" smtClean="0">
                <a:latin typeface="Segoe Light" pitchFamily="34" charset="0"/>
              </a:rPr>
              <a:t> 2.0 ile .NET </a:t>
            </a:r>
            <a:r>
              <a:rPr lang="tr-TR" sz="1600" b="1" dirty="0" err="1" smtClean="0">
                <a:latin typeface="Segoe Light" pitchFamily="34" charset="0"/>
              </a:rPr>
              <a:t>Framework</a:t>
            </a:r>
            <a:r>
              <a:rPr lang="tr-TR" sz="1600" b="1" dirty="0" smtClean="0">
                <a:latin typeface="Segoe Light" pitchFamily="34" charset="0"/>
              </a:rPr>
              <a:t> dilleri kullanımı</a:t>
            </a:r>
            <a:endParaRPr lang="en-US" sz="1600" b="1" dirty="0" smtClean="0">
              <a:latin typeface="Segoe Light" pitchFamily="34" charset="0"/>
            </a:endParaRPr>
          </a:p>
          <a:p>
            <a:pPr lvl="0"/>
            <a:r>
              <a:rPr lang="tr-TR" sz="1600" b="1" dirty="0" smtClean="0">
                <a:latin typeface="Segoe Light" pitchFamily="34" charset="0"/>
              </a:rPr>
              <a:t>Tasarımcılar ve Programcılar ayrı fakat entegre araçlar</a:t>
            </a:r>
            <a:endParaRPr lang="en-US" sz="1600" dirty="0" smtClean="0">
              <a:latin typeface="Segoe Light" pitchFamily="34" charset="0"/>
            </a:endParaRPr>
          </a:p>
          <a:p>
            <a:pPr lvl="0">
              <a:buNone/>
            </a:pPr>
            <a:endParaRPr lang="en-US" sz="1600" dirty="0" smtClean="0">
              <a:latin typeface="Segoe Semibold" pitchFamily="34" charset="0"/>
            </a:endParaRPr>
          </a:p>
          <a:p>
            <a:pPr>
              <a:buNone/>
            </a:pPr>
            <a:r>
              <a:rPr lang="tr-TR" sz="1600" b="1" dirty="0" smtClean="0">
                <a:solidFill>
                  <a:schemeClr val="accent2">
                    <a:lumMod val="75000"/>
                  </a:schemeClr>
                </a:solidFill>
                <a:latin typeface="Segoe Semibold" pitchFamily="34" charset="0"/>
              </a:rPr>
              <a:t>Düşük Maliyet</a:t>
            </a:r>
            <a:endParaRPr lang="en-US" sz="1600" b="1" dirty="0" smtClean="0">
              <a:solidFill>
                <a:schemeClr val="accent2">
                  <a:lumMod val="75000"/>
                </a:schemeClr>
              </a:solidFill>
              <a:latin typeface="Segoe Semibold" pitchFamily="34" charset="0"/>
            </a:endParaRPr>
          </a:p>
          <a:p>
            <a:pPr lvl="0"/>
            <a:r>
              <a:rPr lang="tr-TR" sz="1600" b="1" dirty="0" smtClean="0">
                <a:latin typeface="Segoe Light" pitchFamily="34" charset="0"/>
              </a:rPr>
              <a:t>WMV ile HD desteği</a:t>
            </a:r>
            <a:endParaRPr lang="en-US" sz="1600" b="1" dirty="0" smtClean="0">
              <a:latin typeface="Segoe Light" pitchFamily="34" charset="0"/>
            </a:endParaRPr>
          </a:p>
          <a:p>
            <a:pPr lvl="0"/>
            <a:r>
              <a:rPr lang="tr-TR" sz="1600" b="1" dirty="0" smtClean="0">
                <a:latin typeface="Segoe Light" pitchFamily="34" charset="0"/>
              </a:rPr>
              <a:t>Zengin Windows </a:t>
            </a:r>
            <a:r>
              <a:rPr lang="tr-TR" sz="1600" b="1" dirty="0" err="1" smtClean="0">
                <a:latin typeface="Segoe Light" pitchFamily="34" charset="0"/>
              </a:rPr>
              <a:t>Media</a:t>
            </a:r>
            <a:r>
              <a:rPr lang="tr-TR" sz="1600" b="1" dirty="0" smtClean="0">
                <a:latin typeface="Segoe Light" pitchFamily="34" charset="0"/>
              </a:rPr>
              <a:t> Araçları</a:t>
            </a:r>
            <a:endParaRPr lang="en-US" sz="1600" b="1" dirty="0" smtClean="0">
              <a:latin typeface="Segoe Light" pitchFamily="34" charset="0"/>
            </a:endParaRPr>
          </a:p>
          <a:p>
            <a:pPr lvl="0"/>
            <a:r>
              <a:rPr lang="tr-TR" sz="1600" b="1" dirty="0" err="1" smtClean="0">
                <a:latin typeface="Segoe Light" pitchFamily="34" charset="0"/>
              </a:rPr>
              <a:t>Live</a:t>
            </a:r>
            <a:r>
              <a:rPr lang="tr-TR" sz="1600" b="1" dirty="0" smtClean="0">
                <a:latin typeface="Segoe Light" pitchFamily="34" charset="0"/>
              </a:rPr>
              <a:t> ve On-</a:t>
            </a:r>
            <a:r>
              <a:rPr lang="tr-TR" sz="1600" b="1" dirty="0" err="1" smtClean="0">
                <a:latin typeface="Segoe Light" pitchFamily="34" charset="0"/>
              </a:rPr>
              <a:t>Demand</a:t>
            </a:r>
            <a:r>
              <a:rPr lang="tr-TR" sz="1600" b="1" dirty="0" smtClean="0">
                <a:latin typeface="Segoe Light" pitchFamily="34" charset="0"/>
              </a:rPr>
              <a:t> yayın araçları</a:t>
            </a:r>
            <a:endParaRPr lang="en-US" sz="1600" dirty="0" smtClean="0">
              <a:latin typeface="Segoe Light" pitchFamily="34" charset="0"/>
            </a:endParaRPr>
          </a:p>
          <a:p>
            <a:endParaRPr lang="en-US" sz="1600" dirty="0">
              <a:latin typeface="Segoe Semibold"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Silverlight and the Web</a:t>
            </a:r>
            <a:endParaRPr lang="en-US" dirty="0"/>
          </a:p>
        </p:txBody>
      </p:sp>
      <p:graphicFrame>
        <p:nvGraphicFramePr>
          <p:cNvPr id="6" name="Diagram 5"/>
          <p:cNvGraphicFramePr/>
          <p:nvPr/>
        </p:nvGraphicFramePr>
        <p:xfrm>
          <a:off x="341585" y="1428535"/>
          <a:ext cx="8329449" cy="47830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Media</a:t>
            </a:r>
            <a:r>
              <a:rPr lang="tr-TR" dirty="0" smtClean="0"/>
              <a:t> Desteği</a:t>
            </a:r>
            <a:endParaRPr lang="en-US" dirty="0"/>
          </a:p>
        </p:txBody>
      </p:sp>
      <p:sp>
        <p:nvSpPr>
          <p:cNvPr id="3" name="Text Placeholder 2"/>
          <p:cNvSpPr>
            <a:spLocks noGrp="1"/>
          </p:cNvSpPr>
          <p:nvPr>
            <p:ph type="body" idx="1"/>
          </p:nvPr>
        </p:nvSpPr>
        <p:spPr>
          <a:xfrm>
            <a:off x="382588" y="1414463"/>
            <a:ext cx="8380412" cy="2349874"/>
          </a:xfrm>
        </p:spPr>
        <p:txBody>
          <a:bodyPr/>
          <a:lstStyle/>
          <a:p>
            <a:r>
              <a:rPr smtClean="0"/>
              <a:t>Media </a:t>
            </a:r>
            <a:r>
              <a:rPr lang="tr-TR" dirty="0" smtClean="0"/>
              <a:t>Özellikleri</a:t>
            </a:r>
            <a:endParaRPr smtClean="0"/>
          </a:p>
          <a:p>
            <a:pPr lvl="1"/>
            <a:r>
              <a:rPr/>
              <a:t>Video: WMV </a:t>
            </a:r>
            <a:r>
              <a:rPr smtClean="0"/>
              <a:t>V7</a:t>
            </a:r>
            <a:r>
              <a:rPr/>
              <a:t>, </a:t>
            </a:r>
            <a:r>
              <a:rPr smtClean="0"/>
              <a:t>V8</a:t>
            </a:r>
            <a:r>
              <a:rPr/>
              <a:t>, </a:t>
            </a:r>
            <a:r>
              <a:rPr smtClean="0"/>
              <a:t>V9</a:t>
            </a:r>
            <a:r>
              <a:rPr/>
              <a:t>, VC-1</a:t>
            </a:r>
          </a:p>
          <a:p>
            <a:pPr lvl="1"/>
            <a:r>
              <a:rPr/>
              <a:t>Audio: WMA </a:t>
            </a:r>
            <a:r>
              <a:rPr smtClean="0"/>
              <a:t>V7</a:t>
            </a:r>
            <a:r>
              <a:rPr/>
              <a:t>, </a:t>
            </a:r>
            <a:r>
              <a:rPr smtClean="0"/>
              <a:t>V8</a:t>
            </a:r>
            <a:r>
              <a:rPr/>
              <a:t>, </a:t>
            </a:r>
            <a:r>
              <a:rPr smtClean="0"/>
              <a:t>V9 </a:t>
            </a:r>
            <a:r>
              <a:rPr/>
              <a:t>(standard), MP3</a:t>
            </a:r>
          </a:p>
          <a:p>
            <a:pPr lvl="1"/>
            <a:r>
              <a:rPr lang="tr-TR" dirty="0" smtClean="0"/>
              <a:t>Video Yayını için farklı seçenekler</a:t>
            </a:r>
            <a:endParaRPr smtClean="0"/>
          </a:p>
          <a:p>
            <a:pPr lvl="2"/>
            <a:r>
              <a:rPr smtClean="0"/>
              <a:t>HTTP </a:t>
            </a:r>
            <a:r>
              <a:rPr lang="tr-TR" dirty="0" smtClean="0"/>
              <a:t>üzerinden </a:t>
            </a:r>
            <a:r>
              <a:rPr lang="tr-TR" dirty="0" err="1" smtClean="0"/>
              <a:t>download</a:t>
            </a:r>
            <a:r>
              <a:rPr lang="tr-TR" dirty="0" smtClean="0"/>
              <a:t>.</a:t>
            </a:r>
            <a:endParaRPr smtClean="0"/>
          </a:p>
          <a:p>
            <a:pPr lvl="2"/>
            <a:r>
              <a:rPr smtClean="0"/>
              <a:t>Windows Media Server</a:t>
            </a:r>
            <a:r>
              <a:rPr lang="tr-TR" dirty="0" smtClean="0"/>
              <a:t> Entegrasyonu </a:t>
            </a:r>
            <a:endParaRPr smtClean="0"/>
          </a:p>
          <a:p>
            <a:pPr lvl="1"/>
            <a:r>
              <a:rPr lang="tr-TR" dirty="0" smtClean="0"/>
              <a:t>Zengin</a:t>
            </a:r>
            <a:r>
              <a:rPr smtClean="0"/>
              <a:t> WMV e</a:t>
            </a:r>
            <a:r>
              <a:rPr lang="tr-TR" dirty="0" err="1" smtClean="0"/>
              <a:t>kosistemi</a:t>
            </a:r>
            <a:endParaRPr smtClean="0"/>
          </a:p>
        </p:txBody>
      </p:sp>
      <p:pic>
        <p:nvPicPr>
          <p:cNvPr id="1030" name="Picture 6" descr="\\eventsql\dvd27\Clip_Installer\DVD_ART\Artwork_Imagery\Shapes and Graphics\Music illustration\music note 1.png"/>
          <p:cNvPicPr>
            <a:picLocks noChangeAspect="1" noChangeArrowheads="1"/>
          </p:cNvPicPr>
          <p:nvPr/>
        </p:nvPicPr>
        <p:blipFill>
          <a:blip r:embed="rId3"/>
          <a:srcRect/>
          <a:stretch>
            <a:fillRect/>
          </a:stretch>
        </p:blipFill>
        <p:spPr bwMode="auto">
          <a:xfrm>
            <a:off x="7532085" y="4213171"/>
            <a:ext cx="1047750" cy="1914525"/>
          </a:xfrm>
          <a:prstGeom prst="rect">
            <a:avLst/>
          </a:prstGeom>
          <a:noFill/>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Metinler!</a:t>
            </a:r>
            <a:endParaRPr lang="en-US" dirty="0"/>
          </a:p>
        </p:txBody>
      </p:sp>
      <p:sp>
        <p:nvSpPr>
          <p:cNvPr id="3" name="Text Placeholder 2"/>
          <p:cNvSpPr>
            <a:spLocks noGrp="1"/>
          </p:cNvSpPr>
          <p:nvPr>
            <p:ph type="body" idx="1"/>
          </p:nvPr>
        </p:nvSpPr>
        <p:spPr>
          <a:xfrm>
            <a:off x="382588" y="1414464"/>
            <a:ext cx="8380412" cy="2062103"/>
          </a:xfrm>
        </p:spPr>
        <p:txBody>
          <a:bodyPr/>
          <a:lstStyle/>
          <a:p>
            <a:r>
              <a:rPr smtClean="0"/>
              <a:t>Glyphs</a:t>
            </a:r>
          </a:p>
          <a:p>
            <a:pPr lvl="1"/>
            <a:r>
              <a:rPr lang="tr-TR" dirty="0" smtClean="0"/>
              <a:t>Sabit metinler</a:t>
            </a:r>
            <a:endParaRPr/>
          </a:p>
          <a:p>
            <a:pPr lvl="1"/>
            <a:r>
              <a:rPr smtClean="0"/>
              <a:t>Full Unicode glyph render</a:t>
            </a:r>
            <a:r>
              <a:rPr lang="tr-TR" dirty="0" smtClean="0"/>
              <a:t> desteği</a:t>
            </a:r>
          </a:p>
          <a:p>
            <a:r>
              <a:rPr smtClean="0"/>
              <a:t>TextBlock</a:t>
            </a:r>
          </a:p>
          <a:p>
            <a:pPr lvl="1"/>
            <a:r>
              <a:rPr lang="tr-TR" dirty="0" smtClean="0"/>
              <a:t>Font sıkıştırma ve istemci taraflı font kullanımı desteği.</a:t>
            </a:r>
            <a:endParaRPr smtClean="0"/>
          </a:p>
          <a:p>
            <a:pPr lvl="1"/>
            <a:r>
              <a:rPr smtClean="0"/>
              <a:t>64K </a:t>
            </a:r>
            <a:r>
              <a:rPr/>
              <a:t>Unicode </a:t>
            </a:r>
            <a:r>
              <a:rPr lang="tr-TR" dirty="0" smtClean="0"/>
              <a:t>Dil desteği</a:t>
            </a:r>
            <a:endParaRPr smtClean="0"/>
          </a:p>
        </p:txBody>
      </p:sp>
      <p:sp>
        <p:nvSpPr>
          <p:cNvPr id="4" name="TextBox 3"/>
          <p:cNvSpPr txBox="1"/>
          <p:nvPr/>
        </p:nvSpPr>
        <p:spPr>
          <a:xfrm>
            <a:off x="6779173" y="5139557"/>
            <a:ext cx="2084225" cy="769441"/>
          </a:xfrm>
          <a:prstGeom prst="rect">
            <a:avLst/>
          </a:prstGeom>
        </p:spPr>
        <p:txBody>
          <a:bodyPr wrap="none">
            <a:spAutoFit/>
          </a:bodyPr>
          <a:lstStyle/>
          <a:p>
            <a:r>
              <a:rPr lang="en-US" altLang="en-U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rPr>
              <a:t>English</a:t>
            </a:r>
          </a:p>
        </p:txBody>
      </p:sp>
      <p:sp>
        <p:nvSpPr>
          <p:cNvPr id="5" name="TextBox 4"/>
          <p:cNvSpPr txBox="1"/>
          <p:nvPr/>
        </p:nvSpPr>
        <p:spPr>
          <a:xfrm>
            <a:off x="6148552" y="5864772"/>
            <a:ext cx="2128346" cy="769441"/>
          </a:xfrm>
          <a:prstGeom prst="rect">
            <a:avLst/>
          </a:prstGeom>
          <a:noFill/>
        </p:spPr>
        <p:txBody>
          <a:bodyPr wrap="square" rtlCol="0">
            <a:spAutoFit/>
          </a:bodyPr>
          <a:lstStyle/>
          <a:p>
            <a:r>
              <a:rPr lang="ja-JP" altLang="en-US" sz="44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Old English Text MT" pitchFamily="66" charset="0"/>
              </a:rPr>
              <a:t>日本語</a:t>
            </a:r>
            <a:endParaRPr lang="en-U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Old English Text MT" pitchFamily="66" charset="0"/>
            </a:endParaRPr>
          </a:p>
        </p:txBody>
      </p:sp>
      <p:sp>
        <p:nvSpPr>
          <p:cNvPr id="6" name="Rectangle 5"/>
          <p:cNvSpPr/>
          <p:nvPr/>
        </p:nvSpPr>
        <p:spPr>
          <a:xfrm>
            <a:off x="3980173" y="5119383"/>
            <a:ext cx="2640018" cy="769441"/>
          </a:xfrm>
          <a:prstGeom prst="rect">
            <a:avLst/>
          </a:prstGeom>
        </p:spPr>
        <p:txBody>
          <a:bodyPr wrap="none">
            <a:spAutoFit/>
          </a:bodyPr>
          <a:lstStyle/>
          <a:p>
            <a:r>
              <a:rPr lang="el-GR" altLang="en-U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rPr>
              <a:t>ελληνικά</a:t>
            </a:r>
            <a:r>
              <a:rPr lang="el-GR" sz="1200" dirty="0" smtClean="0">
                <a:latin typeface="+mn-lt"/>
              </a:rPr>
              <a:t> </a:t>
            </a:r>
            <a:endParaRPr lang="en-US" sz="1200" dirty="0">
              <a:latin typeface="+mn-lt"/>
            </a:endParaRPr>
          </a:p>
        </p:txBody>
      </p:sp>
      <p:sp>
        <p:nvSpPr>
          <p:cNvPr id="7" name="Rectangle 6"/>
          <p:cNvSpPr/>
          <p:nvPr/>
        </p:nvSpPr>
        <p:spPr>
          <a:xfrm>
            <a:off x="3421646" y="5867842"/>
            <a:ext cx="2401042" cy="769441"/>
          </a:xfrm>
          <a:prstGeom prst="rect">
            <a:avLst/>
          </a:prstGeom>
        </p:spPr>
        <p:txBody>
          <a:bodyPr wrap="none">
            <a:spAutoFit/>
          </a:bodyPr>
          <a:lstStyle/>
          <a:p>
            <a:r>
              <a:rPr lang="az-Cyrl-AZ" altLang="en-U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rPr>
              <a:t>русский</a:t>
            </a:r>
            <a:endParaRPr lang="en-US" altLang="en-U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ndParaRPr>
          </a:p>
        </p:txBody>
      </p:sp>
      <p:sp>
        <p:nvSpPr>
          <p:cNvPr id="8" name="Rectangle 7"/>
          <p:cNvSpPr/>
          <p:nvPr/>
        </p:nvSpPr>
        <p:spPr>
          <a:xfrm>
            <a:off x="2473213" y="5262697"/>
            <a:ext cx="1313180" cy="769441"/>
          </a:xfrm>
          <a:prstGeom prst="rect">
            <a:avLst/>
          </a:prstGeom>
        </p:spPr>
        <p:txBody>
          <a:bodyPr wrap="none">
            <a:spAutoFit/>
          </a:bodyPr>
          <a:lstStyle/>
          <a:p>
            <a:r>
              <a:rPr lang="en-US" altLang="en-US" sz="44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rPr>
              <a:t>汉语</a:t>
            </a:r>
            <a:endParaRPr lang="en-US" altLang="en-U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Silverlight</a:t>
            </a:r>
            <a:r>
              <a:rPr lang="tr-TR" dirty="0" smtClean="0"/>
              <a:t> 1.0</a:t>
            </a:r>
            <a:endParaRPr lang="en-US" dirty="0"/>
          </a:p>
        </p:txBody>
      </p:sp>
      <p:sp>
        <p:nvSpPr>
          <p:cNvPr id="3" name="Text Placeholder 2"/>
          <p:cNvSpPr>
            <a:spLocks noGrp="1"/>
          </p:cNvSpPr>
          <p:nvPr>
            <p:ph type="body" idx="1"/>
          </p:nvPr>
        </p:nvSpPr>
        <p:spPr>
          <a:xfrm>
            <a:off x="359833" y="1503399"/>
            <a:ext cx="8382000" cy="1805110"/>
          </a:xfrm>
        </p:spPr>
        <p:txBody>
          <a:bodyPr/>
          <a:lstStyle/>
          <a:p>
            <a:r>
              <a:rPr lang="tr-TR" dirty="0" err="1" smtClean="0"/>
              <a:t>Expression</a:t>
            </a:r>
            <a:r>
              <a:rPr lang="tr-TR" dirty="0" smtClean="0"/>
              <a:t> </a:t>
            </a:r>
            <a:r>
              <a:rPr lang="tr-TR" dirty="0" err="1" smtClean="0"/>
              <a:t>Design</a:t>
            </a:r>
            <a:r>
              <a:rPr lang="tr-TR" dirty="0" smtClean="0"/>
              <a:t> ile </a:t>
            </a:r>
            <a:r>
              <a:rPr lang="tr-TR" dirty="0" err="1" smtClean="0"/>
              <a:t>Vektörel</a:t>
            </a:r>
            <a:r>
              <a:rPr lang="tr-TR" dirty="0" smtClean="0"/>
              <a:t> Tasarım</a:t>
            </a:r>
          </a:p>
          <a:p>
            <a:r>
              <a:rPr lang="tr-TR" dirty="0" err="1" smtClean="0"/>
              <a:t>Expression</a:t>
            </a:r>
            <a:r>
              <a:rPr lang="tr-TR" dirty="0" smtClean="0"/>
              <a:t> </a:t>
            </a:r>
            <a:r>
              <a:rPr lang="tr-TR" dirty="0" err="1" smtClean="0"/>
              <a:t>Blend</a:t>
            </a:r>
            <a:r>
              <a:rPr lang="tr-TR" dirty="0" smtClean="0"/>
              <a:t> 2 ile Animasyon Tasarımı</a:t>
            </a:r>
          </a:p>
          <a:p>
            <a:r>
              <a:rPr lang="tr-TR" dirty="0" err="1" smtClean="0"/>
              <a:t>Visual</a:t>
            </a:r>
            <a:r>
              <a:rPr lang="tr-TR" dirty="0" smtClean="0"/>
              <a:t> </a:t>
            </a:r>
            <a:r>
              <a:rPr lang="tr-TR" dirty="0" err="1" smtClean="0"/>
              <a:t>Studio</a:t>
            </a:r>
            <a:r>
              <a:rPr lang="tr-TR" dirty="0" smtClean="0"/>
              <a:t> 2008 ile </a:t>
            </a:r>
            <a:r>
              <a:rPr lang="tr-TR" dirty="0" err="1" smtClean="0"/>
              <a:t>JavaScript</a:t>
            </a:r>
            <a:r>
              <a:rPr lang="tr-TR" dirty="0" smtClean="0"/>
              <a:t> Programlama (SV 1.1’de .NET)</a:t>
            </a:r>
          </a:p>
          <a:p>
            <a:pPr>
              <a:buNone/>
            </a:pPr>
            <a:endParaRPr lang="en-US" dirty="0" smtClean="0"/>
          </a:p>
        </p:txBody>
      </p:sp>
      <p:sp>
        <p:nvSpPr>
          <p:cNvPr id="4" name="Title 1"/>
          <p:cNvSpPr txBox="1">
            <a:spLocks/>
          </p:cNvSpPr>
          <p:nvPr/>
        </p:nvSpPr>
        <p:spPr>
          <a:xfrm>
            <a:off x="496468" y="3342737"/>
            <a:ext cx="8382000" cy="507832"/>
          </a:xfrm>
          <a:prstGeom prst="rect">
            <a:avLst/>
          </a:prstGeom>
        </p:spPr>
        <p:txBody>
          <a:bodyPr vert="horz" wrap="square" lIns="0" tIns="0" rIns="0" bIns="0" rtlCol="0" anchor="t">
            <a:spAutoFit/>
          </a:bodyPr>
          <a:lstStyle/>
          <a:p>
            <a:pPr marL="0" marR="0" lvl="0" indent="0" algn="l" defTabSz="914327" rtl="0" eaLnBrk="1" fontAlgn="auto" latinLnBrk="0" hangingPunct="1">
              <a:lnSpc>
                <a:spcPct val="90000"/>
              </a:lnSpc>
              <a:spcBef>
                <a:spcPct val="0"/>
              </a:spcBef>
              <a:spcAft>
                <a:spcPts val="0"/>
              </a:spcAft>
              <a:buClrTx/>
              <a:buSzTx/>
              <a:buFontTx/>
              <a:buNone/>
              <a:tabLst/>
              <a:defRPr/>
            </a:pPr>
            <a:r>
              <a:rPr kumimoji="0" lang="tr-TR" sz="3700" b="0" i="0" u="none" strike="noStrike" kern="1200" cap="none" spc="-125" normalizeH="0" baseline="0" noProof="0" dirty="0" smtClean="0">
                <a:ln w="3175">
                  <a:noFill/>
                </a:ln>
                <a:solidFill>
                  <a:schemeClr val="bg2"/>
                </a:solidFill>
                <a:effectLst/>
                <a:uLnTx/>
                <a:uFillTx/>
                <a:latin typeface="Segoe Light" pitchFamily="34" charset="0"/>
                <a:ea typeface="+mn-ea"/>
                <a:cs typeface="Arial" charset="0"/>
              </a:rPr>
              <a:t>AJAX </a:t>
            </a:r>
            <a:r>
              <a:rPr kumimoji="0" lang="tr-TR" sz="3700" b="0" i="0" u="none" strike="noStrike" kern="1200" cap="none" spc="-125" normalizeH="0" baseline="0" noProof="0" dirty="0" err="1" smtClean="0">
                <a:ln w="3175">
                  <a:noFill/>
                </a:ln>
                <a:solidFill>
                  <a:schemeClr val="bg2"/>
                </a:solidFill>
                <a:effectLst/>
                <a:uLnTx/>
                <a:uFillTx/>
                <a:latin typeface="Segoe Light" pitchFamily="34" charset="0"/>
                <a:ea typeface="+mn-ea"/>
                <a:cs typeface="Arial" charset="0"/>
              </a:rPr>
              <a:t>Extensions</a:t>
            </a:r>
            <a:r>
              <a:rPr kumimoji="0" lang="tr-TR" sz="3700" b="0" i="0" u="none" strike="noStrike" kern="1200" cap="none" spc="-125" normalizeH="0" noProof="0" dirty="0" smtClean="0">
                <a:ln w="3175">
                  <a:noFill/>
                </a:ln>
                <a:solidFill>
                  <a:schemeClr val="bg2"/>
                </a:solidFill>
                <a:effectLst/>
                <a:uLnTx/>
                <a:uFillTx/>
                <a:latin typeface="Segoe Light" pitchFamily="34" charset="0"/>
                <a:ea typeface="+mn-ea"/>
                <a:cs typeface="Arial" charset="0"/>
              </a:rPr>
              <a:t> 1.0</a:t>
            </a:r>
            <a:endParaRPr kumimoji="0" lang="en-US" sz="3700" b="0" i="0" u="none" strike="noStrike" kern="1200" cap="none" spc="-125" normalizeH="0" baseline="0" noProof="0" dirty="0">
              <a:ln w="3175">
                <a:noFill/>
              </a:ln>
              <a:solidFill>
                <a:schemeClr val="bg2"/>
              </a:solidFill>
              <a:effectLst/>
              <a:uLnTx/>
              <a:uFillTx/>
              <a:latin typeface="Segoe Light" pitchFamily="34" charset="0"/>
              <a:ea typeface="+mn-ea"/>
              <a:cs typeface="Arial" charset="0"/>
            </a:endParaRPr>
          </a:p>
        </p:txBody>
      </p:sp>
      <p:sp>
        <p:nvSpPr>
          <p:cNvPr id="5" name="Text Placeholder 2"/>
          <p:cNvSpPr txBox="1">
            <a:spLocks/>
          </p:cNvSpPr>
          <p:nvPr/>
        </p:nvSpPr>
        <p:spPr>
          <a:xfrm>
            <a:off x="496468" y="4209813"/>
            <a:ext cx="8382000" cy="1097223"/>
          </a:xfrm>
          <a:prstGeom prst="rect">
            <a:avLst/>
          </a:prstGeom>
        </p:spPr>
        <p:txBody>
          <a:bodyPr vert="horz" lIns="0" tIns="0" rIns="0" bIns="0" rtlCol="0">
            <a:spAutoFit/>
          </a:bodyPr>
          <a:lstStyle/>
          <a:p>
            <a:pPr marL="289697" marR="0" lvl="0" indent="-289697" algn="l" defTabSz="914327" rtl="0" eaLnBrk="1" fontAlgn="auto" latinLnBrk="0" hangingPunct="1">
              <a:lnSpc>
                <a:spcPct val="90000"/>
              </a:lnSpc>
              <a:spcBef>
                <a:spcPct val="20000"/>
              </a:spcBef>
              <a:spcAft>
                <a:spcPts val="0"/>
              </a:spcAft>
              <a:buClrTx/>
              <a:buSzTx/>
              <a:buFont typeface="Arial" pitchFamily="34" charset="0"/>
              <a:buChar char="•"/>
              <a:tabLst/>
              <a:defRPr/>
            </a:pPr>
            <a:r>
              <a:rPr kumimoji="0" lang="tr-TR" sz="2300" b="0" i="0" u="none" strike="noStrike" kern="1200" cap="none" spc="0" normalizeH="0" baseline="0" noProof="0" dirty="0" smtClean="0">
                <a:ln>
                  <a:noFill/>
                </a:ln>
                <a:solidFill>
                  <a:schemeClr val="bg1"/>
                </a:solidFill>
                <a:effectLst/>
                <a:uLnTx/>
                <a:uFillTx/>
                <a:latin typeface="+mn-lt"/>
                <a:ea typeface="+mn-ea"/>
                <a:cs typeface="+mn-cs"/>
              </a:rPr>
              <a:t>XML veya JSON veri</a:t>
            </a:r>
            <a:r>
              <a:rPr kumimoji="0" lang="tr-TR" sz="2300" b="0" i="0" u="none" strike="noStrike" kern="1200" cap="none" spc="0" normalizeH="0" noProof="0" dirty="0" smtClean="0">
                <a:ln>
                  <a:noFill/>
                </a:ln>
                <a:solidFill>
                  <a:schemeClr val="bg1"/>
                </a:solidFill>
                <a:effectLst/>
                <a:uLnTx/>
                <a:uFillTx/>
                <a:latin typeface="+mn-lt"/>
                <a:ea typeface="+mn-ea"/>
                <a:cs typeface="+mn-cs"/>
              </a:rPr>
              <a:t> akışı</a:t>
            </a:r>
          </a:p>
          <a:p>
            <a:pPr marL="289697" marR="0" lvl="0" indent="-289697" algn="l" defTabSz="914327" rtl="0" eaLnBrk="1" fontAlgn="auto" latinLnBrk="0" hangingPunct="1">
              <a:lnSpc>
                <a:spcPct val="90000"/>
              </a:lnSpc>
              <a:spcBef>
                <a:spcPct val="20000"/>
              </a:spcBef>
              <a:spcAft>
                <a:spcPts val="0"/>
              </a:spcAft>
              <a:buClrTx/>
              <a:buSzTx/>
              <a:buFont typeface="Arial" pitchFamily="34" charset="0"/>
              <a:buChar char="•"/>
              <a:tabLst/>
              <a:defRPr/>
            </a:pPr>
            <a:r>
              <a:rPr lang="tr-TR" sz="2300" baseline="0" dirty="0" err="1" smtClean="0">
                <a:solidFill>
                  <a:schemeClr val="bg1"/>
                </a:solidFill>
                <a:latin typeface="+mn-lt"/>
              </a:rPr>
              <a:t>JavaScript</a:t>
            </a:r>
            <a:r>
              <a:rPr lang="tr-TR" sz="2300" dirty="0" smtClean="0">
                <a:solidFill>
                  <a:schemeClr val="bg1"/>
                </a:solidFill>
                <a:latin typeface="+mn-lt"/>
              </a:rPr>
              <a:t> ile Programlama</a:t>
            </a:r>
          </a:p>
          <a:p>
            <a:pPr marL="289697" marR="0" lvl="0" indent="-289697" algn="l" defTabSz="914327" rtl="0" eaLnBrk="1" fontAlgn="auto" latinLnBrk="0" hangingPunct="1">
              <a:lnSpc>
                <a:spcPct val="90000"/>
              </a:lnSpc>
              <a:spcBef>
                <a:spcPct val="20000"/>
              </a:spcBef>
              <a:spcAft>
                <a:spcPts val="0"/>
              </a:spcAft>
              <a:buClrTx/>
              <a:buSzTx/>
              <a:buFont typeface="Arial" pitchFamily="34" charset="0"/>
              <a:buChar char="•"/>
              <a:tabLst/>
              <a:defRPr/>
            </a:pPr>
            <a:r>
              <a:rPr kumimoji="0" lang="tr-TR" sz="2300" b="0" i="0" u="none" strike="noStrike" kern="1200" cap="none" spc="0" normalizeH="0" baseline="0" noProof="0" dirty="0" smtClean="0">
                <a:ln>
                  <a:noFill/>
                </a:ln>
                <a:solidFill>
                  <a:schemeClr val="bg1"/>
                </a:solidFill>
                <a:effectLst/>
                <a:uLnTx/>
                <a:uFillTx/>
                <a:latin typeface="+mn-lt"/>
                <a:ea typeface="+mn-ea"/>
                <a:cs typeface="+mn-cs"/>
              </a:rPr>
              <a:t>.NET</a:t>
            </a:r>
            <a:r>
              <a:rPr kumimoji="0" lang="tr-TR" sz="2300" b="0" i="0" u="none" strike="noStrike" kern="1200" cap="none" spc="0" normalizeH="0" noProof="0" dirty="0" smtClean="0">
                <a:ln>
                  <a:noFill/>
                </a:ln>
                <a:solidFill>
                  <a:schemeClr val="bg1"/>
                </a:solidFill>
                <a:effectLst/>
                <a:uLnTx/>
                <a:uFillTx/>
                <a:latin typeface="+mn-lt"/>
                <a:ea typeface="+mn-ea"/>
                <a:cs typeface="+mn-cs"/>
              </a:rPr>
              <a:t> </a:t>
            </a:r>
            <a:r>
              <a:rPr kumimoji="0" lang="tr-TR" sz="2300" b="0" i="0" u="none" strike="noStrike" kern="1200" cap="none" spc="0" normalizeH="0" noProof="0" dirty="0" err="1" smtClean="0">
                <a:ln>
                  <a:noFill/>
                </a:ln>
                <a:solidFill>
                  <a:schemeClr val="bg1"/>
                </a:solidFill>
                <a:effectLst/>
                <a:uLnTx/>
                <a:uFillTx/>
                <a:latin typeface="+mn-lt"/>
                <a:ea typeface="+mn-ea"/>
                <a:cs typeface="+mn-cs"/>
              </a:rPr>
              <a:t>Framework</a:t>
            </a:r>
            <a:r>
              <a:rPr kumimoji="0" lang="tr-TR" sz="2300" b="0" i="0" u="none" strike="noStrike" kern="1200" cap="none" spc="0" normalizeH="0" noProof="0" dirty="0" smtClean="0">
                <a:ln>
                  <a:noFill/>
                </a:ln>
                <a:solidFill>
                  <a:schemeClr val="bg1"/>
                </a:solidFill>
                <a:effectLst/>
                <a:uLnTx/>
                <a:uFillTx/>
                <a:latin typeface="+mn-lt"/>
                <a:ea typeface="+mn-ea"/>
                <a:cs typeface="+mn-cs"/>
              </a:rPr>
              <a:t> 3.5 ile dahili.</a:t>
            </a:r>
            <a:endParaRPr kumimoji="0" lang="en-US" sz="23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Downloader </a:t>
            </a:r>
            <a:r>
              <a:rPr lang="tr-TR" dirty="0" smtClean="0"/>
              <a:t>ve</a:t>
            </a:r>
            <a:r>
              <a:rPr smtClean="0"/>
              <a:t> CreateFromXAML</a:t>
            </a:r>
            <a:endParaRPr lang="en-US" dirty="0"/>
          </a:p>
        </p:txBody>
      </p:sp>
      <p:sp>
        <p:nvSpPr>
          <p:cNvPr id="3" name="Text Placeholder 2"/>
          <p:cNvSpPr>
            <a:spLocks noGrp="1"/>
          </p:cNvSpPr>
          <p:nvPr>
            <p:ph type="body" idx="1"/>
          </p:nvPr>
        </p:nvSpPr>
        <p:spPr>
          <a:xfrm>
            <a:off x="382588" y="1414463"/>
            <a:ext cx="8380412" cy="2400657"/>
          </a:xfrm>
        </p:spPr>
        <p:txBody>
          <a:bodyPr/>
          <a:lstStyle/>
          <a:p>
            <a:r>
              <a:rPr smtClean="0"/>
              <a:t>HTTP Downloader</a:t>
            </a:r>
          </a:p>
          <a:p>
            <a:pPr lvl="1"/>
            <a:r>
              <a:rPr smtClean="0"/>
              <a:t>HTTP get</a:t>
            </a:r>
            <a:r>
              <a:rPr lang="tr-TR" dirty="0" smtClean="0"/>
              <a:t> desteği</a:t>
            </a:r>
            <a:r>
              <a:rPr smtClean="0"/>
              <a:t> (async </a:t>
            </a:r>
            <a:r>
              <a:rPr lang="tr-TR" dirty="0" smtClean="0"/>
              <a:t>ve </a:t>
            </a:r>
            <a:r>
              <a:rPr smtClean="0"/>
              <a:t>sync)</a:t>
            </a:r>
          </a:p>
          <a:p>
            <a:pPr lvl="1"/>
            <a:r>
              <a:rPr lang="tr-TR" dirty="0" err="1" smtClean="0"/>
              <a:t>Download</a:t>
            </a:r>
            <a:r>
              <a:rPr lang="tr-TR" dirty="0" smtClean="0"/>
              <a:t> durumunu kontrol edebilme</a:t>
            </a:r>
            <a:endParaRPr smtClean="0"/>
          </a:p>
          <a:p>
            <a:pPr lvl="1"/>
            <a:r>
              <a:rPr smtClean="0"/>
              <a:t>ZIP </a:t>
            </a:r>
            <a:r>
              <a:rPr lang="tr-TR" dirty="0" smtClean="0"/>
              <a:t>paketleme desteği</a:t>
            </a:r>
            <a:endParaRPr smtClean="0"/>
          </a:p>
          <a:p>
            <a:pPr lvl="1"/>
            <a:r>
              <a:rPr smtClean="0"/>
              <a:t>XMLHTTP</a:t>
            </a:r>
            <a:r>
              <a:rPr lang="tr-TR" dirty="0" smtClean="0"/>
              <a:t> benzeri yapı.</a:t>
            </a:r>
            <a:endParaRPr smtClean="0"/>
          </a:p>
          <a:p>
            <a:r>
              <a:rPr smtClean="0"/>
              <a:t>CreateFromXAML</a:t>
            </a:r>
          </a:p>
          <a:p>
            <a:pPr lvl="1"/>
            <a:r>
              <a:rPr lang="tr-TR" dirty="0" smtClean="0"/>
              <a:t>V1.0 içerisinde dinamik içerik yaratmanın ana yolu.</a:t>
            </a:r>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Silverlight </a:t>
            </a:r>
            <a:r>
              <a:rPr lang="tr-TR" dirty="0" smtClean="0"/>
              <a:t>ve AJAX</a:t>
            </a:r>
            <a:endParaRPr lang="en-US" dirty="0"/>
          </a:p>
        </p:txBody>
      </p:sp>
      <p:graphicFrame>
        <p:nvGraphicFramePr>
          <p:cNvPr id="4" name="Diagram 3"/>
          <p:cNvGraphicFramePr/>
          <p:nvPr/>
        </p:nvGraphicFramePr>
        <p:xfrm>
          <a:off x="382588" y="1414462"/>
          <a:ext cx="8380412" cy="48444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Silverlight_template">
  <a:themeElements>
    <a:clrScheme name="Custom 10">
      <a:dk1>
        <a:srgbClr val="000000"/>
      </a:dk1>
      <a:lt1>
        <a:srgbClr val="FFFFFF"/>
      </a:lt1>
      <a:dk2>
        <a:srgbClr val="125CA7"/>
      </a:dk2>
      <a:lt2>
        <a:srgbClr val="E5F1F7"/>
      </a:lt2>
      <a:accent1>
        <a:srgbClr val="BFE7F7"/>
      </a:accent1>
      <a:accent2>
        <a:srgbClr val="54B0E2"/>
      </a:accent2>
      <a:accent3>
        <a:srgbClr val="E8E8E2"/>
      </a:accent3>
      <a:accent4>
        <a:srgbClr val="C7C7BD"/>
      </a:accent4>
      <a:accent5>
        <a:srgbClr val="817C77"/>
      </a:accent5>
      <a:accent6>
        <a:srgbClr val="F47E3F"/>
      </a:accent6>
      <a:hlink>
        <a:srgbClr val="54B0E2"/>
      </a:hlink>
      <a:folHlink>
        <a:srgbClr val="F47E3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Blue Template Default Colors">
      <a:dk1>
        <a:srgbClr val="000000"/>
      </a:dk1>
      <a:lt1>
        <a:srgbClr val="FFFFFF"/>
      </a:lt1>
      <a:dk2>
        <a:srgbClr val="26357E"/>
      </a:dk2>
      <a:lt2>
        <a:srgbClr val="FFFFFF"/>
      </a:lt2>
      <a:accent1>
        <a:srgbClr val="FDE399"/>
      </a:accent1>
      <a:accent2>
        <a:srgbClr val="3497AE"/>
      </a:accent2>
      <a:accent3>
        <a:srgbClr val="E76429"/>
      </a:accent3>
      <a:accent4>
        <a:srgbClr val="AAD228"/>
      </a:accent4>
      <a:accent5>
        <a:srgbClr val="FF9929"/>
      </a:accent5>
      <a:accent6>
        <a:srgbClr val="4747B7"/>
      </a:accent6>
      <a:hlink>
        <a:srgbClr val="FAD366"/>
      </a:hlink>
      <a:folHlink>
        <a:srgbClr val="7030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Blue Template Default Colors">
      <a:dk1>
        <a:srgbClr val="000000"/>
      </a:dk1>
      <a:lt1>
        <a:srgbClr val="FFFFFF"/>
      </a:lt1>
      <a:dk2>
        <a:srgbClr val="26357E"/>
      </a:dk2>
      <a:lt2>
        <a:srgbClr val="FFFFFF"/>
      </a:lt2>
      <a:accent1>
        <a:srgbClr val="FDE399"/>
      </a:accent1>
      <a:accent2>
        <a:srgbClr val="3497AE"/>
      </a:accent2>
      <a:accent3>
        <a:srgbClr val="E76429"/>
      </a:accent3>
      <a:accent4>
        <a:srgbClr val="AAD228"/>
      </a:accent4>
      <a:accent5>
        <a:srgbClr val="FF9929"/>
      </a:accent5>
      <a:accent6>
        <a:srgbClr val="4747B7"/>
      </a:accent6>
      <a:hlink>
        <a:srgbClr val="FAD366"/>
      </a:hlink>
      <a:folHlink>
        <a:srgbClr val="7030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2252</TotalTime>
  <Words>2258</Words>
  <Application>Microsoft PowerPoint</Application>
  <PresentationFormat>On-screen Show (4:3)</PresentationFormat>
  <Paragraphs>263</Paragraphs>
  <Slides>16</Slides>
  <Notes>13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Silverlight_template</vt:lpstr>
      <vt:lpstr>Silverlight</vt:lpstr>
      <vt:lpstr>Me.Bio.ToString()</vt:lpstr>
      <vt:lpstr>Silverlight Genel Bakış</vt:lpstr>
      <vt:lpstr>Silverlight and the Web</vt:lpstr>
      <vt:lpstr>Media Desteği</vt:lpstr>
      <vt:lpstr>Metinler!</vt:lpstr>
      <vt:lpstr>Silverlight 1.0</vt:lpstr>
      <vt:lpstr>Downloader ve CreateFromXAML</vt:lpstr>
      <vt:lpstr>Silverlight ve AJAX</vt:lpstr>
      <vt:lpstr>Silverlight JavaScript Temelleri</vt:lpstr>
      <vt:lpstr>DEMO</vt:lpstr>
      <vt:lpstr>Silverlight  1.0 ve 2.0 Mimarisi</vt:lpstr>
      <vt:lpstr>Silverlight and Tools Roadmap</vt:lpstr>
      <vt:lpstr>Kaynaklar</vt:lpstr>
      <vt:lpstr>Microsoft Mısır</vt:lpstr>
      <vt:lpstr>Slide 16</vt:lpstr>
    </vt:vector>
  </TitlesOfParts>
  <Manager>&lt;speech writer name&gt;</Manager>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MIX 2007</dc:subject>
  <dc:creator>Daron Yöndem</dc:creator>
  <cp:keywords>silverlight;javascript;web</cp:keywords>
  <dc:description>Template design: Silver Fox Productions
Formatter:
Event Date:
Event Location:
Speech Length:
Audience:</dc:description>
  <cp:lastModifiedBy>Daron</cp:lastModifiedBy>
  <cp:revision>198</cp:revision>
  <dcterms:created xsi:type="dcterms:W3CDTF">2007-04-05T15:13:09Z</dcterms:created>
  <dcterms:modified xsi:type="dcterms:W3CDTF">2008-03-24T08:46:05Z</dcterms:modified>
</cp:coreProperties>
</file>