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tiff" ContentType="image/tiff"/>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2"/>
  </p:notesMasterIdLst>
  <p:handoutMasterIdLst>
    <p:handoutMasterId r:id="rId13"/>
  </p:handoutMasterIdLst>
  <p:sldIdLst>
    <p:sldId id="436" r:id="rId2"/>
    <p:sldId id="442" r:id="rId3"/>
    <p:sldId id="443" r:id="rId4"/>
    <p:sldId id="445" r:id="rId5"/>
    <p:sldId id="444" r:id="rId6"/>
    <p:sldId id="446" r:id="rId7"/>
    <p:sldId id="447" r:id="rId8"/>
    <p:sldId id="448" r:id="rId9"/>
    <p:sldId id="449" r:id="rId10"/>
    <p:sldId id="359" r:id="rId11"/>
  </p:sldIdLst>
  <p:sldSz cx="9144000" cy="6858000" type="screen4x3"/>
  <p:notesSz cx="6858000" cy="9144000"/>
  <p:defaultTextStyle>
    <a:defPPr>
      <a:defRPr lang="en-US"/>
    </a:defPPr>
    <a:lvl1pPr algn="l" rtl="0" fontAlgn="base">
      <a:spcBef>
        <a:spcPct val="0"/>
      </a:spcBef>
      <a:spcAft>
        <a:spcPct val="0"/>
      </a:spcAft>
      <a:defRPr sz="2000" kern="1200">
        <a:solidFill>
          <a:schemeClr val="bg2"/>
        </a:solidFill>
        <a:latin typeface="Segoe Semibold" pitchFamily="34" charset="0"/>
        <a:ea typeface="+mn-ea"/>
        <a:cs typeface="+mn-cs"/>
      </a:defRPr>
    </a:lvl1pPr>
    <a:lvl2pPr marL="320040" algn="l" rtl="0" fontAlgn="base">
      <a:spcBef>
        <a:spcPct val="0"/>
      </a:spcBef>
      <a:spcAft>
        <a:spcPct val="0"/>
      </a:spcAft>
      <a:defRPr sz="2000" kern="1200">
        <a:solidFill>
          <a:schemeClr val="bg2"/>
        </a:solidFill>
        <a:latin typeface="Segoe Semibold" pitchFamily="34" charset="0"/>
        <a:ea typeface="+mn-ea"/>
        <a:cs typeface="+mn-cs"/>
      </a:defRPr>
    </a:lvl2pPr>
    <a:lvl3pPr marL="640080" algn="l" rtl="0" fontAlgn="base">
      <a:spcBef>
        <a:spcPct val="0"/>
      </a:spcBef>
      <a:spcAft>
        <a:spcPct val="0"/>
      </a:spcAft>
      <a:defRPr sz="2000" kern="1200">
        <a:solidFill>
          <a:schemeClr val="bg2"/>
        </a:solidFill>
        <a:latin typeface="Segoe Semibold" pitchFamily="34" charset="0"/>
        <a:ea typeface="+mn-ea"/>
        <a:cs typeface="+mn-cs"/>
      </a:defRPr>
    </a:lvl3pPr>
    <a:lvl4pPr marL="960120" algn="l" rtl="0" fontAlgn="base">
      <a:spcBef>
        <a:spcPct val="0"/>
      </a:spcBef>
      <a:spcAft>
        <a:spcPct val="0"/>
      </a:spcAft>
      <a:defRPr sz="2000" kern="1200">
        <a:solidFill>
          <a:schemeClr val="bg2"/>
        </a:solidFill>
        <a:latin typeface="Segoe Semibold" pitchFamily="34" charset="0"/>
        <a:ea typeface="+mn-ea"/>
        <a:cs typeface="+mn-cs"/>
      </a:defRPr>
    </a:lvl4pPr>
    <a:lvl5pPr marL="1280160" algn="l" rtl="0" fontAlgn="base">
      <a:spcBef>
        <a:spcPct val="0"/>
      </a:spcBef>
      <a:spcAft>
        <a:spcPct val="0"/>
      </a:spcAft>
      <a:defRPr sz="2000" kern="1200">
        <a:solidFill>
          <a:schemeClr val="bg2"/>
        </a:solidFill>
        <a:latin typeface="Segoe Semibold" pitchFamily="34" charset="0"/>
        <a:ea typeface="+mn-ea"/>
        <a:cs typeface="+mn-cs"/>
      </a:defRPr>
    </a:lvl5pPr>
    <a:lvl6pPr marL="1600200" algn="l" defTabSz="640080" rtl="0" eaLnBrk="1" latinLnBrk="0" hangingPunct="1">
      <a:defRPr sz="2000" kern="1200">
        <a:solidFill>
          <a:schemeClr val="bg2"/>
        </a:solidFill>
        <a:latin typeface="Segoe Semibold" pitchFamily="34" charset="0"/>
        <a:ea typeface="+mn-ea"/>
        <a:cs typeface="+mn-cs"/>
      </a:defRPr>
    </a:lvl6pPr>
    <a:lvl7pPr marL="1920240" algn="l" defTabSz="640080" rtl="0" eaLnBrk="1" latinLnBrk="0" hangingPunct="1">
      <a:defRPr sz="2000" kern="1200">
        <a:solidFill>
          <a:schemeClr val="bg2"/>
        </a:solidFill>
        <a:latin typeface="Segoe Semibold" pitchFamily="34" charset="0"/>
        <a:ea typeface="+mn-ea"/>
        <a:cs typeface="+mn-cs"/>
      </a:defRPr>
    </a:lvl7pPr>
    <a:lvl8pPr marL="2240280" algn="l" defTabSz="640080" rtl="0" eaLnBrk="1" latinLnBrk="0" hangingPunct="1">
      <a:defRPr sz="2000" kern="1200">
        <a:solidFill>
          <a:schemeClr val="bg2"/>
        </a:solidFill>
        <a:latin typeface="Segoe Semibold" pitchFamily="34" charset="0"/>
        <a:ea typeface="+mn-ea"/>
        <a:cs typeface="+mn-cs"/>
      </a:defRPr>
    </a:lvl8pPr>
    <a:lvl9pPr marL="2560320" algn="l" defTabSz="640080" rtl="0" eaLnBrk="1" latinLnBrk="0" hangingPunct="1">
      <a:defRPr sz="2000" kern="1200">
        <a:solidFill>
          <a:schemeClr val="bg2"/>
        </a:solidFill>
        <a:latin typeface="Segoe Semibold"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Feil-Jacob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000000"/>
    <a:srgbClr val="2D8499"/>
    <a:srgbClr val="FFFFB9"/>
    <a:srgbClr val="FFFF99"/>
    <a:srgbClr val="F9C661"/>
    <a:srgbClr val="FFFFFF"/>
    <a:srgbClr val="FFCC00"/>
    <a:srgbClr val="FF9933"/>
    <a:srgbClr val="292929"/>
    <a:srgbClr val="22233A"/>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639" autoAdjust="0"/>
    <p:restoredTop sz="85851" autoAdjust="0"/>
  </p:normalViewPr>
  <p:slideViewPr>
    <p:cSldViewPr snapToGrid="0">
      <p:cViewPr>
        <p:scale>
          <a:sx n="60" d="100"/>
          <a:sy n="60" d="100"/>
        </p:scale>
        <p:origin x="-1308" y="-162"/>
      </p:cViewPr>
      <p:guideLst>
        <p:guide orient="horz" pos="143"/>
        <p:guide orient="horz" pos="889"/>
        <p:guide orient="horz" pos="1199"/>
        <p:guide orient="horz" pos="2734"/>
        <p:guide orient="horz" pos="1488"/>
        <p:guide pos="240"/>
        <p:guide pos="458"/>
        <p:guide pos="5520"/>
        <p:guide pos="863"/>
        <p:guide pos="5304"/>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104" d="100"/>
          <a:sy n="104" d="100"/>
        </p:scale>
        <p:origin x="-220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B8988EE8-69E4-45D3-BF91-4B3FFB4DCC2B}" type="datetime8">
              <a:rPr lang="en-US"/>
              <a:pPr/>
              <a:t>11/15/2008 12:07 AM</a:t>
            </a:fld>
            <a:endParaRPr lang="en-US" dirty="0"/>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500">
                <a:latin typeface="Segoe" pitchFamily="34" charset="0"/>
                <a:cs typeface="Arial" charset="0"/>
              </a:defRPr>
            </a:lvl1pPr>
          </a:lstStyle>
          <a:p>
            <a:r>
              <a:rPr lang="en-US" dirty="0">
                <a:solidFill>
                  <a:srgbClr val="000000"/>
                </a:solidFill>
              </a:rPr>
              <a:t>© </a:t>
            </a:r>
            <a:r>
              <a:rPr lang="en-US" dirty="0" smtClean="0">
                <a:solidFill>
                  <a:srgbClr val="000000"/>
                </a:solidFill>
              </a:rPr>
              <a:t>2007 </a:t>
            </a:r>
            <a:r>
              <a:rPr lang="en-US" dirty="0">
                <a:solidFill>
                  <a:srgbClr val="000000"/>
                </a:solidFill>
              </a:rPr>
              <a:t>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chemeClr val="tx1"/>
                </a:solidFill>
              </a:defRPr>
            </a:lvl1pPr>
          </a:lstStyle>
          <a:p>
            <a:fld id="{5EF78607-D618-46D0-8905-7FF36D10D11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fld id="{81331B57-0BE5-4F82-AA58-76F53EFF3ADA}" type="datetime8">
              <a:rPr lang="en-US"/>
              <a:pPr/>
              <a:t>11/15/2008 12:07 AM</a:t>
            </a:fld>
            <a:endParaRPr lang="en-US"/>
          </a:p>
        </p:txBody>
      </p:sp>
      <p:sp>
        <p:nvSpPr>
          <p:cNvPr id="29700" name="Rectangle 4"/>
          <p:cNvSpPr>
            <a:spLocks noGrp="1" noRot="1" noChangeAspect="1" noChangeArrowheads="1" noTextEdit="1"/>
          </p:cNvSpPr>
          <p:nvPr>
            <p:ph type="sldImg" idx="2"/>
          </p:nvPr>
        </p:nvSpPr>
        <p:spPr bwMode="auto">
          <a:xfrm>
            <a:off x="1241425" y="558800"/>
            <a:ext cx="4183063" cy="31369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414338" y="3798888"/>
            <a:ext cx="6021387" cy="6632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9702" name="Rectangle 6"/>
          <p:cNvSpPr>
            <a:spLocks noGrp="1" noChangeArrowheads="1"/>
          </p:cNvSpPr>
          <p:nvPr>
            <p:ph type="ftr" sz="quarter" idx="4"/>
          </p:nvPr>
        </p:nvSpPr>
        <p:spPr bwMode="auto">
          <a:xfrm>
            <a:off x="0" y="8672052"/>
            <a:ext cx="5959475" cy="47036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500">
                <a:latin typeface="Segoe" pitchFamily="34" charset="0"/>
                <a:cs typeface="Arial" charset="0"/>
              </a:defRPr>
            </a:lvl1p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29703" name="Rectangle 7"/>
          <p:cNvSpPr>
            <a:spLocks noGrp="1" noChangeArrowheads="1"/>
          </p:cNvSpPr>
          <p:nvPr>
            <p:ph type="sldNum" sz="quarter" idx="5"/>
          </p:nvPr>
        </p:nvSpPr>
        <p:spPr bwMode="auto">
          <a:xfrm>
            <a:off x="6184490" y="8685213"/>
            <a:ext cx="67192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C87E0CF-87F6-4B58-B8B8-DCAB2DAAF3CA}" type="slidenum">
              <a:rPr lang="en-US"/>
              <a:pPr/>
              <a:t>‹#›</a:t>
            </a:fld>
            <a:endParaRPr lang="en-US" dirty="0"/>
          </a:p>
        </p:txBody>
      </p:sp>
    </p:spTree>
  </p:cSld>
  <p:clrMap bg1="lt1" tx1="dk1" bg2="lt2" tx2="dk2" accent1="accent1" accent2="accent2" accent3="accent3" accent4="accent4" accent5="accent5" accent6="accent6" hlink="hlink" folHlink="folHlink"/>
  <p:hf/>
  <p:notesStyle>
    <a:lvl1pPr algn="l" rtl="0" fontAlgn="base">
      <a:lnSpc>
        <a:spcPct val="90000"/>
      </a:lnSpc>
      <a:spcBef>
        <a:spcPct val="20000"/>
      </a:spcBef>
      <a:spcAft>
        <a:spcPct val="0"/>
      </a:spcAft>
      <a:defRPr sz="700" kern="1200">
        <a:solidFill>
          <a:schemeClr val="tx1"/>
        </a:solidFill>
        <a:latin typeface="Segoe" pitchFamily="34" charset="0"/>
        <a:ea typeface="+mn-ea"/>
        <a:cs typeface="+mn-cs"/>
      </a:defRPr>
    </a:lvl1pPr>
    <a:lvl2pPr marL="138907" indent="-136684"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2pPr>
    <a:lvl3pPr marL="283369" indent="-143352"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3pPr>
    <a:lvl4pPr marL="414497" indent="-130017"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4pPr>
    <a:lvl5pPr marL="537845" indent="-122238"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5pPr>
    <a:lvl6pPr marL="1600200" algn="l" defTabSz="640080" rtl="0" eaLnBrk="1" latinLnBrk="0" hangingPunct="1">
      <a:defRPr sz="800" kern="1200">
        <a:solidFill>
          <a:schemeClr val="tx1"/>
        </a:solidFill>
        <a:latin typeface="+mn-lt"/>
        <a:ea typeface="+mn-ea"/>
        <a:cs typeface="+mn-cs"/>
      </a:defRPr>
    </a:lvl6pPr>
    <a:lvl7pPr marL="1920240" algn="l" defTabSz="640080" rtl="0" eaLnBrk="1" latinLnBrk="0" hangingPunct="1">
      <a:defRPr sz="800" kern="1200">
        <a:solidFill>
          <a:schemeClr val="tx1"/>
        </a:solidFill>
        <a:latin typeface="+mn-lt"/>
        <a:ea typeface="+mn-ea"/>
        <a:cs typeface="+mn-cs"/>
      </a:defRPr>
    </a:lvl7pPr>
    <a:lvl8pPr marL="2240280" algn="l" defTabSz="640080" rtl="0" eaLnBrk="1" latinLnBrk="0" hangingPunct="1">
      <a:defRPr sz="800" kern="1200">
        <a:solidFill>
          <a:schemeClr val="tx1"/>
        </a:solidFill>
        <a:latin typeface="+mn-lt"/>
        <a:ea typeface="+mn-ea"/>
        <a:cs typeface="+mn-cs"/>
      </a:defRPr>
    </a:lvl8pPr>
    <a:lvl9pPr marL="2560320" algn="l" defTabSz="64008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414338" y="3798888"/>
            <a:ext cx="6021387" cy="4787328"/>
          </a:xfrm>
        </p:spPr>
        <p:txBody>
          <a:bodyPr>
            <a:normAutofit/>
          </a:bodyPr>
          <a:lstStyle/>
          <a:p>
            <a:pPr marL="0" marR="0" indent="0" algn="l" defTabSz="914400" rtl="0" eaLnBrk="1" fontAlgn="base" latinLnBrk="0" hangingPunct="1">
              <a:lnSpc>
                <a:spcPct val="90000"/>
              </a:lnSpc>
              <a:spcBef>
                <a:spcPct val="20000"/>
              </a:spcBef>
              <a:spcAft>
                <a:spcPct val="0"/>
              </a:spcAft>
              <a:buClrTx/>
              <a:buSzTx/>
              <a:buFontTx/>
              <a:buNone/>
              <a:tabLst/>
              <a:defRPr/>
            </a:pPr>
            <a:r>
              <a:rPr lang="en-US" dirty="0" smtClean="0"/>
              <a:t>http://www.nokola.com/Shock/</a:t>
            </a:r>
            <a:endParaRPr lang="en-US" dirty="0"/>
          </a:p>
        </p:txBody>
      </p:sp>
      <p:sp>
        <p:nvSpPr>
          <p:cNvPr id="61444" name="Slide Number Placeholder 3"/>
          <p:cNvSpPr>
            <a:spLocks noGrp="1"/>
          </p:cNvSpPr>
          <p:nvPr>
            <p:ph type="sldNum" sz="quarter" idx="5"/>
          </p:nvPr>
        </p:nvSpPr>
        <p:spPr/>
        <p:txBody>
          <a:bodyPr/>
          <a:lstStyle/>
          <a:p>
            <a:pPr>
              <a:defRPr/>
            </a:pPr>
            <a:fld id="{914094B1-2AB0-4CA2-8A01-A827596F0D04}" type="slidenum">
              <a:rPr lang="en-US" smtClean="0">
                <a:latin typeface="Arial" pitchFamily="34" charset="0"/>
              </a:rPr>
              <a:pPr>
                <a:defRPr/>
              </a:pPr>
              <a:t>2</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http://msdn.microsoft.com/en-us/library/system.threading.timer(VS.95).aspx</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11/15/2008 1:23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http://www.spritehand.com/RECENTPROJECTS/tabid/161/Default.aspx</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11/15/2008 8:06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1425" y="558800"/>
            <a:ext cx="4183063" cy="31369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11/15/2008 12:07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hapter 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9749" y="2837824"/>
            <a:ext cx="8031428" cy="507832"/>
          </a:xfrm>
        </p:spPr>
        <p:txBody>
          <a:bodyPr anchor="b" anchorCtr="0"/>
          <a:lstStyle>
            <a:lvl1pPr algn="r">
              <a:lnSpc>
                <a:spcPct val="90000"/>
              </a:lnSpc>
              <a:defRPr sz="3700"/>
            </a:lvl1pPr>
          </a:lstStyle>
          <a:p>
            <a:r>
              <a:rPr lang="en-US" dirty="0" smtClean="0"/>
              <a:t>Chapter Title Placeholder</a:t>
            </a:r>
            <a:endParaRPr lang="en-US" dirty="0"/>
          </a:p>
        </p:txBody>
      </p:sp>
      <p:sp>
        <p:nvSpPr>
          <p:cNvPr id="3" name="Subtitle 2"/>
          <p:cNvSpPr>
            <a:spLocks noGrp="1"/>
          </p:cNvSpPr>
          <p:nvPr>
            <p:ph type="subTitle" idx="1" hasCustomPrompt="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Chapter Subtitle Placeholder</a:t>
            </a:r>
          </a:p>
        </p:txBody>
      </p:sp>
      <p:pic>
        <p:nvPicPr>
          <p:cNvPr id="4" name="Picture 3" descr="Silverlight_logo.png"/>
          <p:cNvPicPr>
            <a:picLocks noChangeAspect="1"/>
          </p:cNvPicPr>
          <p:nvPr userDrawn="1"/>
        </p:nvPicPr>
        <p:blipFill>
          <a:blip r:embed="rId3" cstate="print"/>
          <a:stretch>
            <a:fillRect/>
          </a:stretch>
        </p:blipFill>
        <p:spPr>
          <a:xfrm>
            <a:off x="381000" y="231511"/>
            <a:ext cx="2465633" cy="80056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2">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userDrawn="1"/>
        </p:nvPicPr>
        <p:blipFill>
          <a:blip r:embed="rId3" cstate="print"/>
          <a:srcRect l="-7404"/>
          <a:stretch>
            <a:fillRect/>
          </a:stretch>
        </p:blipFill>
        <p:spPr>
          <a:xfrm>
            <a:off x="198438" y="231511"/>
            <a:ext cx="2648195" cy="800564"/>
          </a:xfrm>
          <a:prstGeom prst="rect">
            <a:avLst/>
          </a:prstGeom>
        </p:spPr>
      </p:pic>
      <p:sp>
        <p:nvSpPr>
          <p:cNvPr id="2" name="Title 1"/>
          <p:cNvSpPr>
            <a:spLocks noGrp="1"/>
          </p:cNvSpPr>
          <p:nvPr>
            <p:ph type="ctrTitle" hasCustomPrompt="1"/>
          </p:nvPr>
        </p:nvSpPr>
        <p:spPr>
          <a:xfrm>
            <a:off x="539749" y="2837824"/>
            <a:ext cx="8031428" cy="507832"/>
          </a:xfrm>
        </p:spPr>
        <p:txBody>
          <a:bodyPr anchor="b" anchorCtr="0"/>
          <a:lstStyle>
            <a:lvl1pPr algn="r">
              <a:lnSpc>
                <a:spcPct val="90000"/>
              </a:lnSpc>
              <a:defRPr sz="3700"/>
            </a:lvl1pPr>
          </a:lstStyle>
          <a:p>
            <a:r>
              <a:rPr lang="en-US" dirty="0" smtClean="0"/>
              <a:t>Presentation Title Placeholder</a:t>
            </a:r>
            <a:endParaRPr lang="en-US" dirty="0"/>
          </a:p>
        </p:txBody>
      </p:sp>
      <p:sp>
        <p:nvSpPr>
          <p:cNvPr id="3" name="Subtitle 2"/>
          <p:cNvSpPr>
            <a:spLocks noGrp="1"/>
          </p:cNvSpPr>
          <p:nvPr>
            <p:ph type="subTitle" idx="1" hasCustomPrompt="1"/>
          </p:nvPr>
        </p:nvSpPr>
        <p:spPr>
          <a:xfrm>
            <a:off x="881063" y="3430325"/>
            <a:ext cx="7690116" cy="646331"/>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Presentation Subtitle Placeholder</a:t>
            </a:r>
            <a:br>
              <a:rPr lang="en-US" dirty="0" smtClean="0"/>
            </a:br>
            <a:r>
              <a:rPr lang="en-US" dirty="0" smtClean="0"/>
              <a:t>Document Date</a:t>
            </a:r>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1672766"/>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wrap="square" lIns="152388" tIns="76194" rIns="152388" bIns="76194"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Company Confidential   </a:t>
            </a:r>
            <a:fld id="{5BF04998-43B3-4C68-B82E-05D169F7E19D}" type="datetime4">
              <a:rPr lang="en-US" i="1"/>
              <a:pPr/>
              <a:t>November 15, 2008</a:t>
            </a:fld>
            <a:endParaRPr lang="en-US" i="1"/>
          </a:p>
        </p:txBody>
      </p:sp>
      <p:sp>
        <p:nvSpPr>
          <p:cNvPr id="5" name="Slide Number Placeholder 4"/>
          <p:cNvSpPr>
            <a:spLocks noGrp="1"/>
          </p:cNvSpPr>
          <p:nvPr>
            <p:ph type="sldNum" sz="quarter" idx="11"/>
          </p:nvPr>
        </p:nvSpPr>
        <p:spPr>
          <a:xfrm>
            <a:off x="225425" y="6650038"/>
            <a:ext cx="2133600" cy="176212"/>
          </a:xfrm>
          <a:prstGeom prst="rect">
            <a:avLst/>
          </a:prstGeom>
        </p:spPr>
        <p:txBody>
          <a:bodyPr/>
          <a:lstStyle>
            <a:lvl1pPr>
              <a:defRPr/>
            </a:lvl1pPr>
          </a:lstStyle>
          <a:p>
            <a:fld id="{CEE1B804-DF27-4B05-BC43-D7AC8ED8FC3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r>
              <a:rPr lang="en-US" smtClean="0"/>
              <a:t>Click to edit Master title style</a:t>
            </a:r>
            <a:endParaRPr lang="en-US" dirty="0"/>
          </a:p>
        </p:txBody>
      </p:sp>
      <p:sp>
        <p:nvSpPr>
          <p:cNvPr id="11" name="Rectangle 11"/>
          <p:cNvSpPr>
            <a:spLocks noGrp="1"/>
          </p:cNvSpPr>
          <p:nvPr>
            <p:ph sz="quarter" idx="15"/>
          </p:nvPr>
        </p:nvSpPr>
        <p:spPr>
          <a:xfrm>
            <a:off x="304800" y="609600"/>
            <a:ext cx="8077200" cy="563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noChangeArrowheads="1"/>
          </p:cNvSpPr>
          <p:nvPr>
            <p:ph type="dt" sz="half" idx="2"/>
          </p:nvPr>
        </p:nvSpPr>
        <p:spPr bwMode="auto">
          <a:xfrm>
            <a:off x="8403770" y="6650038"/>
            <a:ext cx="519567" cy="178510"/>
          </a:xfrm>
          <a:prstGeom prst="rect">
            <a:avLst/>
          </a:prstGeom>
          <a:noFill/>
          <a:ln w="9525">
            <a:noFill/>
            <a:miter lim="800000"/>
            <a:headEnd/>
            <a:tailEnd/>
          </a:ln>
          <a:effectLst/>
        </p:spPr>
        <p:txBody>
          <a:bodyPr vert="horz" wrap="square" lIns="0" tIns="27432" rIns="0" bIns="27432" numCol="1" anchor="t" anchorCtr="0" compatLnSpc="1">
            <a:prstTxWarp prst="textNoShape">
              <a:avLst/>
            </a:prstTxWarp>
            <a:spAutoFit/>
          </a:bodyPr>
          <a:lstStyle>
            <a:lvl1pPr algn="r">
              <a:defRPr sz="800">
                <a:latin typeface="+mn-lt"/>
              </a:defRPr>
            </a:lvl1pPr>
          </a:lstStyle>
          <a:p>
            <a:r>
              <a:rPr lang="en-US" i="1" dirty="0" smtClean="0"/>
              <a:t>11/19/2006</a:t>
            </a:r>
            <a:endParaRPr lang="en-US" i="1" dirty="0"/>
          </a:p>
        </p:txBody>
      </p:sp>
      <p:sp>
        <p:nvSpPr>
          <p:cNvPr id="8" name="Rectangle 5"/>
          <p:cNvSpPr>
            <a:spLocks noGrp="1" noChangeArrowheads="1"/>
          </p:cNvSpPr>
          <p:nvPr>
            <p:ph type="sldNum" sz="quarter" idx="4"/>
          </p:nvPr>
        </p:nvSpPr>
        <p:spPr bwMode="auto">
          <a:xfrm>
            <a:off x="225425" y="6650038"/>
            <a:ext cx="623661" cy="178510"/>
          </a:xfrm>
          <a:prstGeom prst="rect">
            <a:avLst/>
          </a:prstGeom>
          <a:noFill/>
          <a:ln w="9525">
            <a:noFill/>
            <a:miter lim="800000"/>
            <a:headEnd/>
            <a:tailEnd/>
          </a:ln>
          <a:effectLst/>
        </p:spPr>
        <p:txBody>
          <a:bodyPr vert="horz" wrap="square" lIns="0" tIns="27432" rIns="0" bIns="27432" numCol="1" anchor="t" anchorCtr="0" compatLnSpc="1">
            <a:prstTxWarp prst="textNoShape">
              <a:avLst/>
            </a:prstTxWarp>
            <a:spAutoFit/>
          </a:bodyPr>
          <a:lstStyle>
            <a:lvl1pPr>
              <a:defRPr sz="800">
                <a:latin typeface="+mn-lt"/>
              </a:defRPr>
            </a:lvl1pPr>
          </a:lstStyle>
          <a:p>
            <a:fld id="{10C358E2-BEB3-40E5-9F87-0EBEE5901F9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_I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tes Slide (you must hide it)">
    <p:bg bwMode="black">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effectLst/>
        </p:spPr>
        <p:txBody>
          <a:bodyPr/>
          <a:lstStyle>
            <a:lvl1pPr algn="l" rtl="0" fontAlgn="base">
              <a:lnSpc>
                <a:spcPct val="90000"/>
              </a:lnSpc>
              <a:spcBef>
                <a:spcPct val="0"/>
              </a:spcBef>
              <a:spcAft>
                <a:spcPct val="0"/>
              </a:spcAft>
              <a:defRPr lang="en-US" sz="4200" spc="-105" dirty="0">
                <a:ln w="3175">
                  <a:noFill/>
                </a:ln>
                <a:solidFill>
                  <a:srgbClr val="FFFFFF"/>
                </a:solidFill>
                <a:effectLst>
                  <a:outerShdw blurRad="88900" dist="12700" dir="2700000" algn="tl" rotWithShape="0">
                    <a:prstClr val="black"/>
                  </a:outerShdw>
                </a:effectLst>
                <a:latin typeface="+mj-lt"/>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3"/>
            <a:ext cx="8380412" cy="2105705"/>
          </a:xfrm>
        </p:spPr>
        <p:txBody>
          <a:bodyPr/>
          <a:lstStyle>
            <a:lvl1pPr>
              <a:spcBef>
                <a:spcPts val="980"/>
              </a:spcBef>
              <a:buFontTx/>
              <a:buBlip>
                <a:blip r:embed="rId2"/>
              </a:buBlip>
              <a:defRPr lang="en-US" sz="2800" dirty="0" smtClean="0">
                <a:solidFill>
                  <a:schemeClr val="tx1"/>
                </a:solidFill>
                <a:effectLst>
                  <a:outerShdw blurRad="38100" dist="38100" dir="2700000" algn="tl">
                    <a:srgbClr val="000000">
                      <a:alpha val="43137"/>
                    </a:srgbClr>
                  </a:outerShdw>
                </a:effectLst>
                <a:latin typeface="+mn-lt"/>
                <a:ea typeface="+mn-ea"/>
                <a:cs typeface="Arial" pitchFamily="34" charset="0"/>
              </a:defRPr>
            </a:lvl1pPr>
            <a:lvl2pPr algn="l" defTabSz="766763" rtl="0" eaLnBrk="1" fontAlgn="base" hangingPunct="1">
              <a:lnSpc>
                <a:spcPct val="90000"/>
              </a:lnSpc>
              <a:spcBef>
                <a:spcPts val="910"/>
              </a:spcBef>
              <a:spcAft>
                <a:spcPct val="0"/>
              </a:spcAft>
              <a:buClr>
                <a:schemeClr val="tx2"/>
              </a:buClr>
              <a:buSzPct val="75000"/>
              <a:buFontTx/>
              <a:buBlip>
                <a:blip r:embed="rId3"/>
              </a:buBlip>
              <a:defRPr lang="en-US" sz="2500" dirty="0" smtClean="0">
                <a:solidFill>
                  <a:schemeClr val="tx1"/>
                </a:solidFill>
                <a:effectLst>
                  <a:outerShdw blurRad="38100" dist="38100" dir="2700000" algn="tl">
                    <a:srgbClr val="000000">
                      <a:alpha val="43137"/>
                    </a:srgbClr>
                  </a:outerShdw>
                </a:effectLst>
                <a:latin typeface="+mn-lt"/>
                <a:cs typeface="Arial" pitchFamily="34" charset="0"/>
              </a:defRPr>
            </a:lvl2pPr>
            <a:lvl3pPr algn="l" defTabSz="766763" rtl="0" eaLnBrk="1" fontAlgn="base" hangingPunct="1">
              <a:lnSpc>
                <a:spcPct val="90000"/>
              </a:lnSpc>
              <a:spcBef>
                <a:spcPts val="840"/>
              </a:spcBef>
              <a:spcAft>
                <a:spcPct val="0"/>
              </a:spcAft>
              <a:buClr>
                <a:schemeClr val="tx2"/>
              </a:buClr>
              <a:buSzPct val="75000"/>
              <a:buFontTx/>
              <a:buBlip>
                <a:blip r:embed="rId3"/>
              </a:buBlip>
              <a:defRPr lang="en-US" sz="2200" dirty="0" smtClean="0">
                <a:solidFill>
                  <a:schemeClr val="tx1"/>
                </a:solidFill>
                <a:effectLst>
                  <a:outerShdw blurRad="38100" dist="38100" dir="2700000" algn="tl">
                    <a:srgbClr val="000000">
                      <a:alpha val="43137"/>
                    </a:srgbClr>
                  </a:outerShdw>
                </a:effectLst>
                <a:latin typeface="+mn-lt"/>
                <a:cs typeface="Arial" pitchFamily="34" charset="0"/>
              </a:defRPr>
            </a:lvl3pPr>
            <a:lvl4pPr algn="l" defTabSz="766763" rtl="0" eaLnBrk="1" fontAlgn="base" hangingPunct="1">
              <a:lnSpc>
                <a:spcPct val="90000"/>
              </a:lnSpc>
              <a:spcBef>
                <a:spcPts val="770"/>
              </a:spcBef>
              <a:spcAft>
                <a:spcPct val="0"/>
              </a:spcAft>
              <a:buClr>
                <a:schemeClr val="tx2"/>
              </a:buClr>
              <a:buSzPct val="75000"/>
              <a:buFontTx/>
              <a:buBlip>
                <a:blip r:embed="rId3"/>
              </a:buBlip>
              <a:defRPr lang="en-US" sz="2000" dirty="0" smtClean="0">
                <a:solidFill>
                  <a:schemeClr val="tx1"/>
                </a:solidFill>
                <a:effectLst>
                  <a:outerShdw blurRad="38100" dist="38100" dir="2700000" algn="tl">
                    <a:srgbClr val="000000">
                      <a:alpha val="43137"/>
                    </a:srgbClr>
                  </a:outerShdw>
                </a:effectLst>
                <a:latin typeface="+mn-lt"/>
                <a:cs typeface="Arial" pitchFamily="34" charset="0"/>
              </a:defRPr>
            </a:lvl4pPr>
            <a:lvl5pPr algn="l" defTabSz="766763" rtl="0" eaLnBrk="1" fontAlgn="base" hangingPunct="1">
              <a:lnSpc>
                <a:spcPct val="90000"/>
              </a:lnSpc>
              <a:spcBef>
                <a:spcPts val="700"/>
              </a:spcBef>
              <a:spcAft>
                <a:spcPct val="0"/>
              </a:spcAft>
              <a:buClr>
                <a:schemeClr val="tx2"/>
              </a:buClr>
              <a:buSzPct val="75000"/>
              <a:buFontTx/>
              <a:buBlip>
                <a:blip r:embed="rId3"/>
              </a:buBlip>
              <a:defRPr lang="en-US" sz="2000" dirty="0">
                <a:solidFill>
                  <a:schemeClr val="tx1"/>
                </a:solidFill>
                <a:effectLst>
                  <a:outerShdw blurRad="38100" dist="38100" dir="2700000" algn="tl">
                    <a:srgbClr val="000000">
                      <a:alpha val="43137"/>
                    </a:srgbClr>
                  </a:outerShdw>
                </a:effectLst>
                <a:latin typeface="+mn-lt"/>
                <a:cs typeface="Arial" pitchFamily="34" charset="0"/>
              </a:defRPr>
            </a:lvl5pPr>
          </a:lstStyle>
          <a:p>
            <a:pPr marL="321374" lvl="0"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Click to edit Master text styles</a:t>
            </a:r>
          </a:p>
          <a:p>
            <a:pPr marL="321374" lvl="1"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Second level</a:t>
            </a:r>
          </a:p>
          <a:p>
            <a:pPr marL="321374" lvl="2"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Third level</a:t>
            </a:r>
          </a:p>
          <a:p>
            <a:pPr marL="321374" lvl="3"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Fourth level</a:t>
            </a:r>
          </a:p>
          <a:p>
            <a:pPr marL="321374" lvl="4"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Fifth level</a:t>
            </a:r>
            <a:endParaRPr lang="en-US" dirty="0"/>
          </a:p>
        </p:txBody>
      </p:sp>
      <p:sp>
        <p:nvSpPr>
          <p:cNvPr id="7" name="Text Placeholder 6"/>
          <p:cNvSpPr>
            <a:spLocks noGrp="1"/>
          </p:cNvSpPr>
          <p:nvPr>
            <p:ph type="body" sz="quarter" idx="10"/>
          </p:nvPr>
        </p:nvSpPr>
        <p:spPr>
          <a:xfrm>
            <a:off x="1" y="6238875"/>
            <a:ext cx="9144001" cy="619125"/>
          </a:xfrm>
          <a:solidFill>
            <a:srgbClr val="FFFF99"/>
          </a:solidFill>
        </p:spPr>
        <p:txBody>
          <a:bodyPr wrap="square" lIns="128016" tIns="64008" rIns="128016" bIns="64008"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Slide - no bottom bar">
    <p:bg bwMode="black">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effectLst/>
        </p:spPr>
        <p:txBody>
          <a:bodyPr/>
          <a:lstStyle>
            <a:lvl1pPr algn="l" rtl="0" fontAlgn="base">
              <a:lnSpc>
                <a:spcPct val="90000"/>
              </a:lnSpc>
              <a:spcBef>
                <a:spcPct val="0"/>
              </a:spcBef>
              <a:spcAft>
                <a:spcPct val="0"/>
              </a:spcAft>
              <a:defRPr lang="en-US" sz="4200" spc="-105" dirty="0">
                <a:ln w="3175">
                  <a:noFill/>
                </a:ln>
                <a:solidFill>
                  <a:srgbClr val="FFFFFF"/>
                </a:soli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3"/>
            <a:ext cx="8380412" cy="2105705"/>
          </a:xfrm>
        </p:spPr>
        <p:txBody>
          <a:bodyPr/>
          <a:lstStyle>
            <a:lvl1pPr>
              <a:spcBef>
                <a:spcPts val="980"/>
              </a:spcBef>
              <a:buFontTx/>
              <a:buBlip>
                <a:blip r:embed="rId2"/>
              </a:buBlip>
              <a:defRPr lang="en-US" sz="2800" dirty="0" smtClean="0">
                <a:solidFill>
                  <a:schemeClr val="tx1"/>
                </a:solidFill>
                <a:effectLst>
                  <a:outerShdw blurRad="38100" dist="38100" dir="2700000" algn="tl">
                    <a:srgbClr val="000000">
                      <a:alpha val="43137"/>
                    </a:srgbClr>
                  </a:outerShdw>
                </a:effectLst>
                <a:latin typeface="+mn-lt"/>
                <a:ea typeface="+mn-ea"/>
                <a:cs typeface="Arial" pitchFamily="34" charset="0"/>
              </a:defRPr>
            </a:lvl1pPr>
            <a:lvl2pPr algn="l" defTabSz="766763" rtl="0" eaLnBrk="1" fontAlgn="base" hangingPunct="1">
              <a:lnSpc>
                <a:spcPct val="90000"/>
              </a:lnSpc>
              <a:spcBef>
                <a:spcPts val="910"/>
              </a:spcBef>
              <a:spcAft>
                <a:spcPct val="0"/>
              </a:spcAft>
              <a:buClr>
                <a:schemeClr val="tx2"/>
              </a:buClr>
              <a:buSzPct val="75000"/>
              <a:buFontTx/>
              <a:buBlip>
                <a:blip r:embed="rId3"/>
              </a:buBlip>
              <a:defRPr lang="en-US" sz="2500" dirty="0" smtClean="0">
                <a:solidFill>
                  <a:schemeClr val="tx1"/>
                </a:solidFill>
                <a:effectLst>
                  <a:outerShdw blurRad="38100" dist="38100" dir="2700000" algn="tl">
                    <a:srgbClr val="000000">
                      <a:alpha val="43137"/>
                    </a:srgbClr>
                  </a:outerShdw>
                </a:effectLst>
                <a:latin typeface="+mn-lt"/>
                <a:cs typeface="Arial" pitchFamily="34" charset="0"/>
              </a:defRPr>
            </a:lvl2pPr>
            <a:lvl3pPr algn="l" defTabSz="766763" rtl="0" eaLnBrk="1" fontAlgn="base" hangingPunct="1">
              <a:lnSpc>
                <a:spcPct val="90000"/>
              </a:lnSpc>
              <a:spcBef>
                <a:spcPts val="840"/>
              </a:spcBef>
              <a:spcAft>
                <a:spcPct val="0"/>
              </a:spcAft>
              <a:buClr>
                <a:schemeClr val="tx2"/>
              </a:buClr>
              <a:buSzPct val="75000"/>
              <a:buFontTx/>
              <a:buBlip>
                <a:blip r:embed="rId3"/>
              </a:buBlip>
              <a:defRPr lang="en-US" sz="2200" dirty="0" smtClean="0">
                <a:solidFill>
                  <a:schemeClr val="tx1"/>
                </a:solidFill>
                <a:effectLst>
                  <a:outerShdw blurRad="38100" dist="38100" dir="2700000" algn="tl">
                    <a:srgbClr val="000000">
                      <a:alpha val="43137"/>
                    </a:srgbClr>
                  </a:outerShdw>
                </a:effectLst>
                <a:latin typeface="+mn-lt"/>
                <a:cs typeface="Arial" pitchFamily="34" charset="0"/>
              </a:defRPr>
            </a:lvl3pPr>
            <a:lvl4pPr algn="l" defTabSz="766763" rtl="0" eaLnBrk="1" fontAlgn="base" hangingPunct="1">
              <a:lnSpc>
                <a:spcPct val="90000"/>
              </a:lnSpc>
              <a:spcBef>
                <a:spcPts val="770"/>
              </a:spcBef>
              <a:spcAft>
                <a:spcPct val="0"/>
              </a:spcAft>
              <a:buClr>
                <a:schemeClr val="tx2"/>
              </a:buClr>
              <a:buSzPct val="75000"/>
              <a:buFontTx/>
              <a:buBlip>
                <a:blip r:embed="rId3"/>
              </a:buBlip>
              <a:defRPr lang="en-US" sz="2000" dirty="0" smtClean="0">
                <a:solidFill>
                  <a:schemeClr val="tx1"/>
                </a:solidFill>
                <a:effectLst>
                  <a:outerShdw blurRad="38100" dist="38100" dir="2700000" algn="tl">
                    <a:srgbClr val="000000">
                      <a:alpha val="43137"/>
                    </a:srgbClr>
                  </a:outerShdw>
                </a:effectLst>
                <a:latin typeface="+mn-lt"/>
                <a:cs typeface="Arial" pitchFamily="34" charset="0"/>
              </a:defRPr>
            </a:lvl4pPr>
            <a:lvl5pPr algn="l" defTabSz="766763" rtl="0" eaLnBrk="1" fontAlgn="base" hangingPunct="1">
              <a:lnSpc>
                <a:spcPct val="90000"/>
              </a:lnSpc>
              <a:spcBef>
                <a:spcPts val="700"/>
              </a:spcBef>
              <a:spcAft>
                <a:spcPct val="0"/>
              </a:spcAft>
              <a:buClr>
                <a:schemeClr val="tx2"/>
              </a:buClr>
              <a:buSzPct val="75000"/>
              <a:buFontTx/>
              <a:buBlip>
                <a:blip r:embed="rId3"/>
              </a:buBlip>
              <a:defRPr lang="en-US" sz="2000" dirty="0">
                <a:solidFill>
                  <a:schemeClr val="tx1"/>
                </a:solidFill>
                <a:effectLst>
                  <a:outerShdw blurRad="38100" dist="38100" dir="2700000" algn="tl">
                    <a:srgbClr val="000000">
                      <a:alpha val="43137"/>
                    </a:srgbClr>
                  </a:outerShdw>
                </a:effectLst>
                <a:latin typeface="+mn-lt"/>
                <a:cs typeface="Arial" pitchFamily="34" charset="0"/>
              </a:defRPr>
            </a:lvl5pPr>
          </a:lstStyle>
          <a:p>
            <a:pPr marL="321374" lvl="0"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Click to edit Master text styles</a:t>
            </a:r>
          </a:p>
          <a:p>
            <a:pPr marL="321374" lvl="1"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Second level</a:t>
            </a:r>
          </a:p>
          <a:p>
            <a:pPr marL="321374" lvl="2"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Third level</a:t>
            </a:r>
          </a:p>
          <a:p>
            <a:pPr marL="321374" lvl="3"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Fourth level</a:t>
            </a:r>
          </a:p>
          <a:p>
            <a:pPr marL="321374" lvl="4" indent="-321374" algn="l" defTabSz="766763" rtl="0" eaLnBrk="1" fontAlgn="base" hangingPunct="1">
              <a:lnSpc>
                <a:spcPct val="90000"/>
              </a:lnSpc>
              <a:spcBef>
                <a:spcPts val="980"/>
              </a:spcBef>
              <a:spcAft>
                <a:spcPct val="0"/>
              </a:spcAft>
              <a:buClr>
                <a:schemeClr val="tx2"/>
              </a:buClr>
              <a:buSzPct val="85000"/>
              <a:buFontTx/>
              <a:buBlip>
                <a:blip r:embed="rId4"/>
              </a:buBlip>
            </a:pPr>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Date Placeholder 5"/>
          <p:cNvSpPr>
            <a:spLocks noGrp="1"/>
          </p:cNvSpPr>
          <p:nvPr>
            <p:ph type="dt" sz="half" idx="11"/>
          </p:nvPr>
        </p:nvSpPr>
        <p:spPr/>
        <p:txBody>
          <a:bodyPr/>
          <a:lstStyle/>
          <a:p>
            <a:r>
              <a:rPr lang="en-US" smtClean="0"/>
              <a:t>Presentation Title |  PP |   DD Month YYYY</a:t>
            </a:r>
            <a:endParaRPr lang="en-US" dirty="0"/>
          </a:p>
        </p:txBody>
      </p:sp>
      <p:sp>
        <p:nvSpPr>
          <p:cNvPr id="8" name="Footer Placeholder 7"/>
          <p:cNvSpPr>
            <a:spLocks noGrp="1"/>
          </p:cNvSpPr>
          <p:nvPr>
            <p:ph type="ftr" sz="quarter" idx="12"/>
          </p:nvPr>
        </p:nvSpPr>
        <p:spPr/>
        <p:txBody>
          <a:bodyPr/>
          <a:lstStyle/>
          <a:p>
            <a:r>
              <a:rPr lang="en-US" smtClean="0"/>
              <a:t>Microsoft Confidential</a:t>
            </a:r>
            <a:endParaRPr lang="en-US" dirty="0"/>
          </a:p>
        </p:txBody>
      </p:sp>
      <p:pic>
        <p:nvPicPr>
          <p:cNvPr id="11" name="Picture 10" descr="Silverlight_logo.png"/>
          <p:cNvPicPr>
            <a:picLocks noChangeAspect="1"/>
          </p:cNvPicPr>
          <p:nvPr userDrawn="1"/>
        </p:nvPicPr>
        <p:blipFill>
          <a:blip r:embed="rId3" cstate="print"/>
          <a:stretch>
            <a:fillRect/>
          </a:stretch>
        </p:blipFill>
        <p:spPr>
          <a:xfrm>
            <a:off x="381000" y="231511"/>
            <a:ext cx="2465633" cy="800564"/>
          </a:xfrm>
          <a:prstGeom prst="rect">
            <a:avLst/>
          </a:prstGeom>
        </p:spPr>
      </p:pic>
      <p:sp>
        <p:nvSpPr>
          <p:cNvPr id="7" name="Title 1"/>
          <p:cNvSpPr>
            <a:spLocks noGrp="1"/>
          </p:cNvSpPr>
          <p:nvPr>
            <p:ph type="ctrTitle" hasCustomPrompt="1"/>
          </p:nvPr>
        </p:nvSpPr>
        <p:spPr>
          <a:xfrm>
            <a:off x="539749" y="2837824"/>
            <a:ext cx="8031428" cy="507832"/>
          </a:xfrm>
        </p:spPr>
        <p:txBody>
          <a:bodyPr anchor="b" anchorCtr="0"/>
          <a:lstStyle>
            <a:lvl1pPr algn="r">
              <a:lnSpc>
                <a:spcPct val="90000"/>
              </a:lnSpc>
              <a:defRPr sz="3700"/>
            </a:lvl1pPr>
          </a:lstStyle>
          <a:p>
            <a:r>
              <a:rPr lang="en-US" dirty="0" smtClean="0"/>
              <a:t>Special Title Placeholder</a:t>
            </a:r>
            <a:endParaRPr lang="en-US" dirty="0"/>
          </a:p>
        </p:txBody>
      </p:sp>
      <p:sp>
        <p:nvSpPr>
          <p:cNvPr id="12" name="Subtitle 2"/>
          <p:cNvSpPr>
            <a:spLocks noGrp="1"/>
          </p:cNvSpPr>
          <p:nvPr>
            <p:ph type="subTitle" idx="1" hasCustomPrompt="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Special Subtitle Placeholder</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One Column Text Page</a:t>
            </a:r>
            <a:endParaRPr lang="en-US" dirty="0"/>
          </a:p>
        </p:txBody>
      </p:sp>
      <p:sp>
        <p:nvSpPr>
          <p:cNvPr id="6" name="Text Placeholder 5"/>
          <p:cNvSpPr>
            <a:spLocks noGrp="1"/>
          </p:cNvSpPr>
          <p:nvPr>
            <p:ph type="body" sz="quarter" idx="10" hasCustomPrompt="1"/>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5" name="Picture 4" descr="Silverlight_logo.png"/>
          <p:cNvPicPr>
            <a:picLocks noChangeAspect="1"/>
          </p:cNvPicPr>
          <p:nvPr userDrawn="1"/>
        </p:nvPicPr>
        <p:blipFill>
          <a:blip r:embed="rId2" cstate="print"/>
          <a:stretch>
            <a:fillRect/>
          </a:stretch>
        </p:blipFill>
        <p:spPr>
          <a:xfrm>
            <a:off x="7383683" y="6053264"/>
            <a:ext cx="1379318" cy="447849"/>
          </a:xfrm>
          <a:prstGeom prst="rect">
            <a:avLst/>
          </a:prstGeom>
        </p:spPr>
      </p:pic>
      <p:sp>
        <p:nvSpPr>
          <p:cNvPr id="7" name="Date Placeholder 6"/>
          <p:cNvSpPr>
            <a:spLocks noGrp="1"/>
          </p:cNvSpPr>
          <p:nvPr>
            <p:ph type="dt" sz="half" idx="11"/>
          </p:nvPr>
        </p:nvSpPr>
        <p:spPr/>
        <p:txBody>
          <a:bodyPr/>
          <a:lstStyle/>
          <a:p>
            <a:r>
              <a:rPr lang="en-US" smtClean="0"/>
              <a:t>Presentation Title |  PP |   DD Month YYYY</a:t>
            </a:r>
            <a:endParaRPr lang="en-US" dirty="0"/>
          </a:p>
        </p:txBody>
      </p:sp>
      <p:sp>
        <p:nvSpPr>
          <p:cNvPr id="8" name="Footer Placeholder 7"/>
          <p:cNvSpPr>
            <a:spLocks noGrp="1"/>
          </p:cNvSpPr>
          <p:nvPr>
            <p:ph type="ftr" sz="quarter" idx="12"/>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alternat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blueband.tif"/>
          <p:cNvPicPr>
            <a:picLocks noChangeAspect="1"/>
          </p:cNvPicPr>
          <p:nvPr userDrawn="1"/>
        </p:nvPicPr>
        <p:blipFill>
          <a:blip r:embed="rId3"/>
          <a:stretch>
            <a:fillRect/>
          </a:stretch>
        </p:blipFill>
        <p:spPr>
          <a:xfrm>
            <a:off x="0" y="6017028"/>
            <a:ext cx="8128000" cy="476250"/>
          </a:xfrm>
          <a:prstGeom prst="rect">
            <a:avLst/>
          </a:prstGeom>
        </p:spPr>
      </p:pic>
      <p:sp>
        <p:nvSpPr>
          <p:cNvPr id="2" name="Title 1"/>
          <p:cNvSpPr>
            <a:spLocks noGrp="1"/>
          </p:cNvSpPr>
          <p:nvPr>
            <p:ph type="title" hasCustomPrompt="1"/>
          </p:nvPr>
        </p:nvSpPr>
        <p:spPr/>
        <p:txBody>
          <a:bodyPr/>
          <a:lstStyle/>
          <a:p>
            <a:r>
              <a:rPr lang="en-US" dirty="0" smtClean="0"/>
              <a:t>One Column Text Page</a:t>
            </a:r>
            <a:endParaRPr lang="en-US" dirty="0"/>
          </a:p>
        </p:txBody>
      </p:sp>
      <p:sp>
        <p:nvSpPr>
          <p:cNvPr id="4" name="Text Placeholder 5"/>
          <p:cNvSpPr>
            <a:spLocks noGrp="1"/>
          </p:cNvSpPr>
          <p:nvPr>
            <p:ph type="body" sz="quarter" idx="10" hasCustomPrompt="1"/>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5" name="Picture 4" descr="Silverlight_logo.png"/>
          <p:cNvPicPr>
            <a:picLocks noChangeAspect="1"/>
          </p:cNvPicPr>
          <p:nvPr userDrawn="1"/>
        </p:nvPicPr>
        <p:blipFill>
          <a:blip r:embed="rId4" cstate="print"/>
          <a:stretch>
            <a:fillRect/>
          </a:stretch>
        </p:blipFill>
        <p:spPr>
          <a:xfrm>
            <a:off x="7383683" y="6053264"/>
            <a:ext cx="1379318" cy="447849"/>
          </a:xfrm>
          <a:prstGeom prst="rect">
            <a:avLst/>
          </a:prstGeom>
        </p:spPr>
      </p:pic>
      <p:sp>
        <p:nvSpPr>
          <p:cNvPr id="6" name="Date Placeholder 5"/>
          <p:cNvSpPr>
            <a:spLocks noGrp="1"/>
          </p:cNvSpPr>
          <p:nvPr>
            <p:ph type="dt" sz="half" idx="11"/>
          </p:nvPr>
        </p:nvSpPr>
        <p:spPr/>
        <p:txBody>
          <a:bodyPr/>
          <a:lstStyle/>
          <a:p>
            <a:r>
              <a:rPr lang="en-US" smtClean="0"/>
              <a:t>Presentation Title |  PP |   DD Month YYYY</a:t>
            </a:r>
            <a:endParaRPr lang="en-US" dirty="0"/>
          </a:p>
        </p:txBody>
      </p:sp>
      <p:sp>
        <p:nvSpPr>
          <p:cNvPr id="7" name="Footer Placeholder 6"/>
          <p:cNvSpPr>
            <a:spLocks noGrp="1"/>
          </p:cNvSpPr>
          <p:nvPr>
            <p:ph type="ftr" sz="quarter" idx="12"/>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blueband.tif"/>
          <p:cNvPicPr>
            <a:picLocks noChangeAspect="1"/>
          </p:cNvPicPr>
          <p:nvPr userDrawn="1"/>
        </p:nvPicPr>
        <p:blipFill>
          <a:blip r:embed="rId2"/>
          <a:stretch>
            <a:fillRect/>
          </a:stretch>
        </p:blipFill>
        <p:spPr>
          <a:xfrm>
            <a:off x="0" y="6017028"/>
            <a:ext cx="8128000" cy="476250"/>
          </a:xfrm>
          <a:prstGeom prst="rect">
            <a:avLst/>
          </a:prstGeom>
        </p:spPr>
      </p:pic>
      <p:sp>
        <p:nvSpPr>
          <p:cNvPr id="2" name="Title 1"/>
          <p:cNvSpPr>
            <a:spLocks noGrp="1"/>
          </p:cNvSpPr>
          <p:nvPr>
            <p:ph type="title" hasCustomPrompt="1"/>
          </p:nvPr>
        </p:nvSpPr>
        <p:spPr/>
        <p:txBody>
          <a:bodyPr/>
          <a:lstStyle>
            <a:lvl1pPr>
              <a:tabLst>
                <a:tab pos="2334762" algn="l"/>
              </a:tabLst>
              <a:defRPr/>
            </a:lvl1pPr>
          </a:lstStyle>
          <a:p>
            <a:r>
              <a:rPr lang="en-US" dirty="0" smtClean="0"/>
              <a:t>Two Column Text Page</a:t>
            </a:r>
            <a:endParaRPr lang="en-US" dirty="0"/>
          </a:p>
        </p:txBody>
      </p:sp>
      <p:sp>
        <p:nvSpPr>
          <p:cNvPr id="3" name="Content Placeholder 2"/>
          <p:cNvSpPr>
            <a:spLocks noGrp="1"/>
          </p:cNvSpPr>
          <p:nvPr>
            <p:ph sz="half" idx="1" hasCustomPrompt="1"/>
          </p:nvPr>
        </p:nvSpPr>
        <p:spPr>
          <a:xfrm>
            <a:off x="359835" y="1203854"/>
            <a:ext cx="4019021"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sp>
        <p:nvSpPr>
          <p:cNvPr id="4" name="Content Placeholder 3"/>
          <p:cNvSpPr>
            <a:spLocks noGrp="1"/>
          </p:cNvSpPr>
          <p:nvPr>
            <p:ph sz="half" idx="2" hasCustomPrompt="1"/>
          </p:nvPr>
        </p:nvSpPr>
        <p:spPr>
          <a:xfrm>
            <a:off x="4755887" y="1203854"/>
            <a:ext cx="4020343"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5" name="Picture 4" descr="Silverlight_logo.png"/>
          <p:cNvPicPr>
            <a:picLocks noChangeAspect="1"/>
          </p:cNvPicPr>
          <p:nvPr userDrawn="1"/>
        </p:nvPicPr>
        <p:blipFill>
          <a:blip r:embed="rId3" cstate="print"/>
          <a:stretch>
            <a:fillRect/>
          </a:stretch>
        </p:blipFill>
        <p:spPr>
          <a:xfrm>
            <a:off x="7383683" y="6053264"/>
            <a:ext cx="1379318" cy="447849"/>
          </a:xfrm>
          <a:prstGeom prst="rect">
            <a:avLst/>
          </a:prstGeom>
        </p:spPr>
      </p:pic>
      <p:sp>
        <p:nvSpPr>
          <p:cNvPr id="6" name="Date Placeholder 5"/>
          <p:cNvSpPr>
            <a:spLocks noGrp="1"/>
          </p:cNvSpPr>
          <p:nvPr>
            <p:ph type="dt" sz="half" idx="10"/>
          </p:nvPr>
        </p:nvSpPr>
        <p:spPr/>
        <p:txBody>
          <a:bodyPr/>
          <a:lstStyle/>
          <a:p>
            <a:r>
              <a:rPr lang="en-US" smtClean="0"/>
              <a:t>Presentation Title |  PP |   DD Month YYYY</a:t>
            </a:r>
            <a:endParaRPr lang="en-US" dirty="0"/>
          </a:p>
        </p:txBody>
      </p:sp>
      <p:sp>
        <p:nvSpPr>
          <p:cNvPr id="7" name="Footer Placeholder 6"/>
          <p:cNvSpPr>
            <a:spLocks noGrp="1"/>
          </p:cNvSpPr>
          <p:nvPr>
            <p:ph type="ftr" sz="quarter" idx="11"/>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Two Column Text Page</a:t>
            </a:r>
            <a:endParaRPr lang="en-US" dirty="0"/>
          </a:p>
        </p:txBody>
      </p:sp>
      <p:sp>
        <p:nvSpPr>
          <p:cNvPr id="3" name="Text Placeholder 2"/>
          <p:cNvSpPr>
            <a:spLocks noGrp="1"/>
          </p:cNvSpPr>
          <p:nvPr>
            <p:ph type="body" idx="1" hasCustomPrompt="1"/>
          </p:nvPr>
        </p:nvSpPr>
        <p:spPr>
          <a:xfrm>
            <a:off x="381001" y="1203854"/>
            <a:ext cx="3997854" cy="346248"/>
          </a:xfrm>
        </p:spPr>
        <p:txBody>
          <a:bodyPr anchor="b"/>
          <a:lstStyle>
            <a:lvl1pPr marL="0" indent="0">
              <a:lnSpc>
                <a:spcPct val="90000"/>
              </a:lnSpc>
              <a:spcBef>
                <a:spcPts val="0"/>
              </a:spcBef>
              <a:buNone/>
              <a:defRPr sz="2500" b="0" baseline="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dirty="0" smtClean="0"/>
              <a:t>First column heading</a:t>
            </a:r>
          </a:p>
        </p:txBody>
      </p:sp>
      <p:sp>
        <p:nvSpPr>
          <p:cNvPr id="4" name="Content Placeholder 3"/>
          <p:cNvSpPr>
            <a:spLocks noGrp="1"/>
          </p:cNvSpPr>
          <p:nvPr>
            <p:ph sz="half" idx="2" hasCustomPrompt="1"/>
          </p:nvPr>
        </p:nvSpPr>
        <p:spPr>
          <a:xfrm>
            <a:off x="359835" y="1597216"/>
            <a:ext cx="4019021" cy="1536318"/>
          </a:xfrm>
        </p:spPr>
        <p:txBody>
          <a:bodyPr/>
          <a:lstStyle>
            <a:lvl1pPr marL="281759" indent="-281759">
              <a:buFont typeface="Arial" pitchFamily="34" charset="0"/>
              <a:buChar char="•"/>
              <a:defRPr sz="2300"/>
            </a:lvl1pPr>
            <a:lvl2pPr marL="562196" indent="-265885">
              <a:buFont typeface="Arial" pitchFamily="34" charset="0"/>
              <a:buChar char="•"/>
              <a:defRPr sz="2000"/>
            </a:lvl2pPr>
            <a:lvl3pPr marL="813529" indent="-243397">
              <a:buFont typeface="Arial" pitchFamily="34" charset="0"/>
              <a:buChar char="•"/>
              <a:defRPr sz="1800"/>
            </a:lvl3pPr>
            <a:lvl4pPr marL="1050312" indent="-228847">
              <a:buFont typeface="Arial" pitchFamily="34" charset="0"/>
              <a:buChar char="•"/>
              <a:defRPr sz="1700"/>
            </a:lvl4pPr>
            <a:lvl5pPr marL="1279159" indent="-206358">
              <a:buFont typeface="Arial" pitchFamily="34" charset="0"/>
              <a:buChar char="•"/>
              <a:defRPr sz="1700"/>
            </a:lvl5pPr>
            <a:lvl6pPr>
              <a:defRPr sz="1600"/>
            </a:lvl6pPr>
            <a:lvl7pPr>
              <a:defRPr sz="1600"/>
            </a:lvl7pPr>
            <a:lvl8pPr>
              <a:defRPr sz="1600"/>
            </a:lvl8pPr>
            <a:lvl9pPr>
              <a:defRPr sz="16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sp>
        <p:nvSpPr>
          <p:cNvPr id="5" name="Text Placeholder 4"/>
          <p:cNvSpPr>
            <a:spLocks noGrp="1"/>
          </p:cNvSpPr>
          <p:nvPr>
            <p:ph type="body" sz="quarter" idx="3" hasCustomPrompt="1"/>
          </p:nvPr>
        </p:nvSpPr>
        <p:spPr>
          <a:xfrm>
            <a:off x="4755888" y="1203854"/>
            <a:ext cx="4020343" cy="346248"/>
          </a:xfrm>
        </p:spPr>
        <p:txBody>
          <a:bodyPr anchor="b"/>
          <a:lstStyle>
            <a:lvl1pPr marL="0" indent="0">
              <a:lnSpc>
                <a:spcPct val="90000"/>
              </a:lnSpc>
              <a:spcBef>
                <a:spcPts val="0"/>
              </a:spcBef>
              <a:buNone/>
              <a:defRPr sz="2500" b="0">
                <a:latin typeface="+mn-lt"/>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dirty="0" smtClean="0"/>
              <a:t>Second column heading</a:t>
            </a:r>
          </a:p>
        </p:txBody>
      </p:sp>
      <p:sp>
        <p:nvSpPr>
          <p:cNvPr id="6" name="Content Placeholder 5"/>
          <p:cNvSpPr>
            <a:spLocks noGrp="1"/>
          </p:cNvSpPr>
          <p:nvPr>
            <p:ph sz="quarter" idx="4" hasCustomPrompt="1"/>
          </p:nvPr>
        </p:nvSpPr>
        <p:spPr>
          <a:xfrm>
            <a:off x="4755888" y="1597216"/>
            <a:ext cx="4020343" cy="1536318"/>
          </a:xfrm>
        </p:spPr>
        <p:txBody>
          <a:bodyPr/>
          <a:lstStyle>
            <a:lvl1pPr marL="296309" indent="-296309">
              <a:buFont typeface="Arial" pitchFamily="34" charset="0"/>
              <a:buChar char="•"/>
              <a:defRPr sz="2300"/>
            </a:lvl1pPr>
            <a:lvl2pPr marL="570132" indent="-273822">
              <a:buFont typeface="Arial" pitchFamily="34" charset="0"/>
              <a:buChar char="•"/>
              <a:defRPr sz="2000"/>
            </a:lvl2pPr>
            <a:lvl3pPr marL="821466" indent="-244720">
              <a:buFont typeface="Arial" pitchFamily="34" charset="0"/>
              <a:buChar char="•"/>
              <a:defRPr sz="1800"/>
            </a:lvl3pPr>
            <a:lvl4pPr marL="1050312" indent="-236784">
              <a:buFont typeface="Arial" pitchFamily="34" charset="0"/>
              <a:buChar char="•"/>
              <a:defRPr sz="1700"/>
            </a:lvl4pPr>
            <a:lvl5pPr marL="1279159" indent="-220910">
              <a:buFont typeface="Arial" pitchFamily="34" charset="0"/>
              <a:buChar char="•"/>
              <a:defRPr sz="1700"/>
            </a:lvl5pPr>
            <a:lvl6pPr>
              <a:defRPr sz="1600"/>
            </a:lvl6pPr>
            <a:lvl7pPr>
              <a:defRPr sz="1600"/>
            </a:lvl7pPr>
            <a:lvl8pPr>
              <a:defRPr sz="1600"/>
            </a:lvl8pPr>
            <a:lvl9pPr>
              <a:defRPr sz="16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7" name="Picture 6" descr="Silverlight_logo.png"/>
          <p:cNvPicPr>
            <a:picLocks noChangeAspect="1"/>
          </p:cNvPicPr>
          <p:nvPr userDrawn="1"/>
        </p:nvPicPr>
        <p:blipFill>
          <a:blip r:embed="rId2" cstate="print"/>
          <a:stretch>
            <a:fillRect/>
          </a:stretch>
        </p:blipFill>
        <p:spPr>
          <a:xfrm>
            <a:off x="7383683" y="6053264"/>
            <a:ext cx="1379318" cy="447849"/>
          </a:xfrm>
          <a:prstGeom prst="rect">
            <a:avLst/>
          </a:prstGeom>
        </p:spPr>
      </p:pic>
      <p:sp>
        <p:nvSpPr>
          <p:cNvPr id="8" name="Date Placeholder 7"/>
          <p:cNvSpPr>
            <a:spLocks noGrp="1"/>
          </p:cNvSpPr>
          <p:nvPr>
            <p:ph type="dt" sz="half" idx="10"/>
          </p:nvPr>
        </p:nvSpPr>
        <p:spPr/>
        <p:txBody>
          <a:bodyPr/>
          <a:lstStyle/>
          <a:p>
            <a:r>
              <a:rPr lang="en-US" smtClean="0"/>
              <a:t>Presentation Title |  PP |   DD Month YYYY</a:t>
            </a:r>
            <a:endParaRPr lang="en-US" dirty="0"/>
          </a:p>
        </p:txBody>
      </p:sp>
      <p:sp>
        <p:nvSpPr>
          <p:cNvPr id="9" name="Footer Placeholder 8"/>
          <p:cNvSpPr>
            <a:spLocks noGrp="1"/>
          </p:cNvSpPr>
          <p:nvPr>
            <p:ph type="ftr" sz="quarter" idx="11"/>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blueband.tif"/>
          <p:cNvPicPr>
            <a:picLocks noChangeAspect="1"/>
          </p:cNvPicPr>
          <p:nvPr userDrawn="1"/>
        </p:nvPicPr>
        <p:blipFill>
          <a:blip r:embed="rId2"/>
          <a:stretch>
            <a:fillRect/>
          </a:stretch>
        </p:blipFill>
        <p:spPr>
          <a:xfrm>
            <a:off x="0" y="6017028"/>
            <a:ext cx="8128000" cy="47625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Silverlight_logo.png"/>
          <p:cNvPicPr>
            <a:picLocks noChangeAspect="1"/>
          </p:cNvPicPr>
          <p:nvPr userDrawn="1"/>
        </p:nvPicPr>
        <p:blipFill>
          <a:blip r:embed="rId3" cstate="print"/>
          <a:stretch>
            <a:fillRect/>
          </a:stretch>
        </p:blipFill>
        <p:spPr>
          <a:xfrm>
            <a:off x="7383683" y="6053264"/>
            <a:ext cx="1379318" cy="447849"/>
          </a:xfrm>
          <a:prstGeom prst="rect">
            <a:avLst/>
          </a:prstGeom>
        </p:spPr>
      </p:pic>
      <p:sp>
        <p:nvSpPr>
          <p:cNvPr id="4" name="Date Placeholder 3"/>
          <p:cNvSpPr>
            <a:spLocks noGrp="1"/>
          </p:cNvSpPr>
          <p:nvPr>
            <p:ph type="dt" sz="half" idx="10"/>
          </p:nvPr>
        </p:nvSpPr>
        <p:spPr/>
        <p:txBody>
          <a:bodyPr/>
          <a:lstStyle/>
          <a:p>
            <a:r>
              <a:rPr lang="en-US" smtClean="0"/>
              <a:t>Presentation Title |  PP |   DD Month YYYY</a:t>
            </a:r>
            <a:endParaRPr lang="en-US" dirty="0"/>
          </a:p>
        </p:txBody>
      </p:sp>
      <p:sp>
        <p:nvSpPr>
          <p:cNvPr id="5" name="Footer Placeholder 4"/>
          <p:cNvSpPr>
            <a:spLocks noGrp="1"/>
          </p:cNvSpPr>
          <p:nvPr>
            <p:ph type="ftr" sz="quarter" idx="11"/>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Silverlight_logo.png"/>
          <p:cNvPicPr>
            <a:picLocks noChangeAspect="1"/>
          </p:cNvPicPr>
          <p:nvPr userDrawn="1"/>
        </p:nvPicPr>
        <p:blipFill>
          <a:blip r:embed="rId2" cstate="print"/>
          <a:stretch>
            <a:fillRect/>
          </a:stretch>
        </p:blipFill>
        <p:spPr>
          <a:xfrm>
            <a:off x="7383683" y="6053264"/>
            <a:ext cx="1379318" cy="447849"/>
          </a:xfrm>
          <a:prstGeom prst="rect">
            <a:avLst/>
          </a:prstGeom>
        </p:spPr>
      </p:pic>
      <p:sp>
        <p:nvSpPr>
          <p:cNvPr id="3" name="Date Placeholder 2"/>
          <p:cNvSpPr>
            <a:spLocks noGrp="1"/>
          </p:cNvSpPr>
          <p:nvPr>
            <p:ph type="dt" sz="half" idx="10"/>
          </p:nvPr>
        </p:nvSpPr>
        <p:spPr/>
        <p:txBody>
          <a:bodyPr/>
          <a:lstStyle/>
          <a:p>
            <a:r>
              <a:rPr lang="en-US" smtClean="0"/>
              <a:t>Presentation Title |  PP |   DD Month YYYY</a:t>
            </a:r>
            <a:endParaRPr lang="en-US" dirty="0"/>
          </a:p>
        </p:txBody>
      </p:sp>
      <p:sp>
        <p:nvSpPr>
          <p:cNvPr id="4" name="Footer Placeholder 3"/>
          <p:cNvSpPr>
            <a:spLocks noGrp="1"/>
          </p:cNvSpPr>
          <p:nvPr>
            <p:ph type="ftr" sz="quarter" idx="11"/>
          </p:nvPr>
        </p:nvSpPr>
        <p:spPr/>
        <p:txBody>
          <a:bodyPr/>
          <a:lstStyle/>
          <a:p>
            <a:r>
              <a:rPr lang="en-US" smtClean="0"/>
              <a:t>Microsoft Confidential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1">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userDrawn="1"/>
        </p:nvPicPr>
        <p:blipFill>
          <a:blip r:embed="rId3" cstate="print"/>
          <a:srcRect l="-3413"/>
          <a:stretch>
            <a:fillRect/>
          </a:stretch>
        </p:blipFill>
        <p:spPr>
          <a:xfrm>
            <a:off x="6021421" y="5601791"/>
            <a:ext cx="2549757" cy="800564"/>
          </a:xfrm>
          <a:prstGeom prst="rect">
            <a:avLst/>
          </a:prstGeom>
        </p:spPr>
      </p:pic>
      <p:sp>
        <p:nvSpPr>
          <p:cNvPr id="2" name="Title 1"/>
          <p:cNvSpPr>
            <a:spLocks noGrp="1"/>
          </p:cNvSpPr>
          <p:nvPr>
            <p:ph type="ctrTitle" hasCustomPrompt="1"/>
          </p:nvPr>
        </p:nvSpPr>
        <p:spPr>
          <a:xfrm>
            <a:off x="539749" y="3430323"/>
            <a:ext cx="8031428" cy="507832"/>
          </a:xfrm>
        </p:spPr>
        <p:txBody>
          <a:bodyPr anchor="b" anchorCtr="0"/>
          <a:lstStyle>
            <a:lvl1pPr algn="r">
              <a:lnSpc>
                <a:spcPct val="90000"/>
              </a:lnSpc>
              <a:defRPr sz="3700"/>
            </a:lvl1pPr>
          </a:lstStyle>
          <a:p>
            <a:r>
              <a:rPr lang="en-US" dirty="0" smtClean="0"/>
              <a:t>Presentation Title Placeholder</a:t>
            </a:r>
            <a:endParaRPr lang="en-US" dirty="0"/>
          </a:p>
        </p:txBody>
      </p:sp>
      <p:sp>
        <p:nvSpPr>
          <p:cNvPr id="3" name="Subtitle 2"/>
          <p:cNvSpPr>
            <a:spLocks noGrp="1"/>
          </p:cNvSpPr>
          <p:nvPr>
            <p:ph type="subTitle" idx="1" hasCustomPrompt="1"/>
          </p:nvPr>
        </p:nvSpPr>
        <p:spPr>
          <a:xfrm>
            <a:off x="881063" y="4022824"/>
            <a:ext cx="7690116" cy="646331"/>
          </a:xfrm>
        </p:spPr>
        <p:txBody>
          <a:bodyPr/>
          <a:lstStyle>
            <a:lvl1pPr marL="0" indent="0" algn="r">
              <a:lnSpc>
                <a:spcPct val="90000"/>
              </a:lnSpc>
              <a:spcBef>
                <a:spcPts val="0"/>
              </a:spcBef>
              <a:buNone/>
              <a:defRPr sz="2300" baseline="0">
                <a:solidFill>
                  <a:schemeClr val="accent5"/>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Presentation Subtitle Placeholder</a:t>
            </a:r>
            <a:br>
              <a:rPr lang="en-US" dirty="0" smtClean="0"/>
            </a:br>
            <a:r>
              <a:rPr lang="en-US" dirty="0" smtClean="0"/>
              <a:t>Document Date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833" y="636323"/>
            <a:ext cx="8382000" cy="507832"/>
          </a:xfrm>
          <a:prstGeom prst="rect">
            <a:avLst/>
          </a:prstGeom>
        </p:spPr>
        <p:txBody>
          <a:bodyPr vert="horz" wrap="square" lIns="0" tIns="0" rIns="0" bIns="0" rtlCol="0" anchor="t">
            <a:spAutoFit/>
          </a:bodyPr>
          <a:lstStyle/>
          <a:p>
            <a:r>
              <a:rPr lang="en-US" dirty="0" smtClean="0"/>
              <a:t>One Column Text Page</a:t>
            </a:r>
            <a:endParaRPr lang="en-US" dirty="0"/>
          </a:p>
        </p:txBody>
      </p:sp>
      <p:sp>
        <p:nvSpPr>
          <p:cNvPr id="3" name="Text Placeholder 2"/>
          <p:cNvSpPr>
            <a:spLocks noGrp="1"/>
          </p:cNvSpPr>
          <p:nvPr>
            <p:ph type="body" idx="1"/>
          </p:nvPr>
        </p:nvSpPr>
        <p:spPr>
          <a:xfrm>
            <a:off x="359833" y="1203854"/>
            <a:ext cx="8382000" cy="1677383"/>
          </a:xfrm>
          <a:prstGeom prst="rect">
            <a:avLst/>
          </a:prstGeom>
        </p:spPr>
        <p:txBody>
          <a:bodyPr vert="horz" lIns="0" tIns="0" rIns="0" bIns="0" rtlCol="0">
            <a:spAutoFit/>
          </a:body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sp>
        <p:nvSpPr>
          <p:cNvPr id="4" name="Date Placeholder 3"/>
          <p:cNvSpPr>
            <a:spLocks noGrp="1"/>
          </p:cNvSpPr>
          <p:nvPr>
            <p:ph type="dt" sz="half" idx="2"/>
          </p:nvPr>
        </p:nvSpPr>
        <p:spPr>
          <a:xfrm>
            <a:off x="359835" y="6492876"/>
            <a:ext cx="3149714" cy="365125"/>
          </a:xfrm>
          <a:prstGeom prst="rect">
            <a:avLst/>
          </a:prstGeom>
        </p:spPr>
        <p:txBody>
          <a:bodyPr vert="horz" lIns="76194" tIns="38097" rIns="76194" bIns="38097" rtlCol="0" anchor="ctr"/>
          <a:lstStyle>
            <a:lvl1pPr algn="l">
              <a:defRPr sz="1000">
                <a:solidFill>
                  <a:schemeClr val="bg2"/>
                </a:solidFill>
                <a:latin typeface="Segoe" pitchFamily="34" charset="0"/>
              </a:defRPr>
            </a:lvl1pPr>
          </a:lstStyle>
          <a:p>
            <a:r>
              <a:rPr lang="en-US" smtClean="0"/>
              <a:t>Presentation Title |  PP |   DD Month YYYY</a:t>
            </a:r>
            <a:endParaRPr lang="en-US" dirty="0"/>
          </a:p>
        </p:txBody>
      </p:sp>
      <p:sp>
        <p:nvSpPr>
          <p:cNvPr id="5" name="Footer Placeholder 4"/>
          <p:cNvSpPr>
            <a:spLocks noGrp="1"/>
          </p:cNvSpPr>
          <p:nvPr>
            <p:ph type="ftr" sz="quarter" idx="3"/>
          </p:nvPr>
        </p:nvSpPr>
        <p:spPr>
          <a:xfrm>
            <a:off x="3612049" y="6492876"/>
            <a:ext cx="1919903" cy="365125"/>
          </a:xfrm>
          <a:prstGeom prst="rect">
            <a:avLst/>
          </a:prstGeom>
        </p:spPr>
        <p:txBody>
          <a:bodyPr vert="horz" lIns="76194" tIns="38097" rIns="76194" bIns="38097" rtlCol="0" anchor="ctr"/>
          <a:lstStyle>
            <a:lvl1pPr algn="ctr">
              <a:defRPr sz="1000" b="1">
                <a:solidFill>
                  <a:schemeClr val="bg2"/>
                </a:solidFill>
                <a:latin typeface="Segoe" pitchFamily="34" charset="0"/>
              </a:defRPr>
            </a:lvl1pPr>
          </a:lstStyle>
          <a:p>
            <a:r>
              <a:rPr lang="en-US" smtClean="0"/>
              <a:t>Microsoft Confidential</a:t>
            </a:r>
            <a:endParaRPr lang="en-US" dirty="0"/>
          </a:p>
        </p:txBody>
      </p:sp>
    </p:spTree>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6" r:id="rId14"/>
    <p:sldLayoutId id="2147483673" r:id="rId15"/>
    <p:sldLayoutId id="2147483671" r:id="rId16"/>
    <p:sldLayoutId id="2147483672" r:id="rId17"/>
  </p:sldLayoutIdLst>
  <p:transition>
    <p:fade/>
  </p:transition>
  <p:timing>
    <p:tnLst>
      <p:par>
        <p:cTn id="1" dur="indefinite" restart="never" nodeType="tmRoot"/>
      </p:par>
    </p:tnLst>
  </p:timing>
  <p:hf sldNum="0" hdr="0"/>
  <p:txStyles>
    <p:titleStyle>
      <a:lvl1pPr algn="l" defTabSz="914327" rtl="0" eaLnBrk="1" latinLnBrk="0" hangingPunct="1">
        <a:lnSpc>
          <a:spcPct val="90000"/>
        </a:lnSpc>
        <a:spcBef>
          <a:spcPct val="0"/>
        </a:spcBef>
        <a:buNone/>
        <a:defRPr lang="en-US" sz="3700" b="0" kern="1200" cap="none" spc="-125" baseline="0" dirty="0" smtClean="0">
          <a:ln w="3175">
            <a:noFill/>
          </a:ln>
          <a:solidFill>
            <a:schemeClr val="bg2"/>
          </a:solidFill>
          <a:effectLst/>
          <a:latin typeface="Segoe Light" pitchFamily="34" charset="0"/>
          <a:ea typeface="+mn-ea"/>
          <a:cs typeface="Arial" charset="0"/>
        </a:defRPr>
      </a:lvl1pPr>
    </p:titleStyle>
    <p:bodyStyle>
      <a:lvl1pPr marL="289697" indent="-289697" algn="l" defTabSz="914327" rtl="0" eaLnBrk="1" latinLnBrk="0" hangingPunct="1">
        <a:lnSpc>
          <a:spcPct val="90000"/>
        </a:lnSpc>
        <a:spcBef>
          <a:spcPct val="20000"/>
        </a:spcBef>
        <a:buFont typeface="Arial" pitchFamily="34" charset="0"/>
        <a:buChar char="•"/>
        <a:defRPr sz="2300" kern="1200" baseline="0">
          <a:solidFill>
            <a:schemeClr val="bg1"/>
          </a:solidFill>
          <a:latin typeface="+mn-lt"/>
          <a:ea typeface="+mn-ea"/>
          <a:cs typeface="+mn-cs"/>
        </a:defRPr>
      </a:lvl1pPr>
      <a:lvl2pPr marL="519865" indent="-230169" algn="l" defTabSz="914327" rtl="0" eaLnBrk="1" latinLnBrk="0" hangingPunct="1">
        <a:lnSpc>
          <a:spcPct val="90000"/>
        </a:lnSpc>
        <a:spcBef>
          <a:spcPct val="20000"/>
        </a:spcBef>
        <a:buFont typeface="Arial" pitchFamily="34" charset="0"/>
        <a:buChar char="•"/>
        <a:defRPr sz="2000" kern="1200">
          <a:solidFill>
            <a:schemeClr val="bg1"/>
          </a:solidFill>
          <a:latin typeface="+mn-lt"/>
          <a:ea typeface="+mn-ea"/>
          <a:cs typeface="+mn-cs"/>
        </a:defRPr>
      </a:lvl2pPr>
      <a:lvl3pPr marL="712996" indent="-193131" algn="l" defTabSz="914327" rtl="0" eaLnBrk="1" latinLnBrk="0" hangingPunct="1">
        <a:lnSpc>
          <a:spcPct val="90000"/>
        </a:lnSpc>
        <a:spcBef>
          <a:spcPct val="20000"/>
        </a:spcBef>
        <a:buFont typeface="Arial" pitchFamily="34" charset="0"/>
        <a:buChar char="•"/>
        <a:defRPr sz="2000" kern="1200" baseline="0">
          <a:solidFill>
            <a:schemeClr val="bg1"/>
          </a:solidFill>
          <a:latin typeface="+mn-lt"/>
          <a:ea typeface="+mn-ea"/>
          <a:cs typeface="+mn-cs"/>
        </a:defRPr>
      </a:lvl3pPr>
      <a:lvl4pPr marL="955070" indent="-242074" algn="l" defTabSz="914327" rtl="0" eaLnBrk="1" latinLnBrk="0" hangingPunct="1">
        <a:lnSpc>
          <a:spcPct val="90000"/>
        </a:lnSpc>
        <a:spcBef>
          <a:spcPct val="20000"/>
        </a:spcBef>
        <a:buFont typeface="Arial" pitchFamily="34" charset="0"/>
        <a:buChar char="•"/>
        <a:defRPr sz="2000" kern="1200">
          <a:solidFill>
            <a:schemeClr val="bg1"/>
          </a:solidFill>
          <a:latin typeface="+mn-lt"/>
          <a:ea typeface="+mn-ea"/>
          <a:cs typeface="+mn-cs"/>
        </a:defRPr>
      </a:lvl4pPr>
      <a:lvl5pPr marL="1185238" indent="-230169" algn="l" defTabSz="914327" rtl="0" eaLnBrk="1" latinLnBrk="0" hangingPunct="1">
        <a:lnSpc>
          <a:spcPct val="90000"/>
        </a:lnSpc>
        <a:spcBef>
          <a:spcPct val="20000"/>
        </a:spcBef>
        <a:buFont typeface="Arial" pitchFamily="34" charset="0"/>
        <a:buChar char="•"/>
        <a:defRPr sz="2000" kern="1200">
          <a:solidFill>
            <a:schemeClr val="bg1"/>
          </a:solidFill>
          <a:latin typeface="+mn-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tiff"/><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tiff"/><Relationship Id="rId9" Type="http://schemas.openxmlformats.org/officeDocument/2006/relationships/image" Target="../media/image18.png"/></Relationships>
</file>

<file path=ppt/slides/_rels/slide10.xml.rels><?xml version="1.0" encoding="UTF-8" standalone="yes"?>
<Relationships xmlns="http://schemas.openxmlformats.org/package/2006/relationships"><Relationship Id="rId3" Type="http://schemas.openxmlformats.org/officeDocument/2006/relationships/hyperlink" Target="http://www.ineta.org/DesktopDefault.aspx?tabindex=0&amp;tabid=1"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6.gif"/></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hyperlink" Target="http://www.spritehand.com/silverlight/2.0/hookshot/spritehandhookshot.htm" TargetMode="External"/><Relationship Id="rId7" Type="http://schemas.openxmlformats.org/officeDocument/2006/relationships/hyperlink" Target="http://www.andybeaulieu.com/silverlight/2.0/sortthefoobars/testpage.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hyperlink" Target="http://www.andybeaulieu.com/silverlight/2.0/destroyallinvaders/default.html"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codeplex.com/Balder" TargetMode="External"/><Relationship Id="rId2" Type="http://schemas.openxmlformats.org/officeDocument/2006/relationships/hyperlink" Target="http://www.markdawson.org/kit3d/"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85089" y="2727464"/>
            <a:ext cx="5686087" cy="1024896"/>
          </a:xfrm>
        </p:spPr>
        <p:txBody>
          <a:bodyPr/>
          <a:lstStyle/>
          <a:p>
            <a:r>
              <a:rPr lang="tr-TR" dirty="0" err="1" smtClean="0"/>
              <a:t>Silverlight</a:t>
            </a:r>
            <a:r>
              <a:rPr lang="tr-TR" dirty="0" smtClean="0"/>
              <a:t> 2.0 ile</a:t>
            </a:r>
            <a:br>
              <a:rPr lang="tr-TR" dirty="0" smtClean="0"/>
            </a:br>
            <a:r>
              <a:rPr lang="tr-TR" dirty="0" smtClean="0"/>
              <a:t>Oyun Programlama</a:t>
            </a:r>
            <a:endParaRPr lang="en-US" dirty="0"/>
          </a:p>
        </p:txBody>
      </p:sp>
      <p:sp>
        <p:nvSpPr>
          <p:cNvPr id="5" name="Subtitle 4"/>
          <p:cNvSpPr>
            <a:spLocks noGrp="1"/>
          </p:cNvSpPr>
          <p:nvPr>
            <p:ph type="subTitle" idx="1"/>
          </p:nvPr>
        </p:nvSpPr>
        <p:spPr>
          <a:xfrm>
            <a:off x="881063" y="4022824"/>
            <a:ext cx="7690116" cy="1107996"/>
          </a:xfrm>
        </p:spPr>
        <p:txBody>
          <a:bodyPr/>
          <a:lstStyle/>
          <a:p>
            <a:r>
              <a:rPr lang="tr-TR" sz="2000" dirty="0" err="1" smtClean="0"/>
              <a:t>Daron</a:t>
            </a:r>
            <a:r>
              <a:rPr lang="tr-TR" sz="2000" dirty="0" smtClean="0"/>
              <a:t> </a:t>
            </a:r>
            <a:r>
              <a:rPr lang="tr-TR" sz="2000" dirty="0" err="1" smtClean="0"/>
              <a:t>Yöndem</a:t>
            </a:r>
            <a:endParaRPr lang="tr-TR" sz="2000" dirty="0" smtClean="0"/>
          </a:p>
          <a:p>
            <a:r>
              <a:rPr lang="tr-TR" sz="2000" dirty="0" smtClean="0"/>
              <a:t>INETA Türkiye Başkanı</a:t>
            </a:r>
          </a:p>
          <a:p>
            <a:r>
              <a:rPr lang="tr-TR" sz="2000" dirty="0" err="1" smtClean="0"/>
              <a:t>daron</a:t>
            </a:r>
            <a:r>
              <a:rPr lang="tr-TR" sz="2000" dirty="0" smtClean="0"/>
              <a:t>@</a:t>
            </a:r>
            <a:r>
              <a:rPr lang="tr-TR" sz="2000" dirty="0" err="1" smtClean="0"/>
              <a:t>yondem</a:t>
            </a:r>
            <a:r>
              <a:rPr lang="tr-TR" sz="2000" dirty="0" smtClean="0"/>
              <a:t>.com</a:t>
            </a:r>
          </a:p>
          <a:p>
            <a:r>
              <a:rPr lang="tr-TR" sz="2000" dirty="0" smtClean="0"/>
              <a:t>http://daron.yondem.com</a:t>
            </a:r>
            <a:endParaRPr lang="en-US" sz="2000" dirty="0"/>
          </a:p>
        </p:txBody>
      </p:sp>
      <p:pic>
        <p:nvPicPr>
          <p:cNvPr id="6" name="Picture 5" descr="IBM.tif"/>
          <p:cNvPicPr>
            <a:picLocks noChangeAspect="1"/>
          </p:cNvPicPr>
          <p:nvPr/>
        </p:nvPicPr>
        <p:blipFill>
          <a:blip r:embed="rId3" cstate="print"/>
          <a:stretch>
            <a:fillRect/>
          </a:stretch>
        </p:blipFill>
        <p:spPr>
          <a:xfrm>
            <a:off x="407462" y="5431235"/>
            <a:ext cx="680359" cy="1005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CP_Dreamweaver_8_Dev.tif"/>
          <p:cNvPicPr>
            <a:picLocks noChangeAspect="1"/>
          </p:cNvPicPr>
          <p:nvPr/>
        </p:nvPicPr>
        <p:blipFill>
          <a:blip r:embed="rId4" cstate="print"/>
          <a:stretch>
            <a:fillRect/>
          </a:stretch>
        </p:blipFill>
        <p:spPr>
          <a:xfrm>
            <a:off x="1333634" y="5916733"/>
            <a:ext cx="1787939" cy="5102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MCPD(rgb)_506_505_504.png"/>
          <p:cNvPicPr>
            <a:picLocks noChangeAspect="1"/>
          </p:cNvPicPr>
          <p:nvPr/>
        </p:nvPicPr>
        <p:blipFill>
          <a:blip r:embed="rId5"/>
          <a:stretch>
            <a:fillRect/>
          </a:stretch>
        </p:blipFill>
        <p:spPr>
          <a:xfrm>
            <a:off x="357158" y="428604"/>
            <a:ext cx="3124200" cy="752475"/>
          </a:xfrm>
          <a:prstGeom prst="rect">
            <a:avLst/>
          </a:prstGeom>
        </p:spPr>
      </p:pic>
      <p:pic>
        <p:nvPicPr>
          <p:cNvPr id="9" name="Picture 8" descr="MCITP(rgb)_501_502.png"/>
          <p:cNvPicPr>
            <a:picLocks noChangeAspect="1"/>
          </p:cNvPicPr>
          <p:nvPr/>
        </p:nvPicPr>
        <p:blipFill>
          <a:blip r:embed="rId6"/>
          <a:stretch>
            <a:fillRect/>
          </a:stretch>
        </p:blipFill>
        <p:spPr>
          <a:xfrm>
            <a:off x="357158" y="1428736"/>
            <a:ext cx="2590800" cy="581025"/>
          </a:xfrm>
          <a:prstGeom prst="rect">
            <a:avLst/>
          </a:prstGeom>
        </p:spPr>
      </p:pic>
      <p:pic>
        <p:nvPicPr>
          <p:cNvPr id="10" name="Picture 9" descr="MCTS(rgb)_513_512_514_507.png"/>
          <p:cNvPicPr>
            <a:picLocks noChangeAspect="1"/>
          </p:cNvPicPr>
          <p:nvPr/>
        </p:nvPicPr>
        <p:blipFill>
          <a:blip r:embed="rId7"/>
          <a:stretch>
            <a:fillRect/>
          </a:stretch>
        </p:blipFill>
        <p:spPr>
          <a:xfrm>
            <a:off x="357158" y="2285992"/>
            <a:ext cx="2524125" cy="762000"/>
          </a:xfrm>
          <a:prstGeom prst="rect">
            <a:avLst/>
          </a:prstGeom>
        </p:spPr>
      </p:pic>
      <p:pic>
        <p:nvPicPr>
          <p:cNvPr id="11" name="Picture 10" descr="MCSD(rgb).png"/>
          <p:cNvPicPr>
            <a:picLocks noChangeAspect="1"/>
          </p:cNvPicPr>
          <p:nvPr/>
        </p:nvPicPr>
        <p:blipFill>
          <a:blip r:embed="rId8"/>
          <a:stretch>
            <a:fillRect/>
          </a:stretch>
        </p:blipFill>
        <p:spPr>
          <a:xfrm>
            <a:off x="357158" y="3357562"/>
            <a:ext cx="1066800" cy="504825"/>
          </a:xfrm>
          <a:prstGeom prst="rect">
            <a:avLst/>
          </a:prstGeom>
        </p:spPr>
      </p:pic>
      <p:pic>
        <p:nvPicPr>
          <p:cNvPr id="12" name="Picture 11" descr="MCAD(rgb).png"/>
          <p:cNvPicPr>
            <a:picLocks noChangeAspect="1"/>
          </p:cNvPicPr>
          <p:nvPr/>
        </p:nvPicPr>
        <p:blipFill>
          <a:blip r:embed="rId9"/>
          <a:stretch>
            <a:fillRect/>
          </a:stretch>
        </p:blipFill>
        <p:spPr>
          <a:xfrm>
            <a:off x="1714480" y="3357562"/>
            <a:ext cx="1066800" cy="504825"/>
          </a:xfrm>
          <a:prstGeom prst="rect">
            <a:avLst/>
          </a:prstGeom>
        </p:spPr>
      </p:pic>
      <p:pic>
        <p:nvPicPr>
          <p:cNvPr id="13" name="Picture 12" descr="MCDBA(rgb).png"/>
          <p:cNvPicPr>
            <a:picLocks noChangeAspect="1"/>
          </p:cNvPicPr>
          <p:nvPr/>
        </p:nvPicPr>
        <p:blipFill>
          <a:blip r:embed="rId10"/>
          <a:stretch>
            <a:fillRect/>
          </a:stretch>
        </p:blipFill>
        <p:spPr>
          <a:xfrm>
            <a:off x="357158" y="4071942"/>
            <a:ext cx="1066800" cy="495300"/>
          </a:xfrm>
          <a:prstGeom prst="rect">
            <a:avLst/>
          </a:prstGeom>
        </p:spPr>
      </p:pic>
      <p:pic>
        <p:nvPicPr>
          <p:cNvPr id="14" name="Picture 13" descr="MCP(rgb).png"/>
          <p:cNvPicPr>
            <a:picLocks noChangeAspect="1"/>
          </p:cNvPicPr>
          <p:nvPr/>
        </p:nvPicPr>
        <p:blipFill>
          <a:blip r:embed="rId11"/>
          <a:stretch>
            <a:fillRect/>
          </a:stretch>
        </p:blipFill>
        <p:spPr>
          <a:xfrm>
            <a:off x="1719250" y="4071942"/>
            <a:ext cx="1066800" cy="495300"/>
          </a:xfrm>
          <a:prstGeom prst="rect">
            <a:avLst/>
          </a:prstGeom>
        </p:spPr>
      </p:pic>
      <p:pic>
        <p:nvPicPr>
          <p:cNvPr id="15" name="Picture 14" descr="MCT(rgb).png"/>
          <p:cNvPicPr>
            <a:picLocks noChangeAspect="1"/>
          </p:cNvPicPr>
          <p:nvPr/>
        </p:nvPicPr>
        <p:blipFill>
          <a:blip r:embed="rId12"/>
          <a:stretch>
            <a:fillRect/>
          </a:stretch>
        </p:blipFill>
        <p:spPr>
          <a:xfrm>
            <a:off x="7669431" y="436343"/>
            <a:ext cx="1057275" cy="561975"/>
          </a:xfrm>
          <a:prstGeom prst="rect">
            <a:avLst/>
          </a:prstGeom>
        </p:spPr>
      </p:pic>
      <p:pic>
        <p:nvPicPr>
          <p:cNvPr id="16" name="Picture 15" descr="MVP_Horizontal_FullColor.png"/>
          <p:cNvPicPr>
            <a:picLocks noChangeAspect="1"/>
          </p:cNvPicPr>
          <p:nvPr/>
        </p:nvPicPr>
        <p:blipFill>
          <a:blip r:embed="rId13" cstate="print"/>
          <a:stretch>
            <a:fillRect/>
          </a:stretch>
        </p:blipFill>
        <p:spPr>
          <a:xfrm>
            <a:off x="5711055" y="402280"/>
            <a:ext cx="1656037" cy="669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45021" y="2017994"/>
            <a:ext cx="5912069" cy="3539430"/>
          </a:xfrm>
          <a:prstGeom prst="rect">
            <a:avLst/>
          </a:prstGeom>
          <a:noFill/>
        </p:spPr>
        <p:txBody>
          <a:bodyPr wrap="square" rtlCol="0">
            <a:spAutoFit/>
          </a:bodyPr>
          <a:lstStyle/>
          <a:p>
            <a:r>
              <a:rPr lang="tr-TR" sz="4400" dirty="0" smtClean="0"/>
              <a:t>TEŞEKKÜRLER</a:t>
            </a:r>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err="1" smtClean="0"/>
              <a:t>Daron</a:t>
            </a:r>
            <a:r>
              <a:rPr lang="tr-TR" dirty="0" smtClean="0"/>
              <a:t> </a:t>
            </a:r>
            <a:r>
              <a:rPr lang="tr-TR" dirty="0" err="1" smtClean="0"/>
              <a:t>Yöndem</a:t>
            </a:r>
            <a:endParaRPr lang="tr-TR" dirty="0" smtClean="0"/>
          </a:p>
          <a:p>
            <a:r>
              <a:rPr lang="tr-TR" dirty="0" err="1" smtClean="0"/>
              <a:t>daron</a:t>
            </a:r>
            <a:r>
              <a:rPr lang="tr-TR" dirty="0" smtClean="0"/>
              <a:t>@</a:t>
            </a:r>
            <a:r>
              <a:rPr lang="tr-TR" dirty="0" err="1" smtClean="0"/>
              <a:t>yondem</a:t>
            </a:r>
            <a:r>
              <a:rPr lang="tr-TR" dirty="0" smtClean="0"/>
              <a:t>.com</a:t>
            </a:r>
          </a:p>
          <a:p>
            <a:r>
              <a:rPr lang="tr-TR" dirty="0" smtClean="0"/>
              <a:t>http://daron.yondem.com</a:t>
            </a:r>
            <a:endParaRPr lang="tr-TR" dirty="0"/>
          </a:p>
        </p:txBody>
      </p:sp>
      <p:pic>
        <p:nvPicPr>
          <p:cNvPr id="3" name="Picture 2" descr="International .Net Association">
            <a:hlinkClick r:id="rId3"/>
          </p:cNvPr>
          <p:cNvPicPr>
            <a:picLocks noChangeAspect="1" noChangeArrowheads="1"/>
          </p:cNvPicPr>
          <p:nvPr/>
        </p:nvPicPr>
        <p:blipFill>
          <a:blip r:embed="rId4"/>
          <a:srcRect/>
          <a:stretch>
            <a:fillRect/>
          </a:stretch>
        </p:blipFill>
        <p:spPr bwMode="auto">
          <a:xfrm>
            <a:off x="6740939" y="366405"/>
            <a:ext cx="1905000" cy="1295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tr-TR" dirty="0" smtClean="0"/>
              <a:t>Neden </a:t>
            </a:r>
            <a:r>
              <a:rPr lang="tr-TR" dirty="0" err="1" smtClean="0"/>
              <a:t>Silverlight</a:t>
            </a:r>
            <a:r>
              <a:rPr lang="tr-TR" dirty="0" smtClean="0"/>
              <a:t>?</a:t>
            </a:r>
            <a:endParaRPr lang="en-US" dirty="0">
              <a:solidFill>
                <a:srgbClr val="FF0000"/>
              </a:solidFill>
            </a:endParaRPr>
          </a:p>
        </p:txBody>
      </p:sp>
      <p:sp>
        <p:nvSpPr>
          <p:cNvPr id="10" name="Text Placeholder 9"/>
          <p:cNvSpPr>
            <a:spLocks noGrp="1"/>
          </p:cNvSpPr>
          <p:nvPr>
            <p:ph type="body" sz="quarter" idx="10"/>
          </p:nvPr>
        </p:nvSpPr>
        <p:spPr>
          <a:xfrm>
            <a:off x="3941379" y="1752600"/>
            <a:ext cx="4995188" cy="3742563"/>
          </a:xfrm>
        </p:spPr>
        <p:txBody>
          <a:bodyPr/>
          <a:lstStyle/>
          <a:p>
            <a:pPr>
              <a:buNone/>
            </a:pPr>
            <a:r>
              <a:rPr lang="tr-TR" sz="1600" b="1" dirty="0" smtClean="0">
                <a:solidFill>
                  <a:schemeClr val="accent2">
                    <a:lumMod val="75000"/>
                  </a:schemeClr>
                </a:solidFill>
                <a:latin typeface="Segoe Semibold" pitchFamily="34" charset="0"/>
              </a:rPr>
              <a:t>Bolca Kaynak</a:t>
            </a:r>
            <a:endParaRPr lang="en-US" sz="1600" b="1" dirty="0" smtClean="0">
              <a:solidFill>
                <a:schemeClr val="accent2">
                  <a:lumMod val="75000"/>
                </a:schemeClr>
              </a:solidFill>
              <a:latin typeface="Segoe Semibold" pitchFamily="34" charset="0"/>
            </a:endParaRPr>
          </a:p>
          <a:p>
            <a:pPr lvl="0"/>
            <a:r>
              <a:rPr lang="tr-TR" sz="1600" b="1" dirty="0" smtClean="0">
                <a:latin typeface="Segoe Light" pitchFamily="34" charset="0"/>
              </a:rPr>
              <a:t>En zengin dokümantasyon</a:t>
            </a:r>
          </a:p>
          <a:p>
            <a:pPr lvl="0"/>
            <a:r>
              <a:rPr lang="tr-TR" sz="1600" b="1" dirty="0" smtClean="0">
                <a:latin typeface="Segoe Light" pitchFamily="34" charset="0"/>
              </a:rPr>
              <a:t>VB/C# ile Nesne Yönelimli Mimari</a:t>
            </a:r>
          </a:p>
          <a:p>
            <a:pPr lvl="0"/>
            <a:r>
              <a:rPr lang="tr-TR" sz="1600" b="1" dirty="0" err="1" smtClean="0">
                <a:latin typeface="Segoe Light" pitchFamily="34" charset="0"/>
              </a:rPr>
              <a:t>Networking</a:t>
            </a:r>
            <a:r>
              <a:rPr lang="tr-TR" sz="1600" b="1" dirty="0" smtClean="0">
                <a:latin typeface="Segoe Light" pitchFamily="34" charset="0"/>
              </a:rPr>
              <a:t> seçenekleri</a:t>
            </a:r>
            <a:endParaRPr lang="en-US" sz="1600" b="1" dirty="0" smtClean="0">
              <a:latin typeface="Segoe Light" pitchFamily="34" charset="0"/>
            </a:endParaRPr>
          </a:p>
          <a:p>
            <a:pPr lvl="0"/>
            <a:endParaRPr lang="en-US" sz="1600" b="1" i="1" dirty="0" smtClean="0">
              <a:latin typeface="Segoe Semibold" pitchFamily="34" charset="0"/>
            </a:endParaRPr>
          </a:p>
          <a:p>
            <a:pPr lvl="0">
              <a:buNone/>
            </a:pPr>
            <a:r>
              <a:rPr lang="tr-TR" sz="1600" b="1" dirty="0" smtClean="0">
                <a:solidFill>
                  <a:schemeClr val="accent2">
                    <a:lumMod val="75000"/>
                  </a:schemeClr>
                </a:solidFill>
                <a:latin typeface="Segoe Semibold" pitchFamily="34" charset="0"/>
              </a:rPr>
              <a:t>Oyun Programlama </a:t>
            </a:r>
            <a:r>
              <a:rPr lang="tr-TR" sz="1600" b="1" dirty="0" err="1" smtClean="0">
                <a:solidFill>
                  <a:schemeClr val="accent2">
                    <a:lumMod val="75000"/>
                  </a:schemeClr>
                </a:solidFill>
                <a:latin typeface="Segoe Semibold" pitchFamily="34" charset="0"/>
              </a:rPr>
              <a:t>Konsepting</a:t>
            </a:r>
            <a:r>
              <a:rPr lang="tr-TR" sz="1600" b="1" dirty="0" smtClean="0">
                <a:solidFill>
                  <a:schemeClr val="accent2">
                    <a:lumMod val="75000"/>
                  </a:schemeClr>
                </a:solidFill>
                <a:latin typeface="Segoe Semibold" pitchFamily="34" charset="0"/>
              </a:rPr>
              <a:t> Uygun</a:t>
            </a:r>
            <a:endParaRPr lang="en-US" sz="1600" b="1" dirty="0" smtClean="0">
              <a:solidFill>
                <a:schemeClr val="accent2">
                  <a:lumMod val="75000"/>
                </a:schemeClr>
              </a:solidFill>
              <a:latin typeface="Segoe Semibold" pitchFamily="34" charset="0"/>
            </a:endParaRPr>
          </a:p>
          <a:p>
            <a:pPr lvl="0"/>
            <a:r>
              <a:rPr lang="tr-TR" sz="1600" b="1" dirty="0" smtClean="0">
                <a:latin typeface="Segoe Light" pitchFamily="34" charset="0"/>
              </a:rPr>
              <a:t>Hazır sayaç yapıları</a:t>
            </a:r>
          </a:p>
          <a:p>
            <a:pPr lvl="0"/>
            <a:r>
              <a:rPr lang="tr-TR" sz="1600" b="1" dirty="0" smtClean="0">
                <a:latin typeface="Segoe Light" pitchFamily="34" charset="0"/>
              </a:rPr>
              <a:t>Hazır çizim araçları</a:t>
            </a:r>
          </a:p>
          <a:p>
            <a:pPr lvl="0"/>
            <a:r>
              <a:rPr lang="tr-TR" sz="1600" b="1" dirty="0" smtClean="0">
                <a:latin typeface="Segoe Light" pitchFamily="34" charset="0"/>
              </a:rPr>
              <a:t>Geriye sadece programlamak kalıyor!</a:t>
            </a:r>
            <a:endParaRPr lang="en-US" sz="1600" dirty="0" smtClean="0">
              <a:latin typeface="Segoe Light" pitchFamily="34" charset="0"/>
            </a:endParaRPr>
          </a:p>
          <a:p>
            <a:pPr lvl="0">
              <a:buNone/>
            </a:pPr>
            <a:endParaRPr lang="en-US" sz="1600" dirty="0" smtClean="0">
              <a:latin typeface="Segoe Semibold" pitchFamily="34" charset="0"/>
            </a:endParaRPr>
          </a:p>
          <a:p>
            <a:pPr>
              <a:buNone/>
            </a:pPr>
            <a:r>
              <a:rPr lang="tr-TR" sz="1600" b="1" dirty="0" smtClean="0">
                <a:solidFill>
                  <a:schemeClr val="accent2">
                    <a:lumMod val="75000"/>
                  </a:schemeClr>
                </a:solidFill>
                <a:latin typeface="Segoe Semibold" pitchFamily="34" charset="0"/>
              </a:rPr>
              <a:t>Zengin Dil Seçenekleri</a:t>
            </a:r>
            <a:endParaRPr lang="en-US" sz="1600" b="1" dirty="0" smtClean="0">
              <a:solidFill>
                <a:schemeClr val="accent2">
                  <a:lumMod val="75000"/>
                </a:schemeClr>
              </a:solidFill>
              <a:latin typeface="Segoe Semibold" pitchFamily="34" charset="0"/>
            </a:endParaRPr>
          </a:p>
          <a:p>
            <a:pPr lvl="0"/>
            <a:r>
              <a:rPr lang="tr-TR" sz="1600" b="1" dirty="0" err="1" smtClean="0">
                <a:latin typeface="Segoe Light" pitchFamily="34" charset="0"/>
              </a:rPr>
              <a:t>Python</a:t>
            </a:r>
            <a:r>
              <a:rPr lang="tr-TR" sz="1600" b="1" dirty="0" smtClean="0">
                <a:latin typeface="Segoe Light" pitchFamily="34" charset="0"/>
              </a:rPr>
              <a:t>, </a:t>
            </a:r>
            <a:r>
              <a:rPr lang="tr-TR" sz="1600" b="1" dirty="0" err="1" smtClean="0">
                <a:latin typeface="Segoe Light" pitchFamily="34" charset="0"/>
              </a:rPr>
              <a:t>Ruby</a:t>
            </a:r>
            <a:r>
              <a:rPr lang="tr-TR" sz="1600" b="1" dirty="0" smtClean="0">
                <a:latin typeface="Segoe Light" pitchFamily="34" charset="0"/>
              </a:rPr>
              <a:t> ?</a:t>
            </a:r>
          </a:p>
          <a:p>
            <a:pPr lvl="0"/>
            <a:r>
              <a:rPr lang="tr-TR" sz="1600" b="1" dirty="0" smtClean="0">
                <a:latin typeface="Segoe Light" pitchFamily="34" charset="0"/>
              </a:rPr>
              <a:t>DLR ile CLR beraber!</a:t>
            </a:r>
            <a:endParaRPr lang="en-US" sz="1600" dirty="0" smtClean="0">
              <a:latin typeface="Segoe Light" pitchFamily="34" charset="0"/>
            </a:endParaRPr>
          </a:p>
          <a:p>
            <a:endParaRPr lang="en-US" sz="1600" dirty="0">
              <a:latin typeface="Segoe Semibold" pitchFamily="34" charset="0"/>
            </a:endParaRPr>
          </a:p>
        </p:txBody>
      </p:sp>
      <p:pic>
        <p:nvPicPr>
          <p:cNvPr id="26626" name="Picture 2" descr="http://www.andybeaulieu.com/Portals/1/HoopShootSmall.png">
            <a:hlinkClick r:id="rId3"/>
          </p:cNvPr>
          <p:cNvPicPr>
            <a:picLocks noChangeAspect="1" noChangeArrowheads="1"/>
          </p:cNvPicPr>
          <p:nvPr/>
        </p:nvPicPr>
        <p:blipFill>
          <a:blip r:embed="rId4"/>
          <a:srcRect/>
          <a:stretch>
            <a:fillRect/>
          </a:stretch>
        </p:blipFill>
        <p:spPr bwMode="auto">
          <a:xfrm>
            <a:off x="770430" y="1605509"/>
            <a:ext cx="2848772" cy="18944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andybeaulieu.com/Portals/1/DestroyAll200.jpg">
            <a:hlinkClick r:id="rId5"/>
          </p:cNvPr>
          <p:cNvPicPr>
            <a:picLocks noChangeAspect="1" noChangeArrowheads="1"/>
          </p:cNvPicPr>
          <p:nvPr/>
        </p:nvPicPr>
        <p:blipFill>
          <a:blip r:embed="rId6"/>
          <a:srcRect/>
          <a:stretch>
            <a:fillRect/>
          </a:stretch>
        </p:blipFill>
        <p:spPr bwMode="auto">
          <a:xfrm>
            <a:off x="504499" y="3040172"/>
            <a:ext cx="1905000" cy="1266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30" name="Picture 6" descr="http://www.andybeaulieu.com/Portals/1/foobars1.jpg">
            <a:hlinkClick r:id="rId7"/>
          </p:cNvPr>
          <p:cNvPicPr>
            <a:picLocks noChangeAspect="1" noChangeArrowheads="1"/>
          </p:cNvPicPr>
          <p:nvPr/>
        </p:nvPicPr>
        <p:blipFill>
          <a:blip r:embed="rId8"/>
          <a:srcRect/>
          <a:stretch>
            <a:fillRect/>
          </a:stretch>
        </p:blipFill>
        <p:spPr bwMode="auto">
          <a:xfrm>
            <a:off x="1716362" y="4143757"/>
            <a:ext cx="1905000" cy="1266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3" y="252256"/>
            <a:ext cx="8382000" cy="507832"/>
          </a:xfrm>
        </p:spPr>
        <p:txBody>
          <a:bodyPr/>
          <a:lstStyle/>
          <a:p>
            <a:r>
              <a:rPr lang="tr-TR" dirty="0" smtClean="0"/>
              <a:t>Adım 1 : </a:t>
            </a:r>
            <a:r>
              <a:rPr lang="tr-TR" dirty="0" err="1" smtClean="0"/>
              <a:t>Timer</a:t>
            </a:r>
            <a:endParaRPr lang="en-US" dirty="0"/>
          </a:p>
        </p:txBody>
      </p:sp>
      <p:sp>
        <p:nvSpPr>
          <p:cNvPr id="3" name="Text Placeholder 2"/>
          <p:cNvSpPr>
            <a:spLocks noGrp="1"/>
          </p:cNvSpPr>
          <p:nvPr>
            <p:ph type="body" sz="quarter" idx="10"/>
          </p:nvPr>
        </p:nvSpPr>
        <p:spPr>
          <a:xfrm>
            <a:off x="359833" y="898639"/>
            <a:ext cx="8382000" cy="1518549"/>
          </a:xfrm>
        </p:spPr>
        <p:txBody>
          <a:bodyPr numCol="2"/>
          <a:lstStyle/>
          <a:p>
            <a:r>
              <a:rPr lang="tr-TR" dirty="0" err="1" smtClean="0"/>
              <a:t>CompositionTarget</a:t>
            </a:r>
            <a:r>
              <a:rPr lang="tr-TR" dirty="0" smtClean="0"/>
              <a:t>.</a:t>
            </a:r>
            <a:r>
              <a:rPr lang="tr-TR" dirty="0" err="1" smtClean="0"/>
              <a:t>Rendering</a:t>
            </a:r>
            <a:r>
              <a:rPr lang="tr-TR" dirty="0" smtClean="0"/>
              <a:t> </a:t>
            </a:r>
            <a:endParaRPr lang="tr-TR" dirty="0" smtClean="0"/>
          </a:p>
          <a:p>
            <a:pPr lvl="1"/>
            <a:r>
              <a:rPr lang="tr-TR" dirty="0" err="1" smtClean="0"/>
              <a:t>Frame</a:t>
            </a:r>
            <a:r>
              <a:rPr lang="tr-TR" dirty="0" smtClean="0"/>
              <a:t> Animasyonu</a:t>
            </a:r>
          </a:p>
          <a:p>
            <a:r>
              <a:rPr lang="tr-TR" dirty="0" err="1" smtClean="0"/>
              <a:t>DispatchTimer</a:t>
            </a:r>
            <a:endParaRPr lang="tr-TR" dirty="0" smtClean="0"/>
          </a:p>
          <a:p>
            <a:pPr lvl="1"/>
            <a:r>
              <a:rPr lang="tr-TR" dirty="0" smtClean="0"/>
              <a:t>UI </a:t>
            </a:r>
            <a:r>
              <a:rPr lang="tr-TR" dirty="0" err="1" smtClean="0"/>
              <a:t>Thread</a:t>
            </a:r>
            <a:r>
              <a:rPr lang="tr-TR" dirty="0" smtClean="0"/>
              <a:t> içerisinde</a:t>
            </a:r>
          </a:p>
          <a:p>
            <a:r>
              <a:rPr lang="tr-TR" dirty="0" err="1" smtClean="0"/>
              <a:t>StoryBoard</a:t>
            </a:r>
            <a:endParaRPr lang="tr-TR" dirty="0" smtClean="0"/>
          </a:p>
          <a:p>
            <a:r>
              <a:rPr lang="tr-TR" dirty="0" err="1" smtClean="0"/>
              <a:t>System</a:t>
            </a:r>
            <a:r>
              <a:rPr lang="tr-TR" dirty="0" smtClean="0"/>
              <a:t>.</a:t>
            </a:r>
            <a:r>
              <a:rPr lang="tr-TR" dirty="0" err="1" smtClean="0"/>
              <a:t>Thread</a:t>
            </a:r>
            <a:r>
              <a:rPr lang="tr-TR" dirty="0" smtClean="0"/>
              <a:t>.</a:t>
            </a:r>
            <a:r>
              <a:rPr lang="tr-TR" dirty="0" err="1" smtClean="0"/>
              <a:t>Timer</a:t>
            </a:r>
            <a:endParaRPr lang="en-US" dirty="0"/>
          </a:p>
        </p:txBody>
      </p:sp>
      <p:sp>
        <p:nvSpPr>
          <p:cNvPr id="7" name="TextBox 6"/>
          <p:cNvSpPr txBox="1"/>
          <p:nvPr/>
        </p:nvSpPr>
        <p:spPr>
          <a:xfrm>
            <a:off x="425668" y="2554015"/>
            <a:ext cx="8150773" cy="4031873"/>
          </a:xfrm>
          <a:prstGeom prst="rect">
            <a:avLst/>
          </a:prstGeom>
          <a:noFill/>
        </p:spPr>
        <p:txBody>
          <a:bodyPr wrap="square" rtlCol="0">
            <a:spAutoFit/>
          </a:bodyPr>
          <a:lstStyle/>
          <a:p>
            <a:r>
              <a:rPr lang="tr-TR" sz="1600" dirty="0" smtClean="0">
                <a:solidFill>
                  <a:srgbClr val="000000"/>
                </a:solidFill>
                <a:latin typeface="Consolas"/>
              </a:rPr>
              <a:t>    </a:t>
            </a:r>
            <a:r>
              <a:rPr lang="tr-TR" sz="1600" dirty="0" err="1" smtClean="0">
                <a:solidFill>
                  <a:srgbClr val="0000FF"/>
                </a:solidFill>
                <a:latin typeface="Consolas"/>
              </a:rPr>
              <a:t>public</a:t>
            </a:r>
            <a:r>
              <a:rPr lang="tr-TR" sz="1600" dirty="0" smtClean="0">
                <a:solidFill>
                  <a:srgbClr val="000000"/>
                </a:solidFill>
                <a:latin typeface="Consolas"/>
              </a:rPr>
              <a:t> </a:t>
            </a:r>
            <a:r>
              <a:rPr lang="tr-TR" sz="1600" dirty="0" err="1" smtClean="0">
                <a:solidFill>
                  <a:srgbClr val="0000FF"/>
                </a:solidFill>
                <a:latin typeface="Consolas"/>
              </a:rPr>
              <a:t>partial</a:t>
            </a:r>
            <a:r>
              <a:rPr lang="tr-TR" sz="1600" dirty="0" smtClean="0">
                <a:solidFill>
                  <a:srgbClr val="000000"/>
                </a:solidFill>
                <a:latin typeface="Consolas"/>
              </a:rPr>
              <a:t> </a:t>
            </a:r>
            <a:r>
              <a:rPr lang="tr-TR" sz="1600" dirty="0" err="1" smtClean="0">
                <a:solidFill>
                  <a:srgbClr val="0000FF"/>
                </a:solidFill>
                <a:latin typeface="Consolas"/>
              </a:rPr>
              <a:t>class</a:t>
            </a:r>
            <a:r>
              <a:rPr lang="tr-TR" sz="1600" dirty="0" smtClean="0">
                <a:solidFill>
                  <a:srgbClr val="000000"/>
                </a:solidFill>
                <a:latin typeface="Consolas"/>
              </a:rPr>
              <a:t> </a:t>
            </a:r>
            <a:r>
              <a:rPr lang="tr-TR" sz="1600" dirty="0" err="1" smtClean="0">
                <a:solidFill>
                  <a:srgbClr val="2B91AF"/>
                </a:solidFill>
                <a:latin typeface="Consolas"/>
              </a:rPr>
              <a:t>Page</a:t>
            </a:r>
            <a:r>
              <a:rPr lang="tr-TR" sz="1600" dirty="0" smtClean="0">
                <a:solidFill>
                  <a:srgbClr val="000000"/>
                </a:solidFill>
                <a:latin typeface="Consolas"/>
              </a:rPr>
              <a:t> : </a:t>
            </a:r>
            <a:r>
              <a:rPr lang="tr-TR" sz="1600" dirty="0" err="1" smtClean="0">
                <a:solidFill>
                  <a:srgbClr val="2B91AF"/>
                </a:solidFill>
                <a:latin typeface="Consolas"/>
              </a:rPr>
              <a:t>UserControl</a:t>
            </a:r>
            <a:endParaRPr lang="tr-TR" sz="1600" dirty="0" smtClean="0">
              <a:solidFill>
                <a:srgbClr val="000000"/>
              </a:solidFill>
              <a:latin typeface="Consolas"/>
            </a:endParaRPr>
          </a:p>
          <a:p>
            <a:r>
              <a:rPr lang="tr-TR" sz="1600" dirty="0" smtClean="0">
                <a:solidFill>
                  <a:srgbClr val="000000"/>
                </a:solidFill>
                <a:latin typeface="Consolas"/>
              </a:rPr>
              <a:t>    {</a:t>
            </a:r>
          </a:p>
          <a:p>
            <a:r>
              <a:rPr lang="tr-TR" sz="1600" dirty="0" smtClean="0">
                <a:solidFill>
                  <a:srgbClr val="000000"/>
                </a:solidFill>
                <a:latin typeface="Consolas"/>
              </a:rPr>
              <a:t>        </a:t>
            </a:r>
            <a:r>
              <a:rPr lang="tr-TR" sz="1600" dirty="0" err="1" smtClean="0">
                <a:solidFill>
                  <a:srgbClr val="000000"/>
                </a:solidFill>
                <a:latin typeface="Consolas"/>
              </a:rPr>
              <a:t>System</a:t>
            </a:r>
            <a:r>
              <a:rPr lang="tr-TR" sz="1600" dirty="0" smtClean="0">
                <a:solidFill>
                  <a:srgbClr val="000000"/>
                </a:solidFill>
                <a:latin typeface="Consolas"/>
              </a:rPr>
              <a:t>.</a:t>
            </a:r>
            <a:r>
              <a:rPr lang="tr-TR" sz="1600" dirty="0" err="1" smtClean="0">
                <a:solidFill>
                  <a:srgbClr val="000000"/>
                </a:solidFill>
                <a:latin typeface="Consolas"/>
              </a:rPr>
              <a:t>Threading</a:t>
            </a:r>
            <a:r>
              <a:rPr lang="tr-TR" sz="1600" dirty="0" smtClean="0">
                <a:solidFill>
                  <a:srgbClr val="000000"/>
                </a:solidFill>
                <a:latin typeface="Consolas"/>
              </a:rPr>
              <a:t>.</a:t>
            </a:r>
            <a:r>
              <a:rPr lang="tr-TR" sz="1600" dirty="0" err="1" smtClean="0">
                <a:solidFill>
                  <a:srgbClr val="2B91AF"/>
                </a:solidFill>
                <a:latin typeface="Consolas"/>
              </a:rPr>
              <a:t>Timer</a:t>
            </a:r>
            <a:r>
              <a:rPr lang="tr-TR" sz="1600" dirty="0" smtClean="0">
                <a:solidFill>
                  <a:srgbClr val="000000"/>
                </a:solidFill>
                <a:latin typeface="Consolas"/>
              </a:rPr>
              <a:t> </a:t>
            </a:r>
            <a:r>
              <a:rPr lang="tr-TR" sz="1600" dirty="0" err="1" smtClean="0">
                <a:solidFill>
                  <a:srgbClr val="000000"/>
                </a:solidFill>
                <a:latin typeface="Consolas"/>
              </a:rPr>
              <a:t>Sayac</a:t>
            </a:r>
            <a:r>
              <a:rPr lang="tr-TR" sz="1600" dirty="0" smtClean="0">
                <a:solidFill>
                  <a:srgbClr val="000000"/>
                </a:solidFill>
                <a:latin typeface="Consolas"/>
              </a:rPr>
              <a:t>;</a:t>
            </a:r>
          </a:p>
          <a:p>
            <a:r>
              <a:rPr lang="tr-TR" sz="1600" dirty="0" smtClean="0">
                <a:solidFill>
                  <a:srgbClr val="000000"/>
                </a:solidFill>
                <a:latin typeface="Consolas"/>
              </a:rPr>
              <a:t> </a:t>
            </a:r>
          </a:p>
          <a:p>
            <a:r>
              <a:rPr lang="tr-TR" sz="1600" dirty="0" smtClean="0">
                <a:solidFill>
                  <a:srgbClr val="000000"/>
                </a:solidFill>
                <a:latin typeface="Consolas"/>
              </a:rPr>
              <a:t>        </a:t>
            </a:r>
            <a:r>
              <a:rPr lang="tr-TR" sz="1600" dirty="0" err="1" smtClean="0">
                <a:solidFill>
                  <a:srgbClr val="0000FF"/>
                </a:solidFill>
                <a:latin typeface="Consolas"/>
              </a:rPr>
              <a:t>public</a:t>
            </a:r>
            <a:r>
              <a:rPr lang="tr-TR" sz="1600" dirty="0" smtClean="0">
                <a:solidFill>
                  <a:srgbClr val="000000"/>
                </a:solidFill>
                <a:latin typeface="Consolas"/>
              </a:rPr>
              <a:t> </a:t>
            </a:r>
            <a:r>
              <a:rPr lang="tr-TR" sz="1600" dirty="0" err="1" smtClean="0">
                <a:solidFill>
                  <a:srgbClr val="000000"/>
                </a:solidFill>
                <a:latin typeface="Consolas"/>
              </a:rPr>
              <a:t>Page</a:t>
            </a:r>
            <a:r>
              <a:rPr lang="tr-TR" sz="1600" dirty="0" smtClean="0">
                <a:solidFill>
                  <a:srgbClr val="000000"/>
                </a:solidFill>
                <a:latin typeface="Consolas"/>
              </a:rPr>
              <a:t>()</a:t>
            </a:r>
          </a:p>
          <a:p>
            <a:r>
              <a:rPr lang="tr-TR" sz="1600" dirty="0" smtClean="0">
                <a:solidFill>
                  <a:srgbClr val="000000"/>
                </a:solidFill>
                <a:latin typeface="Consolas"/>
              </a:rPr>
              <a:t>        {</a:t>
            </a:r>
          </a:p>
          <a:p>
            <a:r>
              <a:rPr lang="tr-TR" sz="1600" dirty="0" smtClean="0">
                <a:solidFill>
                  <a:srgbClr val="000000"/>
                </a:solidFill>
                <a:latin typeface="Consolas"/>
              </a:rPr>
              <a:t>            </a:t>
            </a:r>
            <a:r>
              <a:rPr lang="tr-TR" sz="1600" dirty="0" err="1" smtClean="0">
                <a:solidFill>
                  <a:srgbClr val="000000"/>
                </a:solidFill>
                <a:latin typeface="Consolas"/>
              </a:rPr>
              <a:t>InitializeComponent</a:t>
            </a:r>
            <a:r>
              <a:rPr lang="tr-TR" sz="1600" dirty="0" smtClean="0">
                <a:solidFill>
                  <a:srgbClr val="000000"/>
                </a:solidFill>
                <a:latin typeface="Consolas"/>
              </a:rPr>
              <a:t>();</a:t>
            </a:r>
          </a:p>
          <a:p>
            <a:r>
              <a:rPr lang="tr-TR" sz="1600" dirty="0" smtClean="0">
                <a:solidFill>
                  <a:srgbClr val="000000"/>
                </a:solidFill>
                <a:latin typeface="Consolas"/>
              </a:rPr>
              <a:t>            </a:t>
            </a:r>
            <a:r>
              <a:rPr lang="tr-TR" sz="1600" dirty="0" err="1" smtClean="0">
                <a:solidFill>
                  <a:srgbClr val="000000"/>
                </a:solidFill>
                <a:latin typeface="Consolas"/>
              </a:rPr>
              <a:t>Sayac</a:t>
            </a:r>
            <a:r>
              <a:rPr lang="tr-TR" sz="1600" dirty="0" smtClean="0">
                <a:solidFill>
                  <a:srgbClr val="000000"/>
                </a:solidFill>
                <a:latin typeface="Consolas"/>
              </a:rPr>
              <a:t> = </a:t>
            </a:r>
            <a:r>
              <a:rPr lang="tr-TR" sz="1600" dirty="0" err="1" smtClean="0">
                <a:solidFill>
                  <a:srgbClr val="0000FF"/>
                </a:solidFill>
                <a:latin typeface="Consolas"/>
              </a:rPr>
              <a:t>new</a:t>
            </a:r>
            <a:r>
              <a:rPr lang="tr-TR" sz="1600" dirty="0" smtClean="0">
                <a:solidFill>
                  <a:srgbClr val="000000"/>
                </a:solidFill>
                <a:latin typeface="Consolas"/>
              </a:rPr>
              <a:t> </a:t>
            </a:r>
            <a:r>
              <a:rPr lang="tr-TR" sz="1600" dirty="0" err="1" smtClean="0">
                <a:solidFill>
                  <a:srgbClr val="000000"/>
                </a:solidFill>
                <a:latin typeface="Consolas"/>
              </a:rPr>
              <a:t>System</a:t>
            </a:r>
            <a:r>
              <a:rPr lang="tr-TR" sz="1600" dirty="0" smtClean="0">
                <a:solidFill>
                  <a:srgbClr val="000000"/>
                </a:solidFill>
                <a:latin typeface="Consolas"/>
              </a:rPr>
              <a:t>.</a:t>
            </a:r>
            <a:r>
              <a:rPr lang="tr-TR" sz="1600" dirty="0" err="1" smtClean="0">
                <a:solidFill>
                  <a:srgbClr val="000000"/>
                </a:solidFill>
                <a:latin typeface="Consolas"/>
              </a:rPr>
              <a:t>Threading</a:t>
            </a:r>
            <a:r>
              <a:rPr lang="tr-TR" sz="1600" dirty="0" smtClean="0">
                <a:solidFill>
                  <a:srgbClr val="000000"/>
                </a:solidFill>
                <a:latin typeface="Consolas"/>
              </a:rPr>
              <a:t>.</a:t>
            </a:r>
            <a:r>
              <a:rPr lang="tr-TR" sz="1600" dirty="0" err="1" smtClean="0">
                <a:solidFill>
                  <a:srgbClr val="2B91AF"/>
                </a:solidFill>
                <a:latin typeface="Consolas"/>
              </a:rPr>
              <a:t>Timer</a:t>
            </a:r>
            <a:r>
              <a:rPr lang="tr-TR" sz="1600" dirty="0" smtClean="0">
                <a:solidFill>
                  <a:srgbClr val="000000"/>
                </a:solidFill>
                <a:latin typeface="Consolas"/>
              </a:rPr>
              <a:t>(</a:t>
            </a:r>
            <a:r>
              <a:rPr lang="tr-TR" sz="1600" dirty="0" err="1" smtClean="0">
                <a:solidFill>
                  <a:srgbClr val="000000"/>
                </a:solidFill>
                <a:latin typeface="Consolas"/>
              </a:rPr>
              <a:t>Tick</a:t>
            </a:r>
            <a:r>
              <a:rPr lang="tr-TR" sz="1600" dirty="0" smtClean="0">
                <a:solidFill>
                  <a:srgbClr val="000000"/>
                </a:solidFill>
                <a:latin typeface="Consolas"/>
              </a:rPr>
              <a:t>, TOP, 500, 500);</a:t>
            </a:r>
          </a:p>
          <a:p>
            <a:r>
              <a:rPr lang="tr-TR" sz="1600" dirty="0" smtClean="0">
                <a:solidFill>
                  <a:srgbClr val="000000"/>
                </a:solidFill>
                <a:latin typeface="Consolas"/>
              </a:rPr>
              <a:t>        }</a:t>
            </a:r>
          </a:p>
          <a:p>
            <a:r>
              <a:rPr lang="tr-TR" sz="1600" dirty="0" smtClean="0">
                <a:solidFill>
                  <a:srgbClr val="000000"/>
                </a:solidFill>
                <a:latin typeface="Consolas"/>
              </a:rPr>
              <a:t> </a:t>
            </a:r>
          </a:p>
          <a:p>
            <a:r>
              <a:rPr lang="tr-TR" sz="1600" dirty="0" smtClean="0">
                <a:solidFill>
                  <a:srgbClr val="000000"/>
                </a:solidFill>
                <a:latin typeface="Consolas"/>
              </a:rPr>
              <a:t>        </a:t>
            </a:r>
            <a:r>
              <a:rPr lang="tr-TR" sz="1600" dirty="0" err="1" smtClean="0">
                <a:solidFill>
                  <a:srgbClr val="0000FF"/>
                </a:solidFill>
                <a:latin typeface="Consolas"/>
              </a:rPr>
              <a:t>public</a:t>
            </a:r>
            <a:r>
              <a:rPr lang="tr-TR" sz="1600" dirty="0" smtClean="0">
                <a:solidFill>
                  <a:srgbClr val="000000"/>
                </a:solidFill>
                <a:latin typeface="Consolas"/>
              </a:rPr>
              <a:t> </a:t>
            </a:r>
            <a:r>
              <a:rPr lang="tr-TR" sz="1600" dirty="0" err="1" smtClean="0">
                <a:solidFill>
                  <a:srgbClr val="0000FF"/>
                </a:solidFill>
                <a:latin typeface="Consolas"/>
              </a:rPr>
              <a:t>void</a:t>
            </a:r>
            <a:r>
              <a:rPr lang="tr-TR" sz="1600" dirty="0" smtClean="0">
                <a:solidFill>
                  <a:srgbClr val="000000"/>
                </a:solidFill>
                <a:latin typeface="Consolas"/>
              </a:rPr>
              <a:t> </a:t>
            </a:r>
            <a:r>
              <a:rPr lang="tr-TR" sz="1600" dirty="0" err="1" smtClean="0">
                <a:solidFill>
                  <a:srgbClr val="000000"/>
                </a:solidFill>
                <a:latin typeface="Consolas"/>
              </a:rPr>
              <a:t>Tick</a:t>
            </a:r>
            <a:r>
              <a:rPr lang="tr-TR" sz="1600" dirty="0" smtClean="0">
                <a:solidFill>
                  <a:srgbClr val="000000"/>
                </a:solidFill>
                <a:latin typeface="Consolas"/>
              </a:rPr>
              <a:t>(</a:t>
            </a:r>
            <a:r>
              <a:rPr lang="tr-TR" sz="1600" dirty="0" err="1" smtClean="0">
                <a:solidFill>
                  <a:srgbClr val="0000FF"/>
                </a:solidFill>
                <a:latin typeface="Consolas"/>
              </a:rPr>
              <a:t>object</a:t>
            </a:r>
            <a:r>
              <a:rPr lang="tr-TR" sz="1600" dirty="0" smtClean="0">
                <a:solidFill>
                  <a:srgbClr val="000000"/>
                </a:solidFill>
                <a:latin typeface="Consolas"/>
              </a:rPr>
              <a:t> </a:t>
            </a:r>
            <a:r>
              <a:rPr lang="tr-TR" sz="1600" dirty="0" err="1" smtClean="0">
                <a:solidFill>
                  <a:srgbClr val="000000"/>
                </a:solidFill>
                <a:latin typeface="Consolas"/>
              </a:rPr>
              <a:t>sender</a:t>
            </a:r>
            <a:r>
              <a:rPr lang="tr-TR" sz="1600" dirty="0" smtClean="0">
                <a:solidFill>
                  <a:srgbClr val="000000"/>
                </a:solidFill>
                <a:latin typeface="Consolas"/>
              </a:rPr>
              <a:t>)</a:t>
            </a:r>
          </a:p>
          <a:p>
            <a:r>
              <a:rPr lang="tr-TR" sz="1600" dirty="0" smtClean="0">
                <a:solidFill>
                  <a:srgbClr val="000000"/>
                </a:solidFill>
                <a:latin typeface="Consolas"/>
              </a:rPr>
              <a:t>        {</a:t>
            </a:r>
          </a:p>
          <a:p>
            <a:r>
              <a:rPr lang="tr-TR" sz="1600" dirty="0" smtClean="0">
                <a:solidFill>
                  <a:srgbClr val="000000"/>
                </a:solidFill>
                <a:latin typeface="Consolas"/>
              </a:rPr>
              <a:t>            ((</a:t>
            </a:r>
            <a:r>
              <a:rPr lang="tr-TR" sz="1600" dirty="0" err="1" smtClean="0">
                <a:solidFill>
                  <a:srgbClr val="2B91AF"/>
                </a:solidFill>
                <a:latin typeface="Consolas"/>
              </a:rPr>
              <a:t>Ellipse</a:t>
            </a:r>
            <a:r>
              <a:rPr lang="tr-TR" sz="1600" dirty="0" smtClean="0">
                <a:solidFill>
                  <a:srgbClr val="000000"/>
                </a:solidFill>
                <a:latin typeface="Consolas"/>
              </a:rPr>
              <a:t>)</a:t>
            </a:r>
            <a:r>
              <a:rPr lang="tr-TR" sz="1600" dirty="0" err="1" smtClean="0">
                <a:solidFill>
                  <a:srgbClr val="000000"/>
                </a:solidFill>
                <a:latin typeface="Consolas"/>
              </a:rPr>
              <a:t>sender</a:t>
            </a:r>
            <a:r>
              <a:rPr lang="tr-TR" sz="1600" dirty="0" smtClean="0">
                <a:solidFill>
                  <a:srgbClr val="000000"/>
                </a:solidFill>
                <a:latin typeface="Consolas"/>
              </a:rPr>
              <a:t>).</a:t>
            </a:r>
            <a:r>
              <a:rPr lang="tr-TR" sz="1600" dirty="0" err="1" smtClean="0">
                <a:solidFill>
                  <a:srgbClr val="000000"/>
                </a:solidFill>
                <a:latin typeface="Consolas"/>
              </a:rPr>
              <a:t>Dispatcher</a:t>
            </a:r>
            <a:r>
              <a:rPr lang="tr-TR" sz="1600" dirty="0" smtClean="0">
                <a:solidFill>
                  <a:srgbClr val="000000"/>
                </a:solidFill>
                <a:latin typeface="Consolas"/>
              </a:rPr>
              <a:t>.</a:t>
            </a:r>
            <a:r>
              <a:rPr lang="tr-TR" sz="1600" dirty="0" err="1" smtClean="0">
                <a:solidFill>
                  <a:srgbClr val="000000"/>
                </a:solidFill>
                <a:latin typeface="Consolas"/>
              </a:rPr>
              <a:t>BeginInvoke</a:t>
            </a:r>
            <a:r>
              <a:rPr lang="tr-TR" sz="1600" dirty="0" smtClean="0">
                <a:solidFill>
                  <a:srgbClr val="000000"/>
                </a:solidFill>
                <a:latin typeface="Consolas"/>
              </a:rPr>
              <a:t>(</a:t>
            </a:r>
            <a:r>
              <a:rPr lang="tr-TR" sz="1600" dirty="0" err="1" smtClean="0">
                <a:solidFill>
                  <a:srgbClr val="0000FF"/>
                </a:solidFill>
                <a:latin typeface="Consolas"/>
              </a:rPr>
              <a:t>delegate</a:t>
            </a:r>
            <a:r>
              <a:rPr lang="tr-TR" sz="1600" dirty="0" smtClean="0">
                <a:solidFill>
                  <a:srgbClr val="000000"/>
                </a:solidFill>
                <a:latin typeface="Consolas"/>
              </a:rPr>
              <a:t>() { ((</a:t>
            </a:r>
            <a:r>
              <a:rPr lang="tr-TR" sz="1600" dirty="0" err="1" smtClean="0">
                <a:solidFill>
                  <a:srgbClr val="2B91AF"/>
                </a:solidFill>
                <a:latin typeface="Consolas"/>
              </a:rPr>
              <a:t>Ellipse</a:t>
            </a:r>
            <a:r>
              <a:rPr lang="tr-TR" sz="1600" dirty="0" smtClean="0">
                <a:solidFill>
                  <a:srgbClr val="000000"/>
                </a:solidFill>
                <a:latin typeface="Consolas"/>
              </a:rPr>
              <a:t>)</a:t>
            </a:r>
            <a:r>
              <a:rPr lang="tr-TR" sz="1600" dirty="0" err="1" smtClean="0">
                <a:solidFill>
                  <a:srgbClr val="000000"/>
                </a:solidFill>
                <a:latin typeface="Consolas"/>
              </a:rPr>
              <a:t>sender</a:t>
            </a:r>
            <a:r>
              <a:rPr lang="tr-TR" sz="1600" dirty="0" smtClean="0">
                <a:solidFill>
                  <a:srgbClr val="000000"/>
                </a:solidFill>
                <a:latin typeface="Consolas"/>
              </a:rPr>
              <a:t>).</a:t>
            </a:r>
            <a:r>
              <a:rPr lang="tr-TR" sz="1600" dirty="0" err="1" smtClean="0">
                <a:solidFill>
                  <a:srgbClr val="000000"/>
                </a:solidFill>
                <a:latin typeface="Consolas"/>
              </a:rPr>
              <a:t>Height</a:t>
            </a:r>
            <a:r>
              <a:rPr lang="tr-TR" sz="1600" dirty="0" smtClean="0">
                <a:solidFill>
                  <a:srgbClr val="000000"/>
                </a:solidFill>
                <a:latin typeface="Consolas"/>
              </a:rPr>
              <a:t> += 1; });</a:t>
            </a:r>
          </a:p>
          <a:p>
            <a:r>
              <a:rPr lang="tr-TR" sz="1600" dirty="0" smtClean="0">
                <a:solidFill>
                  <a:srgbClr val="000000"/>
                </a:solidFill>
                <a:latin typeface="Consolas"/>
              </a:rPr>
              <a:t>        }</a:t>
            </a:r>
          </a:p>
          <a:p>
            <a:r>
              <a:rPr lang="tr-TR" sz="1600" dirty="0" smtClean="0">
                <a:solidFill>
                  <a:srgbClr val="000000"/>
                </a:solidFill>
                <a:latin typeface="Consolas"/>
              </a:rPr>
              <a:t>    }</a:t>
            </a:r>
            <a:endParaRPr lang="tr-TR" sz="1600" dirty="0">
              <a:solidFill>
                <a:srgbClr val="000000"/>
              </a:solidFill>
              <a:latin typeface="Consolas"/>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DEMO</a:t>
            </a:r>
            <a:endParaRPr lang="en-US" dirty="0"/>
          </a:p>
        </p:txBody>
      </p:sp>
      <p:sp>
        <p:nvSpPr>
          <p:cNvPr id="3" name="Subtitle 2"/>
          <p:cNvSpPr>
            <a:spLocks noGrp="1"/>
          </p:cNvSpPr>
          <p:nvPr>
            <p:ph type="subTitle" idx="1"/>
          </p:nvPr>
        </p:nvSpPr>
        <p:spPr>
          <a:xfrm>
            <a:off x="881063" y="3430325"/>
            <a:ext cx="7690116" cy="318549"/>
          </a:xfrm>
        </p:spPr>
        <p:txBody>
          <a:bodyPr/>
          <a:lstStyle/>
          <a:p>
            <a:r>
              <a:rPr lang="tr-TR" dirty="0" smtClean="0"/>
              <a:t>Bir topa hareket kazandıralım!</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Adım 2 : Grafik</a:t>
            </a:r>
            <a:endParaRPr lang="en-US" dirty="0"/>
          </a:p>
        </p:txBody>
      </p:sp>
      <p:sp>
        <p:nvSpPr>
          <p:cNvPr id="3" name="Text Placeholder 2"/>
          <p:cNvSpPr>
            <a:spLocks noGrp="1"/>
          </p:cNvSpPr>
          <p:nvPr>
            <p:ph type="body" sz="quarter" idx="10"/>
          </p:nvPr>
        </p:nvSpPr>
        <p:spPr>
          <a:xfrm>
            <a:off x="359833" y="1203854"/>
            <a:ext cx="8382000" cy="2112886"/>
          </a:xfrm>
        </p:spPr>
        <p:txBody>
          <a:bodyPr/>
          <a:lstStyle/>
          <a:p>
            <a:r>
              <a:rPr lang="tr-TR" dirty="0" smtClean="0"/>
              <a:t>2 boyutlu grafikler çocuk oyuncağı</a:t>
            </a:r>
          </a:p>
          <a:p>
            <a:r>
              <a:rPr lang="tr-TR" dirty="0" smtClean="0"/>
              <a:t>Ya 3D?</a:t>
            </a:r>
          </a:p>
          <a:p>
            <a:pPr lvl="1"/>
            <a:r>
              <a:rPr lang="tr-TR" dirty="0" smtClean="0"/>
              <a:t>Kit3D - </a:t>
            </a:r>
            <a:r>
              <a:rPr lang="tr-TR" dirty="0" smtClean="0">
                <a:hlinkClick r:id="rId2"/>
              </a:rPr>
              <a:t>http://www.</a:t>
            </a:r>
            <a:r>
              <a:rPr lang="tr-TR" dirty="0" err="1" smtClean="0">
                <a:hlinkClick r:id="rId2"/>
              </a:rPr>
              <a:t>markdawson</a:t>
            </a:r>
            <a:r>
              <a:rPr lang="tr-TR" dirty="0" smtClean="0">
                <a:hlinkClick r:id="rId2"/>
              </a:rPr>
              <a:t>.org/kit3d</a:t>
            </a:r>
            <a:r>
              <a:rPr lang="tr-TR" dirty="0" smtClean="0">
                <a:hlinkClick r:id="rId2"/>
              </a:rPr>
              <a:t>/</a:t>
            </a:r>
            <a:endParaRPr lang="tr-TR" dirty="0" smtClean="0"/>
          </a:p>
          <a:p>
            <a:pPr lvl="1"/>
            <a:r>
              <a:rPr lang="tr-TR" dirty="0" err="1" smtClean="0"/>
              <a:t>Balder</a:t>
            </a:r>
            <a:r>
              <a:rPr lang="tr-TR" dirty="0" smtClean="0"/>
              <a:t> - </a:t>
            </a:r>
            <a:r>
              <a:rPr lang="tr-TR" dirty="0" smtClean="0">
                <a:hlinkClick r:id="rId3"/>
              </a:rPr>
              <a:t>http://</a:t>
            </a:r>
            <a:r>
              <a:rPr lang="tr-TR" dirty="0" smtClean="0">
                <a:hlinkClick r:id="rId3"/>
              </a:rPr>
              <a:t>www.</a:t>
            </a:r>
            <a:r>
              <a:rPr lang="tr-TR" dirty="0" err="1" smtClean="0">
                <a:hlinkClick r:id="rId3"/>
              </a:rPr>
              <a:t>codeplex</a:t>
            </a:r>
            <a:r>
              <a:rPr lang="tr-TR" dirty="0" smtClean="0">
                <a:hlinkClick r:id="rId3"/>
              </a:rPr>
              <a:t>.com/</a:t>
            </a:r>
            <a:r>
              <a:rPr lang="tr-TR" dirty="0" err="1" smtClean="0">
                <a:hlinkClick r:id="rId3"/>
              </a:rPr>
              <a:t>Balder</a:t>
            </a:r>
            <a:r>
              <a:rPr lang="tr-TR" dirty="0" smtClean="0"/>
              <a:t> </a:t>
            </a:r>
          </a:p>
          <a:p>
            <a:pPr lvl="1"/>
            <a:r>
              <a:rPr lang="tr-TR" dirty="0" smtClean="0"/>
              <a:t>Hepsi daha SL 2.0 Beta 2 için! </a:t>
            </a:r>
            <a:r>
              <a:rPr lang="tr-TR" dirty="0" smtClean="0">
                <a:sym typeface="Wingdings" pitchFamily="2" charset="2"/>
              </a:rPr>
              <a:t></a:t>
            </a:r>
          </a:p>
          <a:p>
            <a:r>
              <a:rPr lang="tr-TR" dirty="0" smtClean="0"/>
              <a:t>Kendi 3D dünyanızı yaratabilirsiniz…</a:t>
            </a:r>
            <a:endParaRPr lang="tr-TR" dirty="0" smtClean="0"/>
          </a:p>
        </p:txBody>
      </p:sp>
      <p:sp>
        <p:nvSpPr>
          <p:cNvPr id="4" name="Date Placeholder 3"/>
          <p:cNvSpPr>
            <a:spLocks noGrp="1"/>
          </p:cNvSpPr>
          <p:nvPr>
            <p:ph type="dt" sz="half" idx="11"/>
          </p:nvPr>
        </p:nvSpPr>
        <p:spPr/>
        <p:txBody>
          <a:bodyPr/>
          <a:lstStyle/>
          <a:p>
            <a:r>
              <a:rPr lang="en-US" smtClean="0"/>
              <a:t>Presentation Title |  PP |   DD Month YYYY</a:t>
            </a:r>
            <a:endParaRPr lang="en-US" dirty="0"/>
          </a:p>
        </p:txBody>
      </p:sp>
      <p:sp>
        <p:nvSpPr>
          <p:cNvPr id="5" name="Footer Placeholder 4"/>
          <p:cNvSpPr>
            <a:spLocks noGrp="1"/>
          </p:cNvSpPr>
          <p:nvPr>
            <p:ph type="ftr" sz="quarter" idx="12"/>
          </p:nvPr>
        </p:nvSpPr>
        <p:spPr/>
        <p:txBody>
          <a:bodyPr/>
          <a:lstStyle/>
          <a:p>
            <a:r>
              <a:rPr lang="en-US" smtClean="0"/>
              <a:t>Microsoft Confidential</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Adım 3 : Müzik ve Ses</a:t>
            </a:r>
            <a:endParaRPr lang="en-US" dirty="0"/>
          </a:p>
        </p:txBody>
      </p:sp>
      <p:sp>
        <p:nvSpPr>
          <p:cNvPr id="3" name="Text Placeholder 2"/>
          <p:cNvSpPr>
            <a:spLocks noGrp="1"/>
          </p:cNvSpPr>
          <p:nvPr>
            <p:ph type="body" sz="quarter" idx="10"/>
          </p:nvPr>
        </p:nvSpPr>
        <p:spPr>
          <a:xfrm>
            <a:off x="359833" y="1203854"/>
            <a:ext cx="8382000" cy="1486561"/>
          </a:xfrm>
        </p:spPr>
        <p:txBody>
          <a:bodyPr/>
          <a:lstStyle/>
          <a:p>
            <a:r>
              <a:rPr lang="tr-TR" dirty="0" smtClean="0"/>
              <a:t>Windows </a:t>
            </a:r>
            <a:r>
              <a:rPr lang="tr-TR" dirty="0" err="1" smtClean="0"/>
              <a:t>Media</a:t>
            </a:r>
            <a:r>
              <a:rPr lang="tr-TR" dirty="0" smtClean="0"/>
              <a:t> </a:t>
            </a:r>
            <a:r>
              <a:rPr lang="tr-TR" dirty="0" err="1" smtClean="0"/>
              <a:t>Audio</a:t>
            </a:r>
            <a:r>
              <a:rPr lang="tr-TR" dirty="0" smtClean="0"/>
              <a:t> ve MP3 desteği var.</a:t>
            </a:r>
          </a:p>
          <a:p>
            <a:r>
              <a:rPr lang="tr-TR" dirty="0" smtClean="0"/>
              <a:t>Çalışma zamanında ses efektleri yaratmak mümkün değil.</a:t>
            </a:r>
          </a:p>
          <a:p>
            <a:r>
              <a:rPr lang="tr-TR" dirty="0" err="1" smtClean="0"/>
              <a:t>MediaElement</a:t>
            </a:r>
            <a:r>
              <a:rPr lang="tr-TR" dirty="0" smtClean="0"/>
              <a:t> neredeyse tüm ihtiyaçları karşılıyor.</a:t>
            </a:r>
          </a:p>
          <a:p>
            <a:r>
              <a:rPr lang="tr-TR" dirty="0" smtClean="0"/>
              <a:t>Canlı </a:t>
            </a:r>
            <a:r>
              <a:rPr lang="tr-TR" dirty="0" err="1" smtClean="0"/>
              <a:t>stream</a:t>
            </a:r>
            <a:r>
              <a:rPr lang="tr-TR" dirty="0" smtClean="0"/>
              <a:t> desteği var!</a:t>
            </a:r>
            <a:endParaRPr lang="en-US" dirty="0"/>
          </a:p>
        </p:txBody>
      </p:sp>
      <p:sp>
        <p:nvSpPr>
          <p:cNvPr id="4" name="Date Placeholder 3"/>
          <p:cNvSpPr>
            <a:spLocks noGrp="1"/>
          </p:cNvSpPr>
          <p:nvPr>
            <p:ph type="dt" sz="half" idx="11"/>
          </p:nvPr>
        </p:nvSpPr>
        <p:spPr/>
        <p:txBody>
          <a:bodyPr/>
          <a:lstStyle/>
          <a:p>
            <a:r>
              <a:rPr lang="en-US" smtClean="0"/>
              <a:t>Presentation Title |  PP |   DD Month YYYY</a:t>
            </a:r>
            <a:endParaRPr lang="en-US" dirty="0"/>
          </a:p>
        </p:txBody>
      </p:sp>
      <p:sp>
        <p:nvSpPr>
          <p:cNvPr id="5" name="Footer Placeholder 4"/>
          <p:cNvSpPr>
            <a:spLocks noGrp="1"/>
          </p:cNvSpPr>
          <p:nvPr>
            <p:ph type="ftr" sz="quarter" idx="12"/>
          </p:nvPr>
        </p:nvSpPr>
        <p:spPr/>
        <p:txBody>
          <a:bodyPr/>
          <a:lstStyle/>
          <a:p>
            <a:r>
              <a:rPr lang="en-US" smtClean="0"/>
              <a:t>Microsoft Confidential</a:t>
            </a:r>
            <a:endParaRPr lang="en-US" dirty="0"/>
          </a:p>
        </p:txBody>
      </p:sp>
      <p:sp>
        <p:nvSpPr>
          <p:cNvPr id="6" name="Title 1"/>
          <p:cNvSpPr txBox="1">
            <a:spLocks/>
          </p:cNvSpPr>
          <p:nvPr/>
        </p:nvSpPr>
        <p:spPr>
          <a:xfrm>
            <a:off x="386109" y="3027427"/>
            <a:ext cx="8382000" cy="507832"/>
          </a:xfrm>
          <a:prstGeom prst="rect">
            <a:avLst/>
          </a:prstGeom>
        </p:spPr>
        <p:txBody>
          <a:bodyPr vert="horz" wrap="square" lIns="0" tIns="0" rIns="0" bIns="0" rtlCol="0" anchor="t">
            <a:spAutoFit/>
          </a:bodyPr>
          <a:lstStyle/>
          <a:p>
            <a:pPr marL="0" marR="0" lvl="0" indent="0" algn="l" defTabSz="914327" rtl="0" eaLnBrk="1" fontAlgn="auto" latinLnBrk="0" hangingPunct="1">
              <a:lnSpc>
                <a:spcPct val="90000"/>
              </a:lnSpc>
              <a:spcBef>
                <a:spcPct val="0"/>
              </a:spcBef>
              <a:spcAft>
                <a:spcPts val="0"/>
              </a:spcAft>
              <a:buClrTx/>
              <a:buSzTx/>
              <a:buFontTx/>
              <a:buNone/>
              <a:tabLst/>
              <a:defRPr/>
            </a:pPr>
            <a:r>
              <a:rPr kumimoji="0" lang="tr-TR" sz="3700" b="0" i="0" u="none" strike="noStrike" kern="1200" cap="none" spc="-125" normalizeH="0" baseline="0" noProof="0" dirty="0" smtClean="0">
                <a:ln w="3175">
                  <a:noFill/>
                </a:ln>
                <a:solidFill>
                  <a:schemeClr val="bg2"/>
                </a:solidFill>
                <a:effectLst/>
                <a:uLnTx/>
                <a:uFillTx/>
                <a:latin typeface="Segoe Light" pitchFamily="34" charset="0"/>
                <a:ea typeface="+mn-ea"/>
                <a:cs typeface="Arial" charset="0"/>
              </a:rPr>
              <a:t>Adım 4 : İletişim</a:t>
            </a:r>
            <a:endParaRPr kumimoji="0" lang="en-US" sz="3700" b="0" i="0" u="none" strike="noStrike" kern="1200" cap="none" spc="-125" normalizeH="0" baseline="0" noProof="0" dirty="0" smtClean="0">
              <a:ln w="3175">
                <a:noFill/>
              </a:ln>
              <a:solidFill>
                <a:schemeClr val="bg2"/>
              </a:solidFill>
              <a:effectLst/>
              <a:uLnTx/>
              <a:uFillTx/>
              <a:latin typeface="Segoe Light" pitchFamily="34" charset="0"/>
              <a:ea typeface="+mn-ea"/>
              <a:cs typeface="Arial" charset="0"/>
            </a:endParaRPr>
          </a:p>
        </p:txBody>
      </p:sp>
      <p:sp>
        <p:nvSpPr>
          <p:cNvPr id="7" name="Text Placeholder 2"/>
          <p:cNvSpPr txBox="1">
            <a:spLocks/>
          </p:cNvSpPr>
          <p:nvPr/>
        </p:nvSpPr>
        <p:spPr>
          <a:xfrm>
            <a:off x="386109" y="3594958"/>
            <a:ext cx="8382000" cy="318549"/>
          </a:xfrm>
          <a:prstGeom prst="rect">
            <a:avLst/>
          </a:prstGeom>
        </p:spPr>
        <p:txBody>
          <a:bodyPr vert="horz" lIns="0" tIns="0" rIns="0" bIns="0" rtlCol="0">
            <a:spAutoFit/>
          </a:bodyPr>
          <a:lstStyle/>
          <a:p>
            <a:pPr marL="289697" marR="0" lvl="0" indent="-289697" algn="l" defTabSz="914327" rtl="0" eaLnBrk="1" fontAlgn="auto" latinLnBrk="0" hangingPunct="1">
              <a:lnSpc>
                <a:spcPct val="90000"/>
              </a:lnSpc>
              <a:spcBef>
                <a:spcPct val="20000"/>
              </a:spcBef>
              <a:spcAft>
                <a:spcPts val="0"/>
              </a:spcAft>
              <a:buClrTx/>
              <a:buSzPct val="100000"/>
              <a:buFont typeface="Arial" pitchFamily="34" charset="0"/>
              <a:buChar char="•"/>
              <a:tabLst/>
              <a:defRPr/>
            </a:pPr>
            <a:r>
              <a:rPr kumimoji="0" lang="tr-TR" sz="2300" b="0" i="0" u="none" strike="noStrike" kern="1200" cap="none" spc="0" normalizeH="0" baseline="0" noProof="0" dirty="0" err="1" smtClean="0">
                <a:ln>
                  <a:noFill/>
                </a:ln>
                <a:solidFill>
                  <a:schemeClr val="bg1"/>
                </a:solidFill>
                <a:effectLst/>
                <a:uLnTx/>
                <a:uFillTx/>
                <a:latin typeface="+mn-lt"/>
                <a:ea typeface="+mn-ea"/>
                <a:cs typeface="+mn-cs"/>
              </a:rPr>
              <a:t>Socket</a:t>
            </a:r>
            <a:r>
              <a:rPr kumimoji="0" lang="tr-TR" sz="2300" b="0" i="0" u="none" strike="noStrike" kern="1200" cap="none" spc="0" normalizeH="0" baseline="0" noProof="0" dirty="0" smtClean="0">
                <a:ln>
                  <a:noFill/>
                </a:ln>
                <a:solidFill>
                  <a:schemeClr val="bg1"/>
                </a:solidFill>
                <a:effectLst/>
                <a:uLnTx/>
                <a:uFillTx/>
                <a:latin typeface="+mn-lt"/>
                <a:ea typeface="+mn-ea"/>
                <a:cs typeface="+mn-cs"/>
              </a:rPr>
              <a:t> </a:t>
            </a:r>
            <a:r>
              <a:rPr kumimoji="0" lang="tr-TR" sz="2300" b="0" i="0" u="none" strike="noStrike" kern="1200" cap="none" spc="0" normalizeH="0" noProof="0" dirty="0" smtClean="0">
                <a:ln>
                  <a:noFill/>
                </a:ln>
                <a:solidFill>
                  <a:schemeClr val="bg1"/>
                </a:solidFill>
                <a:effectLst/>
                <a:uLnTx/>
                <a:uFillTx/>
                <a:latin typeface="+mn-lt"/>
                <a:ea typeface="+mn-ea"/>
                <a:cs typeface="+mn-cs"/>
              </a:rPr>
              <a:t>Programlama!</a:t>
            </a:r>
            <a:endParaRPr kumimoji="0" lang="en-US" sz="23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Hadi bir oyun yapalım!</a:t>
            </a:r>
            <a:endParaRPr lang="en-US" dirty="0"/>
          </a:p>
        </p:txBody>
      </p:sp>
      <p:sp>
        <p:nvSpPr>
          <p:cNvPr id="3" name="Subtitle 2"/>
          <p:cNvSpPr>
            <a:spLocks noGrp="1"/>
          </p:cNvSpPr>
          <p:nvPr>
            <p:ph type="subTitle" idx="1"/>
          </p:nvPr>
        </p:nvSpPr>
        <p:spPr/>
        <p:txBody>
          <a:bodyPr/>
          <a:lstStyle/>
          <a:p>
            <a:r>
              <a:rPr lang="tr-TR" dirty="0" smtClean="0"/>
              <a:t>:)</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Son Adım : Fizik</a:t>
            </a:r>
            <a:endParaRPr lang="en-US" dirty="0"/>
          </a:p>
        </p:txBody>
      </p:sp>
      <p:sp>
        <p:nvSpPr>
          <p:cNvPr id="3" name="Text Placeholder 2"/>
          <p:cNvSpPr>
            <a:spLocks noGrp="1"/>
          </p:cNvSpPr>
          <p:nvPr>
            <p:ph type="body" sz="quarter" idx="10"/>
          </p:nvPr>
        </p:nvSpPr>
        <p:spPr>
          <a:xfrm>
            <a:off x="359833" y="1203854"/>
            <a:ext cx="8382000" cy="995657"/>
          </a:xfrm>
        </p:spPr>
        <p:txBody>
          <a:bodyPr/>
          <a:lstStyle/>
          <a:p>
            <a:r>
              <a:rPr lang="tr-TR" dirty="0" err="1" smtClean="0"/>
              <a:t>Farseer</a:t>
            </a:r>
            <a:r>
              <a:rPr lang="tr-TR" dirty="0" smtClean="0"/>
              <a:t> </a:t>
            </a:r>
            <a:r>
              <a:rPr lang="tr-TR" dirty="0" err="1" smtClean="0"/>
              <a:t>Pyhsics</a:t>
            </a:r>
            <a:r>
              <a:rPr lang="tr-TR" dirty="0" smtClean="0"/>
              <a:t> Engine</a:t>
            </a:r>
          </a:p>
          <a:p>
            <a:pPr lvl="1"/>
            <a:r>
              <a:rPr lang="tr-TR" dirty="0" smtClean="0"/>
              <a:t>Hem </a:t>
            </a:r>
            <a:r>
              <a:rPr lang="tr-TR" dirty="0" err="1" smtClean="0"/>
              <a:t>Silverlight</a:t>
            </a:r>
            <a:r>
              <a:rPr lang="tr-TR" dirty="0" smtClean="0"/>
              <a:t> hem XNA için 2D fizik motoru!</a:t>
            </a:r>
          </a:p>
          <a:p>
            <a:pPr lvl="1"/>
            <a:r>
              <a:rPr lang="tr-TR" dirty="0" smtClean="0"/>
              <a:t>Hesaplamaları sizin </a:t>
            </a:r>
            <a:r>
              <a:rPr lang="tr-TR" dirty="0" err="1" smtClean="0"/>
              <a:t>yeriniza</a:t>
            </a:r>
            <a:r>
              <a:rPr lang="tr-TR" dirty="0" smtClean="0"/>
              <a:t> yapar, siz sadece kuvveti uygulayın!</a:t>
            </a:r>
            <a:endParaRPr lang="en-US" dirty="0"/>
          </a:p>
        </p:txBody>
      </p:sp>
      <p:sp>
        <p:nvSpPr>
          <p:cNvPr id="4" name="Date Placeholder 3"/>
          <p:cNvSpPr>
            <a:spLocks noGrp="1"/>
          </p:cNvSpPr>
          <p:nvPr>
            <p:ph type="dt" sz="half" idx="11"/>
          </p:nvPr>
        </p:nvSpPr>
        <p:spPr/>
        <p:txBody>
          <a:bodyPr/>
          <a:lstStyle/>
          <a:p>
            <a:r>
              <a:rPr lang="en-US" smtClean="0"/>
              <a:t>Presentation Title |  PP |   DD Month YYYY</a:t>
            </a:r>
            <a:endParaRPr lang="en-US" dirty="0"/>
          </a:p>
        </p:txBody>
      </p:sp>
      <p:sp>
        <p:nvSpPr>
          <p:cNvPr id="5" name="Footer Placeholder 4"/>
          <p:cNvSpPr>
            <a:spLocks noGrp="1"/>
          </p:cNvSpPr>
          <p:nvPr>
            <p:ph type="ftr" sz="quarter" idx="12"/>
          </p:nvPr>
        </p:nvSpPr>
        <p:spPr/>
        <p:txBody>
          <a:bodyPr/>
          <a:lstStyle/>
          <a:p>
            <a:r>
              <a:rPr lang="en-US" smtClean="0"/>
              <a:t>Microsoft Confidential</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r>
              <a:rPr lang="en-US" smtClean="0"/>
              <a:t>Presentation Title |  PP |   DD Month YYYY</a:t>
            </a:r>
            <a:endParaRPr lang="en-US" dirty="0"/>
          </a:p>
        </p:txBody>
      </p:sp>
      <p:sp>
        <p:nvSpPr>
          <p:cNvPr id="3" name="Footer Placeholder 2"/>
          <p:cNvSpPr>
            <a:spLocks noGrp="1"/>
          </p:cNvSpPr>
          <p:nvPr>
            <p:ph type="ftr" sz="quarter" idx="12"/>
          </p:nvPr>
        </p:nvSpPr>
        <p:spPr/>
        <p:txBody>
          <a:bodyPr/>
          <a:lstStyle/>
          <a:p>
            <a:r>
              <a:rPr lang="en-US" smtClean="0"/>
              <a:t>Microsoft Confidential</a:t>
            </a:r>
            <a:endParaRPr lang="en-US" dirty="0"/>
          </a:p>
        </p:txBody>
      </p:sp>
      <p:sp>
        <p:nvSpPr>
          <p:cNvPr id="4" name="Title 3"/>
          <p:cNvSpPr>
            <a:spLocks noGrp="1"/>
          </p:cNvSpPr>
          <p:nvPr>
            <p:ph type="ctrTitle"/>
          </p:nvPr>
        </p:nvSpPr>
        <p:spPr/>
        <p:txBody>
          <a:bodyPr/>
          <a:lstStyle/>
          <a:p>
            <a:r>
              <a:rPr lang="tr-TR" dirty="0" smtClean="0"/>
              <a:t>Sorular?</a:t>
            </a:r>
            <a:endParaRPr lang="en-US" dirty="0"/>
          </a:p>
        </p:txBody>
      </p:sp>
    </p:spTree>
  </p:cSld>
  <p:clrMapOvr>
    <a:masterClrMapping/>
  </p:clrMapOvr>
  <p:transition>
    <p:fade/>
  </p:transition>
</p:sld>
</file>

<file path=ppt/theme/theme1.xml><?xml version="1.0" encoding="utf-8"?>
<a:theme xmlns:a="http://schemas.openxmlformats.org/drawingml/2006/main" name="Silverlight_template">
  <a:themeElements>
    <a:clrScheme name="Custom 10">
      <a:dk1>
        <a:srgbClr val="000000"/>
      </a:dk1>
      <a:lt1>
        <a:srgbClr val="FFFFFF"/>
      </a:lt1>
      <a:dk2>
        <a:srgbClr val="125CA7"/>
      </a:dk2>
      <a:lt2>
        <a:srgbClr val="E5F1F7"/>
      </a:lt2>
      <a:accent1>
        <a:srgbClr val="BFE7F7"/>
      </a:accent1>
      <a:accent2>
        <a:srgbClr val="54B0E2"/>
      </a:accent2>
      <a:accent3>
        <a:srgbClr val="E8E8E2"/>
      </a:accent3>
      <a:accent4>
        <a:srgbClr val="C7C7BD"/>
      </a:accent4>
      <a:accent5>
        <a:srgbClr val="817C77"/>
      </a:accent5>
      <a:accent6>
        <a:srgbClr val="F47E3F"/>
      </a:accent6>
      <a:hlink>
        <a:srgbClr val="54B0E2"/>
      </a:hlink>
      <a:folHlink>
        <a:srgbClr val="F47E3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Blue Template Default Colors">
      <a:dk1>
        <a:srgbClr val="000000"/>
      </a:dk1>
      <a:lt1>
        <a:srgbClr val="FFFFFF"/>
      </a:lt1>
      <a:dk2>
        <a:srgbClr val="26357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Blue Template Default Colors">
      <a:dk1>
        <a:srgbClr val="000000"/>
      </a:dk1>
      <a:lt1>
        <a:srgbClr val="FFFFFF"/>
      </a:lt1>
      <a:dk2>
        <a:srgbClr val="26357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2785</TotalTime>
  <Words>552</Words>
  <Application>Microsoft PowerPoint</Application>
  <PresentationFormat>On-screen Show (4:3)</PresentationFormat>
  <Paragraphs>99</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Silverlight_template</vt:lpstr>
      <vt:lpstr>Silverlight 2.0 ile Oyun Programlama</vt:lpstr>
      <vt:lpstr>Neden Silverlight?</vt:lpstr>
      <vt:lpstr>Adım 1 : Timer</vt:lpstr>
      <vt:lpstr>DEMO</vt:lpstr>
      <vt:lpstr>Adım 2 : Grafik</vt:lpstr>
      <vt:lpstr>Adım 3 : Müzik ve Ses</vt:lpstr>
      <vt:lpstr>Hadi bir oyun yapalım!</vt:lpstr>
      <vt:lpstr>Son Adım : Fizik</vt:lpstr>
      <vt:lpstr>Sorular?</vt:lpstr>
      <vt:lpstr>Slide 10</vt:lpstr>
    </vt:vector>
  </TitlesOfParts>
  <Manager>&lt;speech writer name&gt;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MIX 2007</dc:subject>
  <dc:creator>Tim Sneath</dc:creator>
  <cp:keywords>silverlight;javascript;web</cp:keywords>
  <dc:description>Template design: Silver Fox Productions
Formatter:
Event Date:
Event Location:
Speech Length:
Audience:</dc:description>
  <cp:lastModifiedBy>Daron</cp:lastModifiedBy>
  <cp:revision>254</cp:revision>
  <dcterms:created xsi:type="dcterms:W3CDTF">2007-04-05T15:13:09Z</dcterms:created>
  <dcterms:modified xsi:type="dcterms:W3CDTF">2008-11-15T07:01:24Z</dcterms:modified>
</cp:coreProperties>
</file>