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handoutMasterIdLst>
    <p:handoutMasterId r:id="rId13"/>
  </p:handoutMasterIdLst>
  <p:sldIdLst>
    <p:sldId id="286" r:id="rId2"/>
    <p:sldId id="290" r:id="rId3"/>
    <p:sldId id="291" r:id="rId4"/>
    <p:sldId id="257" r:id="rId5"/>
    <p:sldId id="258" r:id="rId6"/>
    <p:sldId id="278" r:id="rId7"/>
    <p:sldId id="279" r:id="rId8"/>
    <p:sldId id="280" r:id="rId9"/>
    <p:sldId id="289" r:id="rId10"/>
    <p:sldId id="272" r:id="rId11"/>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48" autoAdjust="0"/>
    <p:restoredTop sz="93721" autoAdjust="0"/>
  </p:normalViewPr>
  <p:slideViewPr>
    <p:cSldViewPr>
      <p:cViewPr>
        <p:scale>
          <a:sx n="70" d="100"/>
          <a:sy n="70" d="100"/>
        </p:scale>
        <p:origin x="-11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2595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25956"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25957"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B22EEB6-4D25-4B99-95A0-CE29097DA96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7065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7066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70663"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5677226A-7C0A-4120-8120-6A8146EEFC2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8BADA-EA93-44DC-88A1-7AB88091709E}" type="slidenum">
              <a:rPr lang="en-US"/>
              <a:pPr/>
              <a:t>4</a:t>
            </a:fld>
            <a:endParaRPr lang="en-US"/>
          </a:p>
        </p:txBody>
      </p:sp>
      <p:sp>
        <p:nvSpPr>
          <p:cNvPr id="88066" name="Rectangle 2"/>
          <p:cNvSpPr>
            <a:spLocks noGrp="1" noRot="1" noChangeAspect="1" noChangeArrowheads="1" noTextEdit="1"/>
          </p:cNvSpPr>
          <p:nvPr>
            <p:ph type="sldImg"/>
          </p:nvPr>
        </p:nvSpPr>
        <p:spPr>
          <a:xfrm>
            <a:off x="917575" y="744538"/>
            <a:ext cx="4962525" cy="3722687"/>
          </a:xfrm>
          <a:ln/>
        </p:spPr>
      </p:sp>
      <p:sp>
        <p:nvSpPr>
          <p:cNvPr id="88067" name="Rectangle 3"/>
          <p:cNvSpPr>
            <a:spLocks noGrp="1" noChangeArrowheads="1"/>
          </p:cNvSpPr>
          <p:nvPr>
            <p:ph type="body" idx="1"/>
          </p:nvPr>
        </p:nvSpPr>
        <p:spPr/>
        <p:txBody>
          <a:bodyPr/>
          <a:lstStyle/>
          <a:p>
            <a:r>
              <a:rPr lang="en-US"/>
              <a:t>[Justify why we had to start with ethnography.]</a:t>
            </a:r>
          </a:p>
          <a:p>
            <a:r>
              <a:rPr lang="en-US"/>
              <a:t>[ask open question to audience] </a:t>
            </a:r>
            <a:endParaRPr lang="en-US" b="1"/>
          </a:p>
          <a:p>
            <a:r>
              <a:rPr lang="en-US"/>
              <a:t>So many probs – not just one problem – water, electricity, teachers, </a:t>
            </a:r>
          </a:p>
          <a:p>
            <a:r>
              <a:rPr lang="en-US" b="1"/>
              <a:t>Can u think of ways in which computers can aid rural education?</a:t>
            </a:r>
          </a:p>
          <a:p>
            <a:r>
              <a:rPr lang="en-US" b="1"/>
              <a:t>Context is very important!</a:t>
            </a:r>
          </a:p>
          <a:p>
            <a:endParaRPr lang="en-US" b="1"/>
          </a:p>
          <a:p>
            <a:r>
              <a:rPr lang="en-US"/>
              <a:t>Isolated kiosks to large scale installations</a:t>
            </a:r>
          </a:p>
          <a:p>
            <a:r>
              <a:rPr lang="en-US"/>
              <a:t>Due to these open broad questions we decided to take up ethnography </a:t>
            </a:r>
          </a:p>
          <a:p>
            <a:endParaRPr lang="en-US"/>
          </a:p>
          <a:p>
            <a:r>
              <a:rPr lang="en-US"/>
              <a:t>No deifined questions etc</a:t>
            </a:r>
          </a:p>
          <a:p>
            <a:endParaRPr lang="en-US"/>
          </a:p>
          <a:p>
            <a:endParaRPr lang="en-US"/>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2C8F8-CF34-4888-8C66-2F4A78010E69}" type="slidenum">
              <a:rPr lang="en-US"/>
              <a:pPr/>
              <a:t>5</a:t>
            </a:fld>
            <a:endParaRPr lang="en-US"/>
          </a:p>
        </p:txBody>
      </p:sp>
      <p:sp>
        <p:nvSpPr>
          <p:cNvPr id="71682" name="Rectangle 2"/>
          <p:cNvSpPr>
            <a:spLocks noGrp="1" noRot="1" noChangeAspect="1" noChangeArrowheads="1" noTextEdit="1"/>
          </p:cNvSpPr>
          <p:nvPr>
            <p:ph type="sldImg"/>
          </p:nvPr>
        </p:nvSpPr>
        <p:spPr>
          <a:xfrm>
            <a:off x="917575" y="744538"/>
            <a:ext cx="4962525" cy="3722687"/>
          </a:xfrm>
          <a:ln/>
        </p:spPr>
      </p:sp>
      <p:sp>
        <p:nvSpPr>
          <p:cNvPr id="71683" name="Rectangle 3"/>
          <p:cNvSpPr>
            <a:spLocks noGrp="1" noChangeArrowheads="1"/>
          </p:cNvSpPr>
          <p:nvPr>
            <p:ph type="body" idx="1"/>
          </p:nvPr>
        </p:nvSpPr>
        <p:spPr/>
        <p:txBody>
          <a:bodyPr/>
          <a:lstStyle/>
          <a:p>
            <a:pPr marL="228600" indent="-228600"/>
            <a:r>
              <a:rPr lang="en-US"/>
              <a:t>[Explain the depth of ethnographic research we’ve done. Mention some of the things we discovered. </a:t>
            </a:r>
          </a:p>
          <a:p>
            <a:pPr marL="228600" indent="-228600"/>
            <a:endParaRPr lang="en-US"/>
          </a:p>
          <a:p>
            <a:pPr marL="228600" indent="-228600">
              <a:buFontTx/>
              <a:buAutoNum type="arabicPeriod"/>
            </a:pPr>
            <a:r>
              <a:rPr lang="en-US"/>
              <a:t>Teacher multitasking</a:t>
            </a:r>
          </a:p>
          <a:p>
            <a:pPr marL="228600" indent="-228600">
              <a:buFontTx/>
              <a:buAutoNum type="arabicPeriod"/>
            </a:pPr>
            <a:r>
              <a:rPr lang="en-US"/>
              <a:t>Repeated anecdotal evidence that the presence of PCs in a school raises attendance and retention rates. </a:t>
            </a:r>
          </a:p>
          <a:p>
            <a:pPr marL="228600" indent="-228600">
              <a:buFontTx/>
              <a:buAutoNum type="arabicPeriod"/>
            </a:pPr>
            <a:r>
              <a:rPr lang="en-US"/>
              <a:t>Even some of the poorest schools already have PCs. </a:t>
            </a:r>
          </a:p>
          <a:p>
            <a:pPr marL="228600" indent="-228600">
              <a:buFontTx/>
              <a:buAutoNum type="arabicPeriod"/>
            </a:pPr>
            <a:endParaRPr lang="en-US"/>
          </a:p>
          <a:p>
            <a:pPr marL="228600" indent="-228600"/>
            <a:r>
              <a:rPr lang="en-US"/>
              <a:t>Finally, lead up to the one common element. “what most caught our attention”, usage pattern</a:t>
            </a:r>
          </a:p>
          <a:p>
            <a:pPr marL="228600" indent="-228600"/>
            <a:endParaRPr lang="en-US"/>
          </a:p>
          <a:p>
            <a:pPr marL="228600" indent="-228600"/>
            <a:r>
              <a:rPr lang="en-US"/>
              <a:t>Explain – those are all very interesting answers that are being looked at. But which of them are working, which are not and why. At MSRI we are interested in understanding that. One project in this regard was a survey of computers in education program in rural schools in four states in India. This was conducted by our intern from UCB, Joyojeet Pal. He conducted a comprehensive ethnographic survey of 18 school in Karnataka, Kerala, Mahr, and Orissa. He found in short..</a:t>
            </a:r>
          </a:p>
          <a:p>
            <a:pPr marL="228600" indent="-228600"/>
            <a:endParaRPr lang="en-US"/>
          </a:p>
          <a:p>
            <a:pPr marL="228600" indent="-228600"/>
            <a:r>
              <a:rPr lang="en-US"/>
              <a:t>In Baripada, Mayurbhanj district in Orissa, the local school has three computers, to be spread over 500 students – this numerical equation is not uncommon, consequently, as many as 10 students can be using one computer simultaneously – notice the interactive work here</a:t>
            </a:r>
          </a:p>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BCEFC-0A2F-47D7-99FF-ABFB78FB13A9}" type="slidenum">
              <a:rPr lang="en-US"/>
              <a:pPr/>
              <a:t>10</a:t>
            </a:fld>
            <a:endParaRPr lang="en-US"/>
          </a:p>
        </p:txBody>
      </p:sp>
      <p:sp>
        <p:nvSpPr>
          <p:cNvPr id="121858" name="Rectangle 2"/>
          <p:cNvSpPr>
            <a:spLocks noGrp="1" noRot="1" noChangeAspect="1" noChangeArrowheads="1" noTextEdit="1"/>
          </p:cNvSpPr>
          <p:nvPr>
            <p:ph type="sldImg"/>
          </p:nvPr>
        </p:nvSpPr>
        <p:spPr>
          <a:xfrm>
            <a:off x="917575" y="744538"/>
            <a:ext cx="4962525" cy="3722687"/>
          </a:xfrm>
          <a:ln/>
        </p:spPr>
      </p:sp>
      <p:sp>
        <p:nvSpPr>
          <p:cNvPr id="121859" name="Rectangle 3"/>
          <p:cNvSpPr>
            <a:spLocks noGrp="1" noChangeArrowheads="1"/>
          </p:cNvSpPr>
          <p:nvPr>
            <p:ph type="body" idx="1"/>
          </p:nvPr>
        </p:nvSpPr>
        <p:spPr/>
        <p:txBody>
          <a:bodyPr/>
          <a:lstStyle/>
          <a:p>
            <a:r>
              <a:rPr lang="en-US"/>
              <a:t>Even if technically simple.. Yet no one doing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ECF6ED61-4FFD-4008-B3FF-5F833F547207}" type="datetime4">
              <a:rPr lang="en-US" smtClean="0"/>
              <a:pPr/>
              <a:t>December 27, 2008</a:t>
            </a:fld>
            <a:endParaRPr lang="en-US"/>
          </a:p>
        </p:txBody>
      </p:sp>
      <p:sp>
        <p:nvSpPr>
          <p:cNvPr id="2" name="Footer Placeholder 1"/>
          <p:cNvSpPr>
            <a:spLocks noGrp="1"/>
          </p:cNvSpPr>
          <p:nvPr>
            <p:ph type="ftr" sz="quarter" idx="11"/>
          </p:nvPr>
        </p:nvSpPr>
        <p:spPr/>
        <p:txBody>
          <a:bodyPr/>
          <a:lstStyle/>
          <a:p>
            <a:r>
              <a:rPr lang="en-US" smtClean="0"/>
              <a:t>DL 2006, New Delhi</a:t>
            </a:r>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F80BBBC-F035-44BB-93B7-F1888BD70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80876F-4050-403F-8866-E619BBEB82A6}" type="datetime4">
              <a:rPr lang="en-US" smtClean="0"/>
              <a:pPr/>
              <a:t>December 27, 2008</a:t>
            </a:fld>
            <a:endParaRPr lang="en-US"/>
          </a:p>
        </p:txBody>
      </p:sp>
      <p:sp>
        <p:nvSpPr>
          <p:cNvPr id="5" name="Footer Placeholder 4"/>
          <p:cNvSpPr>
            <a:spLocks noGrp="1"/>
          </p:cNvSpPr>
          <p:nvPr>
            <p:ph type="ftr" sz="quarter" idx="11"/>
          </p:nvPr>
        </p:nvSpPr>
        <p:spPr/>
        <p:txBody>
          <a:bodyPr/>
          <a:lstStyle/>
          <a:p>
            <a:r>
              <a:rPr lang="en-US" smtClean="0"/>
              <a:t>DL 2006, New Delhi</a:t>
            </a:r>
            <a:endParaRPr lang="en-US"/>
          </a:p>
        </p:txBody>
      </p:sp>
      <p:sp>
        <p:nvSpPr>
          <p:cNvPr id="6" name="Slide Number Placeholder 5"/>
          <p:cNvSpPr>
            <a:spLocks noGrp="1"/>
          </p:cNvSpPr>
          <p:nvPr>
            <p:ph type="sldNum" sz="quarter" idx="12"/>
          </p:nvPr>
        </p:nvSpPr>
        <p:spPr/>
        <p:txBody>
          <a:bodyPr/>
          <a:lstStyle/>
          <a:p>
            <a:fld id="{BB81EEFA-5099-47FE-B384-F03312ABE6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F70540-6E10-419C-A050-EC956CDBDF60}" type="datetime4">
              <a:rPr lang="en-US" smtClean="0"/>
              <a:pPr/>
              <a:t>December 27, 2008</a:t>
            </a:fld>
            <a:endParaRPr lang="en-US"/>
          </a:p>
        </p:txBody>
      </p:sp>
      <p:sp>
        <p:nvSpPr>
          <p:cNvPr id="5" name="Footer Placeholder 4"/>
          <p:cNvSpPr>
            <a:spLocks noGrp="1"/>
          </p:cNvSpPr>
          <p:nvPr>
            <p:ph type="ftr" sz="quarter" idx="11"/>
          </p:nvPr>
        </p:nvSpPr>
        <p:spPr/>
        <p:txBody>
          <a:bodyPr/>
          <a:lstStyle/>
          <a:p>
            <a:r>
              <a:rPr lang="en-US" smtClean="0"/>
              <a:t>DL 2006, New Delhi</a:t>
            </a:r>
            <a:endParaRPr lang="en-US"/>
          </a:p>
        </p:txBody>
      </p:sp>
      <p:sp>
        <p:nvSpPr>
          <p:cNvPr id="6" name="Slide Number Placeholder 5"/>
          <p:cNvSpPr>
            <a:spLocks noGrp="1"/>
          </p:cNvSpPr>
          <p:nvPr>
            <p:ph type="sldNum" sz="quarter" idx="12"/>
          </p:nvPr>
        </p:nvSpPr>
        <p:spPr/>
        <p:txBody>
          <a:bodyPr/>
          <a:lstStyle/>
          <a:p>
            <a:fld id="{67C2A765-AA0E-4815-9927-7C2020E8536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51575"/>
            <a:ext cx="2133600" cy="476250"/>
          </a:xfrm>
        </p:spPr>
        <p:txBody>
          <a:bodyPr/>
          <a:lstStyle>
            <a:lvl1pPr>
              <a:defRPr/>
            </a:lvl1pPr>
          </a:lstStyle>
          <a:p>
            <a:fld id="{84881443-DBFB-4902-B241-E43076FCDEF1}" type="datetime4">
              <a:rPr lang="en-US"/>
              <a:pPr/>
              <a:t>December 27, 2008</a:t>
            </a:fld>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fld id="{FD62AF37-5370-4892-93A7-CE60BAC5F7D1}" type="slidenum">
              <a:rPr lang="en-US"/>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r>
              <a:rPr lang="en-US"/>
              <a:t>DL 2006, New Delhi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842E277-5BFD-418C-9966-4F9C103D2AC3}" type="datetime4">
              <a:rPr lang="en-US" smtClean="0"/>
              <a:pPr/>
              <a:t>December 27, 2008</a:t>
            </a:fld>
            <a:endParaRPr lang="en-US"/>
          </a:p>
        </p:txBody>
      </p:sp>
      <p:sp>
        <p:nvSpPr>
          <p:cNvPr id="19" name="Footer Placeholder 18"/>
          <p:cNvSpPr>
            <a:spLocks noGrp="1"/>
          </p:cNvSpPr>
          <p:nvPr>
            <p:ph type="ftr" sz="quarter" idx="11"/>
          </p:nvPr>
        </p:nvSpPr>
        <p:spPr>
          <a:xfrm>
            <a:off x="3581400" y="76200"/>
            <a:ext cx="2895600" cy="288925"/>
          </a:xfrm>
        </p:spPr>
        <p:txBody>
          <a:bodyPr/>
          <a:lstStyle/>
          <a:p>
            <a:r>
              <a:rPr lang="en-US" smtClean="0"/>
              <a:t>DL 2006, New Delhi</a:t>
            </a:r>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2FA4E06-41E6-4A13-BB45-3629DDEE6D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C7B1D70-D776-4DE5-BB31-379708EFA863}" type="datetime4">
              <a:rPr lang="en-US" smtClean="0"/>
              <a:pPr/>
              <a:t>December 27, 2008</a:t>
            </a:fld>
            <a:endParaRPr lang="en-US"/>
          </a:p>
        </p:txBody>
      </p:sp>
      <p:sp>
        <p:nvSpPr>
          <p:cNvPr id="11" name="Footer Placeholder 10"/>
          <p:cNvSpPr>
            <a:spLocks noGrp="1"/>
          </p:cNvSpPr>
          <p:nvPr>
            <p:ph type="ftr" sz="quarter" idx="11"/>
          </p:nvPr>
        </p:nvSpPr>
        <p:spPr/>
        <p:txBody>
          <a:bodyPr/>
          <a:lstStyle/>
          <a:p>
            <a:r>
              <a:rPr lang="en-US" smtClean="0"/>
              <a:t>DL 2006, New Delhi</a:t>
            </a:r>
            <a:endParaRPr lang="en-US"/>
          </a:p>
        </p:txBody>
      </p:sp>
      <p:sp>
        <p:nvSpPr>
          <p:cNvPr id="16" name="Slide Number Placeholder 15"/>
          <p:cNvSpPr>
            <a:spLocks noGrp="1"/>
          </p:cNvSpPr>
          <p:nvPr>
            <p:ph type="sldNum" sz="quarter" idx="12"/>
          </p:nvPr>
        </p:nvSpPr>
        <p:spPr/>
        <p:txBody>
          <a:bodyPr/>
          <a:lstStyle/>
          <a:p>
            <a:fld id="{B7CA6653-F931-4AEA-932A-62B4E2792F3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1B642B4-594D-4DE9-BC89-8B82C6F31D2E}" type="datetime4">
              <a:rPr lang="en-US" smtClean="0"/>
              <a:pPr/>
              <a:t>December 27, 2008</a:t>
            </a:fld>
            <a:endParaRPr lang="en-US"/>
          </a:p>
        </p:txBody>
      </p:sp>
      <p:sp>
        <p:nvSpPr>
          <p:cNvPr id="10" name="Footer Placeholder 9"/>
          <p:cNvSpPr>
            <a:spLocks noGrp="1"/>
          </p:cNvSpPr>
          <p:nvPr>
            <p:ph type="ftr" sz="quarter" idx="11"/>
          </p:nvPr>
        </p:nvSpPr>
        <p:spPr/>
        <p:txBody>
          <a:bodyPr/>
          <a:lstStyle/>
          <a:p>
            <a:r>
              <a:rPr lang="en-US" smtClean="0"/>
              <a:t>DL 2006, New Delhi</a:t>
            </a:r>
            <a:endParaRPr lang="en-US"/>
          </a:p>
        </p:txBody>
      </p:sp>
      <p:sp>
        <p:nvSpPr>
          <p:cNvPr id="31" name="Slide Number Placeholder 30"/>
          <p:cNvSpPr>
            <a:spLocks noGrp="1"/>
          </p:cNvSpPr>
          <p:nvPr>
            <p:ph type="sldNum" sz="quarter" idx="12"/>
          </p:nvPr>
        </p:nvSpPr>
        <p:spPr/>
        <p:txBody>
          <a:bodyPr/>
          <a:lstStyle/>
          <a:p>
            <a:fld id="{1FD2534A-68FC-4965-962C-DB8DD932ED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80633C1-5F86-4E9B-B6A4-79AB330F96A0}" type="datetime4">
              <a:rPr lang="en-US" smtClean="0"/>
              <a:pPr/>
              <a:t>December 27, 2008</a:t>
            </a:fld>
            <a:endParaRPr lang="en-US"/>
          </a:p>
        </p:txBody>
      </p:sp>
      <p:sp>
        <p:nvSpPr>
          <p:cNvPr id="6" name="Footer Placeholder 5"/>
          <p:cNvSpPr>
            <a:spLocks noGrp="1"/>
          </p:cNvSpPr>
          <p:nvPr>
            <p:ph type="ftr" sz="quarter" idx="11"/>
          </p:nvPr>
        </p:nvSpPr>
        <p:spPr/>
        <p:txBody>
          <a:bodyPr/>
          <a:lstStyle/>
          <a:p>
            <a:r>
              <a:rPr lang="en-US" smtClean="0"/>
              <a:t>DL 2006, New Delhi</a:t>
            </a:r>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0BEFCEC-F6F4-4FB4-8399-F9ACF60FE692}"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1BB45EC-A1A8-441A-AB9F-D84BDE054FE0}" type="datetime4">
              <a:rPr lang="en-US" smtClean="0"/>
              <a:pPr/>
              <a:t>December 27, 2008</a:t>
            </a:fld>
            <a:endParaRPr lang="en-US"/>
          </a:p>
        </p:txBody>
      </p:sp>
      <p:sp>
        <p:nvSpPr>
          <p:cNvPr id="21" name="Footer Placeholder 20"/>
          <p:cNvSpPr>
            <a:spLocks noGrp="1"/>
          </p:cNvSpPr>
          <p:nvPr>
            <p:ph type="ftr" sz="quarter" idx="11"/>
          </p:nvPr>
        </p:nvSpPr>
        <p:spPr/>
        <p:txBody>
          <a:bodyPr/>
          <a:lstStyle/>
          <a:p>
            <a:r>
              <a:rPr lang="en-US" smtClean="0"/>
              <a:t>DL 2006, New Delhi</a:t>
            </a:r>
            <a:endParaRPr lang="en-US"/>
          </a:p>
        </p:txBody>
      </p:sp>
      <p:sp>
        <p:nvSpPr>
          <p:cNvPr id="6" name="Slide Number Placeholder 5"/>
          <p:cNvSpPr>
            <a:spLocks noGrp="1"/>
          </p:cNvSpPr>
          <p:nvPr>
            <p:ph type="sldNum" sz="quarter" idx="12"/>
          </p:nvPr>
        </p:nvSpPr>
        <p:spPr/>
        <p:txBody>
          <a:bodyPr/>
          <a:lstStyle/>
          <a:p>
            <a:fld id="{C6C5B87B-A337-400A-ABE6-7BED5BB0AF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0CFE6C-0AF4-446F-B8C1-E1328D50EE47}" type="datetime4">
              <a:rPr lang="en-US" smtClean="0"/>
              <a:pPr/>
              <a:t>December 27, 2008</a:t>
            </a:fld>
            <a:endParaRPr lang="en-US"/>
          </a:p>
        </p:txBody>
      </p:sp>
      <p:sp>
        <p:nvSpPr>
          <p:cNvPr id="24" name="Footer Placeholder 23"/>
          <p:cNvSpPr>
            <a:spLocks noGrp="1"/>
          </p:cNvSpPr>
          <p:nvPr>
            <p:ph type="ftr" sz="quarter" idx="11"/>
          </p:nvPr>
        </p:nvSpPr>
        <p:spPr/>
        <p:txBody>
          <a:bodyPr/>
          <a:lstStyle/>
          <a:p>
            <a:r>
              <a:rPr lang="en-US" smtClean="0"/>
              <a:t>DL 2006, New Delhi</a:t>
            </a:r>
            <a:endParaRPr lang="en-US"/>
          </a:p>
        </p:txBody>
      </p:sp>
      <p:sp>
        <p:nvSpPr>
          <p:cNvPr id="7" name="Slide Number Placeholder 6"/>
          <p:cNvSpPr>
            <a:spLocks noGrp="1"/>
          </p:cNvSpPr>
          <p:nvPr>
            <p:ph type="sldNum" sz="quarter" idx="12"/>
          </p:nvPr>
        </p:nvSpPr>
        <p:spPr/>
        <p:txBody>
          <a:bodyPr/>
          <a:lstStyle/>
          <a:p>
            <a:fld id="{17477378-8B74-4DFB-808E-DC7F882B6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5FE8C7D-7F85-4F89-862B-C108D59CA176}" type="datetime4">
              <a:rPr lang="en-US" smtClean="0"/>
              <a:pPr/>
              <a:t>December 27, 2008</a:t>
            </a:fld>
            <a:endParaRPr lang="en-US"/>
          </a:p>
        </p:txBody>
      </p:sp>
      <p:sp>
        <p:nvSpPr>
          <p:cNvPr id="29" name="Footer Placeholder 28"/>
          <p:cNvSpPr>
            <a:spLocks noGrp="1"/>
          </p:cNvSpPr>
          <p:nvPr>
            <p:ph type="ftr" sz="quarter" idx="11"/>
          </p:nvPr>
        </p:nvSpPr>
        <p:spPr/>
        <p:txBody>
          <a:bodyPr/>
          <a:lstStyle/>
          <a:p>
            <a:r>
              <a:rPr lang="en-US" smtClean="0"/>
              <a:t>DL 2006, New Delhi</a:t>
            </a:r>
            <a:endParaRPr lang="en-US"/>
          </a:p>
        </p:txBody>
      </p:sp>
      <p:sp>
        <p:nvSpPr>
          <p:cNvPr id="7" name="Slide Number Placeholder 6"/>
          <p:cNvSpPr>
            <a:spLocks noGrp="1"/>
          </p:cNvSpPr>
          <p:nvPr>
            <p:ph type="sldNum" sz="quarter" idx="12"/>
          </p:nvPr>
        </p:nvSpPr>
        <p:spPr/>
        <p:txBody>
          <a:bodyPr/>
          <a:lstStyle/>
          <a:p>
            <a:fld id="{76D5A7B8-D03E-45FA-9CE9-D5206B5DF3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8E9A647-05E0-47EF-AFB8-BA256EB602F9}" type="datetime4">
              <a:rPr lang="en-US" smtClean="0"/>
              <a:pPr/>
              <a:t>December 27, 2008</a:t>
            </a:fld>
            <a:endParaRPr lang="en-US"/>
          </a:p>
        </p:txBody>
      </p:sp>
      <p:sp>
        <p:nvSpPr>
          <p:cNvPr id="5" name="Footer Placeholder 4"/>
          <p:cNvSpPr>
            <a:spLocks noGrp="1"/>
          </p:cNvSpPr>
          <p:nvPr>
            <p:ph type="ftr" sz="quarter" idx="11"/>
          </p:nvPr>
        </p:nvSpPr>
        <p:spPr/>
        <p:txBody>
          <a:bodyPr/>
          <a:lstStyle/>
          <a:p>
            <a:r>
              <a:rPr lang="en-US" smtClean="0"/>
              <a:t>DL 2006, New Delhi</a:t>
            </a:r>
            <a:endParaRPr lang="en-US"/>
          </a:p>
        </p:txBody>
      </p:sp>
      <p:sp>
        <p:nvSpPr>
          <p:cNvPr id="31" name="Slide Number Placeholder 30"/>
          <p:cNvSpPr>
            <a:spLocks noGrp="1"/>
          </p:cNvSpPr>
          <p:nvPr>
            <p:ph type="sldNum" sz="quarter" idx="12"/>
          </p:nvPr>
        </p:nvSpPr>
        <p:spPr/>
        <p:txBody>
          <a:bodyPr/>
          <a:lstStyle/>
          <a:p>
            <a:fld id="{50DE1090-C0D0-461F-A58A-E4045FCBFA0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BEF7471-55E7-4155-8391-09B6B518B383}" type="datetime4">
              <a:rPr lang="en-US" smtClean="0"/>
              <a:pPr/>
              <a:t>December 27, 2008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smtClean="0"/>
              <a:t>DL 2006, New Delhi</a:t>
            </a: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9D5EC9B-E23D-4604-ABA1-ECF95D9A127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hyperlink" Target="http://www.ineta.org/DesktopDefault.aspx?tabindex=0&amp;tabid=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C:\Documents%20and%20Settings\udaip\Desktop\WUD%20Talk\demovideo.av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F80BBBC-F035-44BB-93B7-F1888BD707CE}" type="slidenum">
              <a:rPr lang="en-US" smtClean="0"/>
              <a:pPr/>
              <a:t>1</a:t>
            </a:fld>
            <a:endParaRPr lang="en-US"/>
          </a:p>
        </p:txBody>
      </p:sp>
      <p:pic>
        <p:nvPicPr>
          <p:cNvPr id="7" name="Picture 2" descr="http://storage.sxc.hu/e/ea/eastop/968515_25547000.jpg"/>
          <p:cNvPicPr>
            <a:picLocks noChangeAspect="1" noChangeArrowheads="1"/>
          </p:cNvPicPr>
          <p:nvPr/>
        </p:nvPicPr>
        <p:blipFill>
          <a:blip r:embed="rId2" cstate="print"/>
          <a:srcRect/>
          <a:stretch>
            <a:fillRect/>
          </a:stretch>
        </p:blipFill>
        <p:spPr bwMode="auto">
          <a:xfrm>
            <a:off x="-533400" y="0"/>
            <a:ext cx="10244667" cy="6858000"/>
          </a:xfrm>
          <a:prstGeom prst="rect">
            <a:avLst/>
          </a:prstGeom>
          <a:noFill/>
        </p:spPr>
      </p:pic>
      <p:sp>
        <p:nvSpPr>
          <p:cNvPr id="10" name="Title 3"/>
          <p:cNvSpPr>
            <a:spLocks noGrp="1"/>
          </p:cNvSpPr>
          <p:nvPr>
            <p:ph type="ctrTitle"/>
          </p:nvPr>
        </p:nvSpPr>
        <p:spPr>
          <a:xfrm>
            <a:off x="1524000" y="2708904"/>
            <a:ext cx="5686087" cy="1024896"/>
          </a:xfrm>
        </p:spPr>
        <p:txBody>
          <a:bodyPr>
            <a:normAutofit fontScale="90000"/>
          </a:bodyPr>
          <a:lstStyle/>
          <a:p>
            <a:pPr algn="ctr"/>
            <a:r>
              <a:rPr lang="tr-TR" dirty="0" err="1" smtClean="0">
                <a:solidFill>
                  <a:schemeClr val="bg1"/>
                </a:solidFill>
              </a:rPr>
              <a:t>Multipoint</a:t>
            </a:r>
            <a:r>
              <a:rPr lang="tr-TR" dirty="0" smtClean="0">
                <a:solidFill>
                  <a:schemeClr val="bg1"/>
                </a:solidFill>
              </a:rPr>
              <a:t/>
            </a:r>
            <a:br>
              <a:rPr lang="tr-TR" dirty="0" smtClean="0">
                <a:solidFill>
                  <a:schemeClr val="bg1"/>
                </a:solidFill>
              </a:rPr>
            </a:br>
            <a:r>
              <a:rPr lang="tr-TR" dirty="0" smtClean="0">
                <a:solidFill>
                  <a:schemeClr val="bg1"/>
                </a:solidFill>
              </a:rPr>
              <a:t>programlama</a:t>
            </a:r>
            <a:endParaRPr lang="en-US" dirty="0">
              <a:solidFill>
                <a:schemeClr val="bg1"/>
              </a:solidFill>
            </a:endParaRPr>
          </a:p>
        </p:txBody>
      </p:sp>
      <p:pic>
        <p:nvPicPr>
          <p:cNvPr id="21" name="Picture 20" descr="MCT(rgb).png"/>
          <p:cNvPicPr>
            <a:picLocks noChangeAspect="1"/>
          </p:cNvPicPr>
          <p:nvPr/>
        </p:nvPicPr>
        <p:blipFill>
          <a:blip r:embed="rId3"/>
          <a:stretch>
            <a:fillRect/>
          </a:stretch>
        </p:blipFill>
        <p:spPr>
          <a:xfrm>
            <a:off x="7772400" y="381000"/>
            <a:ext cx="1057275" cy="561975"/>
          </a:xfrm>
          <a:prstGeom prst="rect">
            <a:avLst/>
          </a:prstGeom>
        </p:spPr>
      </p:pic>
      <p:sp>
        <p:nvSpPr>
          <p:cNvPr id="23" name="Rounded Rectangle 22"/>
          <p:cNvSpPr/>
          <p:nvPr/>
        </p:nvSpPr>
        <p:spPr>
          <a:xfrm>
            <a:off x="4572000" y="4953000"/>
            <a:ext cx="4419600" cy="152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a:p>
        </p:txBody>
      </p:sp>
      <p:pic>
        <p:nvPicPr>
          <p:cNvPr id="22" name="Picture 21" descr="MVP_Horizontal_FullColor.png"/>
          <p:cNvPicPr>
            <a:picLocks noChangeAspect="1"/>
          </p:cNvPicPr>
          <p:nvPr/>
        </p:nvPicPr>
        <p:blipFill>
          <a:blip r:embed="rId4" cstate="print"/>
          <a:stretch>
            <a:fillRect/>
          </a:stretch>
        </p:blipFill>
        <p:spPr>
          <a:xfrm>
            <a:off x="457200" y="381000"/>
            <a:ext cx="1656037" cy="669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4"/>
          <p:cNvSpPr>
            <a:spLocks noGrp="1"/>
          </p:cNvSpPr>
          <p:nvPr>
            <p:ph type="subTitle" idx="1"/>
          </p:nvPr>
        </p:nvSpPr>
        <p:spPr>
          <a:xfrm>
            <a:off x="-533400" y="5181600"/>
            <a:ext cx="9144000" cy="1107996"/>
          </a:xfrm>
        </p:spPr>
        <p:txBody>
          <a:bodyPr>
            <a:normAutofit fontScale="85000" lnSpcReduction="20000"/>
          </a:bodyPr>
          <a:lstStyle/>
          <a:p>
            <a:pPr algn="r"/>
            <a:r>
              <a:rPr lang="tr-TR" sz="2000" dirty="0" err="1" smtClean="0">
                <a:solidFill>
                  <a:schemeClr val="tx1"/>
                </a:solidFill>
              </a:rPr>
              <a:t>Daron</a:t>
            </a:r>
            <a:r>
              <a:rPr lang="tr-TR" sz="2000" dirty="0" smtClean="0">
                <a:solidFill>
                  <a:schemeClr val="tx1"/>
                </a:solidFill>
              </a:rPr>
              <a:t> </a:t>
            </a:r>
            <a:r>
              <a:rPr lang="tr-TR" sz="2000" dirty="0" err="1" smtClean="0">
                <a:solidFill>
                  <a:schemeClr val="tx1"/>
                </a:solidFill>
              </a:rPr>
              <a:t>Yöndem</a:t>
            </a:r>
            <a:endParaRPr lang="tr-TR" sz="2000" dirty="0" smtClean="0">
              <a:solidFill>
                <a:schemeClr val="tx1"/>
              </a:solidFill>
            </a:endParaRPr>
          </a:p>
          <a:p>
            <a:pPr algn="r"/>
            <a:r>
              <a:rPr lang="tr-TR" sz="2000" dirty="0" smtClean="0">
                <a:solidFill>
                  <a:schemeClr val="tx1"/>
                </a:solidFill>
              </a:rPr>
              <a:t>INETA Türkiye </a:t>
            </a:r>
            <a:r>
              <a:rPr lang="tr-TR" sz="2000" dirty="0" smtClean="0">
                <a:solidFill>
                  <a:schemeClr val="tx1"/>
                </a:solidFill>
              </a:rPr>
              <a:t>Başkanı, MVP</a:t>
            </a:r>
            <a:endParaRPr lang="tr-TR" sz="2000" dirty="0" smtClean="0">
              <a:solidFill>
                <a:schemeClr val="tx1"/>
              </a:solidFill>
            </a:endParaRPr>
          </a:p>
          <a:p>
            <a:pPr algn="r"/>
            <a:r>
              <a:rPr lang="tr-TR" sz="2000" dirty="0" err="1" smtClean="0">
                <a:solidFill>
                  <a:schemeClr val="tx1"/>
                </a:solidFill>
              </a:rPr>
              <a:t>daron</a:t>
            </a:r>
            <a:r>
              <a:rPr lang="tr-TR" sz="2000" dirty="0" smtClean="0">
                <a:solidFill>
                  <a:schemeClr val="tx1"/>
                </a:solidFill>
              </a:rPr>
              <a:t>@</a:t>
            </a:r>
            <a:r>
              <a:rPr lang="tr-TR" sz="2000" dirty="0" err="1" smtClean="0">
                <a:solidFill>
                  <a:schemeClr val="tx1"/>
                </a:solidFill>
              </a:rPr>
              <a:t>yondem</a:t>
            </a:r>
            <a:r>
              <a:rPr lang="tr-TR" sz="2000" dirty="0" smtClean="0">
                <a:solidFill>
                  <a:schemeClr val="tx1"/>
                </a:solidFill>
              </a:rPr>
              <a:t>.com</a:t>
            </a:r>
          </a:p>
          <a:p>
            <a:pPr algn="r"/>
            <a:r>
              <a:rPr lang="tr-TR" sz="2000" dirty="0" smtClean="0">
                <a:solidFill>
                  <a:schemeClr val="tx1"/>
                </a:solidFill>
              </a:rPr>
              <a:t>http://daron.yondem.com</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52400"/>
            <a:ext cx="9829800" cy="716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4034" name="Picture 2" descr="http://storage.sxc.hu/c/cw/cwmgary/654450_63635646.jpg"/>
          <p:cNvPicPr>
            <a:picLocks noChangeAspect="1" noChangeArrowheads="1"/>
          </p:cNvPicPr>
          <p:nvPr/>
        </p:nvPicPr>
        <p:blipFill>
          <a:blip r:embed="rId3" cstate="print"/>
          <a:srcRect/>
          <a:stretch>
            <a:fillRect/>
          </a:stretch>
        </p:blipFill>
        <p:spPr bwMode="auto">
          <a:xfrm>
            <a:off x="134018" y="3258000"/>
            <a:ext cx="3447382" cy="3600000"/>
          </a:xfrm>
          <a:prstGeom prst="rect">
            <a:avLst/>
          </a:prstGeom>
          <a:noFill/>
        </p:spPr>
      </p:pic>
      <p:sp>
        <p:nvSpPr>
          <p:cNvPr id="99333" name="Rectangle 5"/>
          <p:cNvSpPr>
            <a:spLocks noRot="1" noChangeArrowheads="1"/>
          </p:cNvSpPr>
          <p:nvPr/>
        </p:nvSpPr>
        <p:spPr bwMode="auto">
          <a:xfrm>
            <a:off x="304800" y="1524000"/>
            <a:ext cx="8382000" cy="2438400"/>
          </a:xfrm>
          <a:prstGeom prst="rect">
            <a:avLst/>
          </a:prstGeom>
          <a:solidFill>
            <a:schemeClr val="bg1">
              <a:alpha val="42000"/>
            </a:schemeClr>
          </a:solidFill>
          <a:ln w="9525">
            <a:noFill/>
            <a:miter lim="800000"/>
            <a:headEnd/>
            <a:tailEnd/>
          </a:ln>
          <a:effectLst/>
        </p:spPr>
        <p:txBody>
          <a:bodyPr anchor="ctr"/>
          <a:lstStyle/>
          <a:p>
            <a:pPr algn="r"/>
            <a:r>
              <a:rPr lang="en-US" sz="1600" b="1" dirty="0"/>
              <a:t/>
            </a:r>
            <a:br>
              <a:rPr lang="en-US" sz="1600" b="1" dirty="0"/>
            </a:br>
            <a:r>
              <a:rPr lang="tr-TR" sz="4400" b="1" dirty="0" smtClean="0"/>
              <a:t>Teşekkürler</a:t>
            </a:r>
            <a:r>
              <a:rPr lang="en-US" sz="4400" b="1" dirty="0" smtClean="0"/>
              <a:t>!</a:t>
            </a:r>
            <a:r>
              <a:rPr lang="en-US" sz="4400" b="1" dirty="0"/>
              <a:t/>
            </a:r>
            <a:br>
              <a:rPr lang="en-US" sz="4400" b="1" dirty="0"/>
            </a:br>
            <a:r>
              <a:rPr lang="en-US" sz="3600" b="1" dirty="0"/>
              <a:t/>
            </a:r>
            <a:br>
              <a:rPr lang="en-US" sz="3600" b="1" dirty="0"/>
            </a:br>
            <a:r>
              <a:rPr lang="tr-TR" sz="2400" b="1" dirty="0" err="1" smtClean="0">
                <a:latin typeface="Consolas" pitchFamily="49" charset="0"/>
              </a:rPr>
              <a:t>daron</a:t>
            </a:r>
            <a:r>
              <a:rPr lang="tr-TR" sz="2400" b="1" dirty="0" smtClean="0">
                <a:latin typeface="Consolas" pitchFamily="49" charset="0"/>
              </a:rPr>
              <a:t>@</a:t>
            </a:r>
            <a:r>
              <a:rPr lang="tr-TR" sz="2400" b="1" dirty="0" err="1" smtClean="0">
                <a:latin typeface="Consolas" pitchFamily="49" charset="0"/>
              </a:rPr>
              <a:t>yondem</a:t>
            </a:r>
            <a:r>
              <a:rPr lang="tr-TR" sz="2400" b="1" dirty="0" smtClean="0">
                <a:latin typeface="Consolas" pitchFamily="49" charset="0"/>
              </a:rPr>
              <a:t>.com</a:t>
            </a:r>
          </a:p>
          <a:p>
            <a:pPr algn="r"/>
            <a:r>
              <a:rPr lang="tr-TR" sz="2400" b="1" dirty="0" smtClean="0">
                <a:latin typeface="Consolas" pitchFamily="49" charset="0"/>
              </a:rPr>
              <a:t>http://daron.yondem.com</a:t>
            </a:r>
          </a:p>
        </p:txBody>
      </p:sp>
      <p:pic>
        <p:nvPicPr>
          <p:cNvPr id="6" name="Picture 5" descr="International .Net Association">
            <a:hlinkClick r:id="rId4"/>
          </p:cNvPr>
          <p:cNvPicPr>
            <a:picLocks noChangeAspect="1" noChangeArrowheads="1"/>
          </p:cNvPicPr>
          <p:nvPr/>
        </p:nvPicPr>
        <p:blipFill>
          <a:blip r:embed="rId5"/>
          <a:srcRect/>
          <a:stretch>
            <a:fillRect/>
          </a:stretch>
        </p:blipFill>
        <p:spPr bwMode="auto">
          <a:xfrm>
            <a:off x="6858000" y="5105400"/>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http://storage.sxc.hu/l/lo/lockstockb/967755_19317119.jpg"/>
          <p:cNvPicPr>
            <a:picLocks noChangeAspect="1" noChangeArrowheads="1"/>
          </p:cNvPicPr>
          <p:nvPr/>
        </p:nvPicPr>
        <p:blipFill>
          <a:blip r:embed="rId2" cstate="print"/>
          <a:srcRect/>
          <a:stretch>
            <a:fillRect/>
          </a:stretch>
        </p:blipFill>
        <p:spPr bwMode="auto">
          <a:xfrm>
            <a:off x="-1" y="-1"/>
            <a:ext cx="9753601" cy="6885751"/>
          </a:xfrm>
          <a:prstGeom prst="rect">
            <a:avLst/>
          </a:prstGeom>
          <a:noFill/>
        </p:spPr>
      </p:pic>
      <p:sp>
        <p:nvSpPr>
          <p:cNvPr id="5" name="Slide Number Placeholder 4"/>
          <p:cNvSpPr>
            <a:spLocks noGrp="1"/>
          </p:cNvSpPr>
          <p:nvPr>
            <p:ph type="sldNum" sz="quarter" idx="12"/>
          </p:nvPr>
        </p:nvSpPr>
        <p:spPr/>
        <p:txBody>
          <a:bodyPr/>
          <a:lstStyle/>
          <a:p>
            <a:fld id="{3F80BBBC-F035-44BB-93B7-F1888BD707CE}" type="slidenum">
              <a:rPr lang="en-US" smtClean="0"/>
              <a:pPr/>
              <a:t>2</a:t>
            </a:fld>
            <a:endParaRPr lang="en-US"/>
          </a:p>
        </p:txBody>
      </p:sp>
      <p:sp>
        <p:nvSpPr>
          <p:cNvPr id="2" name="Title 1"/>
          <p:cNvSpPr>
            <a:spLocks noGrp="1"/>
          </p:cNvSpPr>
          <p:nvPr>
            <p:ph type="ctrTitle"/>
          </p:nvPr>
        </p:nvSpPr>
        <p:spPr/>
        <p:txBody>
          <a:bodyPr/>
          <a:lstStyle/>
          <a:p>
            <a:r>
              <a:rPr lang="tr-TR" cap="none" dirty="0" smtClean="0"/>
              <a:t>Bu nedir?</a:t>
            </a:r>
            <a:endParaRPr lang="tr-TR"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http://storage.sxc.hu/l/lu/lusi/668159_69717757.jpg"/>
          <p:cNvPicPr>
            <a:picLocks noChangeAspect="1" noChangeArrowheads="1"/>
          </p:cNvPicPr>
          <p:nvPr/>
        </p:nvPicPr>
        <p:blipFill>
          <a:blip r:embed="rId2"/>
          <a:srcRect/>
          <a:stretch>
            <a:fillRect/>
          </a:stretch>
        </p:blipFill>
        <p:spPr bwMode="auto">
          <a:xfrm>
            <a:off x="-457200" y="0"/>
            <a:ext cx="10363200" cy="6939809"/>
          </a:xfrm>
          <a:prstGeom prst="rect">
            <a:avLst/>
          </a:prstGeom>
          <a:noFill/>
        </p:spPr>
      </p:pic>
      <p:sp>
        <p:nvSpPr>
          <p:cNvPr id="7" name="TextBox 6"/>
          <p:cNvSpPr txBox="1"/>
          <p:nvPr/>
        </p:nvSpPr>
        <p:spPr>
          <a:xfrm>
            <a:off x="457200" y="358914"/>
            <a:ext cx="4114800" cy="707886"/>
          </a:xfrm>
          <a:prstGeom prst="rect">
            <a:avLst/>
          </a:prstGeom>
          <a:noFill/>
        </p:spPr>
        <p:txBody>
          <a:bodyPr wrap="square" rtlCol="0">
            <a:spAutoFit/>
          </a:bodyPr>
          <a:lstStyle/>
          <a:p>
            <a:r>
              <a:rPr lang="tr-TR" sz="4000" b="1" dirty="0" smtClean="0"/>
              <a:t>1 Mouse</a:t>
            </a:r>
            <a:endParaRPr lang="tr-TR" sz="4000" b="1" dirty="0"/>
          </a:p>
        </p:txBody>
      </p:sp>
      <p:sp>
        <p:nvSpPr>
          <p:cNvPr id="8" name="TextBox 7"/>
          <p:cNvSpPr txBox="1"/>
          <p:nvPr/>
        </p:nvSpPr>
        <p:spPr>
          <a:xfrm>
            <a:off x="6400800" y="5410200"/>
            <a:ext cx="4114800" cy="707886"/>
          </a:xfrm>
          <a:prstGeom prst="rect">
            <a:avLst/>
          </a:prstGeom>
          <a:noFill/>
        </p:spPr>
        <p:txBody>
          <a:bodyPr wrap="square" rtlCol="0">
            <a:spAutoFit/>
          </a:bodyPr>
          <a:lstStyle/>
          <a:p>
            <a:r>
              <a:rPr lang="tr-TR" sz="4000" b="1" dirty="0" smtClean="0"/>
              <a:t>Kaç kişi?</a:t>
            </a:r>
            <a:endParaRPr lang="tr-TR" sz="4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57200" y="76200"/>
            <a:ext cx="8229600" cy="1143000"/>
          </a:xfrm>
        </p:spPr>
        <p:txBody>
          <a:bodyPr>
            <a:normAutofit/>
          </a:bodyPr>
          <a:lstStyle/>
          <a:p>
            <a:r>
              <a:rPr lang="tr-TR" dirty="0" smtClean="0"/>
              <a:t>Problemler</a:t>
            </a:r>
            <a:endParaRPr lang="en-US" dirty="0"/>
          </a:p>
        </p:txBody>
      </p:sp>
      <p:sp>
        <p:nvSpPr>
          <p:cNvPr id="8" name="Slide Number Placeholder 4"/>
          <p:cNvSpPr>
            <a:spLocks noGrp="1"/>
          </p:cNvSpPr>
          <p:nvPr>
            <p:ph type="sldNum" sz="quarter" idx="12"/>
          </p:nvPr>
        </p:nvSpPr>
        <p:spPr/>
        <p:txBody>
          <a:bodyPr/>
          <a:lstStyle/>
          <a:p>
            <a:fld id="{3E573F98-E01A-4609-B818-028A87F2FC67}" type="slidenum">
              <a:rPr lang="en-US"/>
              <a:pPr/>
              <a:t>4</a:t>
            </a:fld>
            <a:endParaRPr lang="en-US"/>
          </a:p>
        </p:txBody>
      </p:sp>
      <p:pic>
        <p:nvPicPr>
          <p:cNvPr id="12" name="Picture 11" descr="1097361_50504355.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3581400" y="0"/>
            <a:ext cx="9144000" cy="6778752"/>
          </a:xfrm>
          <a:prstGeom prst="rect">
            <a:avLst/>
          </a:prstGeom>
        </p:spPr>
      </p:pic>
      <p:sp>
        <p:nvSpPr>
          <p:cNvPr id="68611" name="Rectangle 3"/>
          <p:cNvSpPr>
            <a:spLocks noGrp="1" noChangeArrowheads="1"/>
          </p:cNvSpPr>
          <p:nvPr>
            <p:ph idx="1"/>
          </p:nvPr>
        </p:nvSpPr>
        <p:spPr>
          <a:xfrm>
            <a:off x="457200" y="1600200"/>
            <a:ext cx="4114800" cy="4525963"/>
          </a:xfrm>
        </p:spPr>
        <p:txBody>
          <a:bodyPr>
            <a:normAutofit lnSpcReduction="10000"/>
          </a:bodyPr>
          <a:lstStyle/>
          <a:p>
            <a:pPr>
              <a:lnSpc>
                <a:spcPct val="90000"/>
              </a:lnSpc>
            </a:pPr>
            <a:r>
              <a:rPr lang="tr-TR" sz="2800" dirty="0" smtClean="0"/>
              <a:t>Her fiziksel farenin bir imleci olmalı.</a:t>
            </a:r>
            <a:endParaRPr lang="en-US" sz="2800" dirty="0"/>
          </a:p>
          <a:p>
            <a:pPr>
              <a:lnSpc>
                <a:spcPct val="90000"/>
              </a:lnSpc>
            </a:pPr>
            <a:endParaRPr lang="en-US" sz="2800" dirty="0"/>
          </a:p>
          <a:p>
            <a:pPr>
              <a:lnSpc>
                <a:spcPct val="90000"/>
              </a:lnSpc>
            </a:pPr>
            <a:r>
              <a:rPr lang="tr-TR" sz="2800" dirty="0" smtClean="0"/>
              <a:t>Donanım olarak farelere bizim ulaşmamız gerek.</a:t>
            </a:r>
            <a:endParaRPr lang="en-US" sz="2800" dirty="0"/>
          </a:p>
          <a:p>
            <a:pPr>
              <a:lnSpc>
                <a:spcPct val="90000"/>
              </a:lnSpc>
            </a:pPr>
            <a:endParaRPr lang="en-US" sz="2800" dirty="0"/>
          </a:p>
          <a:p>
            <a:pPr>
              <a:lnSpc>
                <a:spcPct val="90000"/>
              </a:lnSpc>
            </a:pPr>
            <a:r>
              <a:rPr lang="tr-TR" sz="2800" dirty="0" smtClean="0"/>
              <a:t>Program içerisinde yapılan işlemlerin hangi imleçlerin kimliğini tanıması gerekir.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2" dur="500"/>
                                        <p:tgtEl>
                                          <p:spTgt spid="68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1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457200" y="76200"/>
            <a:ext cx="8229600" cy="1143000"/>
          </a:xfrm>
        </p:spPr>
        <p:txBody>
          <a:bodyPr/>
          <a:lstStyle/>
          <a:p>
            <a:r>
              <a:rPr lang="tr-TR" dirty="0" err="1" smtClean="0"/>
              <a:t>Multipoint</a:t>
            </a:r>
            <a:r>
              <a:rPr lang="tr-TR" dirty="0" smtClean="0"/>
              <a:t> SDK</a:t>
            </a:r>
            <a:endParaRPr lang="en-US" dirty="0"/>
          </a:p>
        </p:txBody>
      </p:sp>
      <p:sp>
        <p:nvSpPr>
          <p:cNvPr id="69635" name="Rectangle 3"/>
          <p:cNvSpPr>
            <a:spLocks noGrp="1" noChangeArrowheads="1"/>
          </p:cNvSpPr>
          <p:nvPr>
            <p:ph type="body" sz="half" idx="1"/>
          </p:nvPr>
        </p:nvSpPr>
        <p:spPr>
          <a:xfrm>
            <a:off x="381000" y="1447800"/>
            <a:ext cx="4038600" cy="4800600"/>
          </a:xfrm>
        </p:spPr>
        <p:txBody>
          <a:bodyPr>
            <a:normAutofit/>
          </a:bodyPr>
          <a:lstStyle/>
          <a:p>
            <a:r>
              <a:rPr lang="tr-TR" sz="2000" dirty="0" smtClean="0"/>
              <a:t>Bizim yerimize donanımla ilgileniyor.</a:t>
            </a:r>
          </a:p>
          <a:p>
            <a:r>
              <a:rPr lang="tr-TR" sz="2000" dirty="0" err="1" smtClean="0"/>
              <a:t>MultiPoint</a:t>
            </a:r>
            <a:r>
              <a:rPr lang="tr-TR" sz="2000" dirty="0" smtClean="0"/>
              <a:t> sınıflarını kullanarak sisteme USB üzerinden takılı 30’a kadar fareyi tanıyabiliyoruz.</a:t>
            </a:r>
          </a:p>
          <a:p>
            <a:r>
              <a:rPr lang="tr-TR" sz="2000" dirty="0" smtClean="0"/>
              <a:t>Bu fareleri kullanmak bize kalmış </a:t>
            </a:r>
            <a:r>
              <a:rPr lang="tr-TR" sz="2000" dirty="0" smtClean="0">
                <a:sym typeface="Wingdings" pitchFamily="2" charset="2"/>
              </a:rPr>
              <a:t></a:t>
            </a:r>
          </a:p>
          <a:p>
            <a:r>
              <a:rPr lang="tr-TR" sz="2000" dirty="0" err="1" smtClean="0">
                <a:sym typeface="Wingdings" pitchFamily="2" charset="2"/>
              </a:rPr>
              <a:t>Standartl</a:t>
            </a:r>
            <a:r>
              <a:rPr lang="tr-TR" sz="2000" dirty="0" smtClean="0">
                <a:sym typeface="Wingdings" pitchFamily="2" charset="2"/>
              </a:rPr>
              <a:t> </a:t>
            </a:r>
            <a:r>
              <a:rPr lang="tr-TR" sz="2000" dirty="0" err="1" smtClean="0">
                <a:sym typeface="Wingdings" pitchFamily="2" charset="2"/>
              </a:rPr>
              <a:t>Winforms</a:t>
            </a:r>
            <a:r>
              <a:rPr lang="tr-TR" sz="2000" dirty="0" smtClean="0">
                <a:sym typeface="Wingdings" pitchFamily="2" charset="2"/>
              </a:rPr>
              <a:t> veya WPF kontrollerini kullanamazsınız.</a:t>
            </a:r>
          </a:p>
          <a:p>
            <a:r>
              <a:rPr lang="tr-TR" sz="2000" dirty="0" err="1" smtClean="0">
                <a:sym typeface="Wingdings" pitchFamily="2" charset="2"/>
              </a:rPr>
              <a:t>Inherit</a:t>
            </a:r>
            <a:r>
              <a:rPr lang="tr-TR" sz="2000" dirty="0" smtClean="0">
                <a:sym typeface="Wingdings" pitchFamily="2" charset="2"/>
              </a:rPr>
              <a:t> edip kendi </a:t>
            </a:r>
            <a:r>
              <a:rPr lang="tr-TR" sz="2000" dirty="0" err="1" smtClean="0">
                <a:sym typeface="Wingdings" pitchFamily="2" charset="2"/>
              </a:rPr>
              <a:t>MultiPoint</a:t>
            </a:r>
            <a:r>
              <a:rPr lang="tr-TR" sz="2000" dirty="0" smtClean="0">
                <a:sym typeface="Wingdings" pitchFamily="2" charset="2"/>
              </a:rPr>
              <a:t>, yani birden çok fareyi tanıyan kontrollerinizi yazmalısınız.</a:t>
            </a:r>
            <a:endParaRPr lang="en-US" sz="2000" dirty="0"/>
          </a:p>
        </p:txBody>
      </p:sp>
      <p:sp>
        <p:nvSpPr>
          <p:cNvPr id="8" name="Slide Number Placeholder 5"/>
          <p:cNvSpPr>
            <a:spLocks noGrp="1"/>
          </p:cNvSpPr>
          <p:nvPr>
            <p:ph type="sldNum" sz="quarter" idx="11"/>
          </p:nvPr>
        </p:nvSpPr>
        <p:spPr/>
        <p:txBody>
          <a:bodyPr/>
          <a:lstStyle/>
          <a:p>
            <a:fld id="{6E3807EB-C361-4906-9FAB-548E336B3C07}" type="slidenum">
              <a:rPr lang="en-US"/>
              <a:pPr/>
              <a:t>5</a:t>
            </a:fld>
            <a:endParaRPr lang="en-US"/>
          </a:p>
        </p:txBody>
      </p:sp>
      <p:pic>
        <p:nvPicPr>
          <p:cNvPr id="9" name="Picture 2" descr="combnd-efft"/>
          <p:cNvPicPr>
            <a:picLocks noChangeAspect="1" noChangeArrowheads="1"/>
          </p:cNvPicPr>
          <p:nvPr/>
        </p:nvPicPr>
        <p:blipFill>
          <a:blip r:embed="rId3"/>
          <a:srcRect/>
          <a:stretch>
            <a:fillRect/>
          </a:stretch>
        </p:blipFill>
        <p:spPr bwMode="auto">
          <a:xfrm>
            <a:off x="4343400" y="3200400"/>
            <a:ext cx="4669457" cy="3498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8boysandmouse"/>
          <p:cNvPicPr>
            <a:picLocks noChangeArrowheads="1"/>
          </p:cNvPicPr>
          <p:nvPr/>
        </p:nvPicPr>
        <p:blipFill>
          <a:blip r:embed="rId2">
            <a:lum bright="18000" contrast="8000"/>
          </a:blip>
          <a:srcRect/>
          <a:stretch>
            <a:fillRect/>
          </a:stretch>
        </p:blipFill>
        <p:spPr bwMode="auto">
          <a:xfrm>
            <a:off x="0" y="0"/>
            <a:ext cx="9144000" cy="6858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457200" y="228600"/>
            <a:ext cx="8229600" cy="1143000"/>
          </a:xfrm>
        </p:spPr>
        <p:txBody>
          <a:bodyPr>
            <a:normAutofit fontScale="90000"/>
          </a:bodyPr>
          <a:lstStyle/>
          <a:p>
            <a:pPr eaLnBrk="1" hangingPunct="1"/>
            <a:r>
              <a:rPr lang="tr-TR" sz="3600" dirty="0" smtClean="0"/>
              <a:t>Çözüm Basit</a:t>
            </a:r>
            <a:r>
              <a:rPr lang="en-US" sz="3600" dirty="0" smtClean="0"/>
              <a:t/>
            </a:r>
            <a:br>
              <a:rPr lang="en-US" sz="3600" dirty="0" smtClean="0"/>
            </a:br>
            <a:endParaRPr lang="en-US" sz="3600" dirty="0" smtClean="0"/>
          </a:p>
        </p:txBody>
      </p:sp>
      <p:pic>
        <p:nvPicPr>
          <p:cNvPr id="28675" name="Picture 4" descr="DSC_0346"/>
          <p:cNvPicPr>
            <a:picLocks noGrp="1" noChangeAspect="1" noChangeArrowheads="1"/>
          </p:cNvPicPr>
          <p:nvPr>
            <p:ph idx="1"/>
          </p:nvPr>
        </p:nvPicPr>
        <p:blipFill>
          <a:blip r:embed="rId2">
            <a:lum bright="24000" contrast="32000"/>
          </a:blip>
          <a:srcRect/>
          <a:stretch>
            <a:fillRect/>
          </a:stretch>
        </p:blipFill>
        <p:spPr>
          <a:xfrm>
            <a:off x="685800" y="1066800"/>
            <a:ext cx="7696200" cy="5118100"/>
          </a:xfrm>
          <a:noFill/>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p>
        </p:txBody>
      </p:sp>
      <p:pic>
        <p:nvPicPr>
          <p:cNvPr id="6" name="demovideo.avi">
            <a:hlinkClick r:id="" action="ppaction://media"/>
          </p:cNvPr>
          <p:cNvPicPr>
            <a:picLocks noGrp="1" noRot="1" noChangeAspect="1"/>
          </p:cNvPicPr>
          <p:nvPr>
            <p:ph idx="1"/>
            <a:videoFile r:link="rId1"/>
          </p:nvPr>
        </p:nvPicPr>
        <p:blipFill>
          <a:blip r:embed="rId3"/>
          <a:srcRect/>
          <a:stretch>
            <a:fillRect/>
          </a:stretch>
        </p:blipFill>
        <p:spPr>
          <a:xfrm>
            <a:off x="-152400" y="-171450"/>
            <a:ext cx="9372600" cy="702945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r-TR"/>
          </a:p>
        </p:txBody>
      </p:sp>
      <p:sp>
        <p:nvSpPr>
          <p:cNvPr id="3" name="Subtitle 2"/>
          <p:cNvSpPr>
            <a:spLocks noGrp="1"/>
          </p:cNvSpPr>
          <p:nvPr>
            <p:ph type="subTitle" idx="1"/>
          </p:nvPr>
        </p:nvSpPr>
        <p:spPr/>
        <p:txBody>
          <a:bodyPr/>
          <a:lstStyle/>
          <a:p>
            <a:endParaRPr lang="tr-TR"/>
          </a:p>
        </p:txBody>
      </p:sp>
      <p:sp>
        <p:nvSpPr>
          <p:cNvPr id="4" name="Date Placeholder 3"/>
          <p:cNvSpPr>
            <a:spLocks noGrp="1"/>
          </p:cNvSpPr>
          <p:nvPr>
            <p:ph type="dt" sz="half" idx="10"/>
          </p:nvPr>
        </p:nvSpPr>
        <p:spPr/>
        <p:txBody>
          <a:bodyPr/>
          <a:lstStyle/>
          <a:p>
            <a:fld id="{ECF6ED61-4FFD-4008-B3FF-5F833F547207}" type="datetime4">
              <a:rPr lang="en-US" smtClean="0"/>
              <a:pPr/>
              <a:t>December 27, 2008</a:t>
            </a:fld>
            <a:endParaRPr lang="en-US"/>
          </a:p>
        </p:txBody>
      </p:sp>
      <p:sp>
        <p:nvSpPr>
          <p:cNvPr id="5" name="Slide Number Placeholder 4"/>
          <p:cNvSpPr>
            <a:spLocks noGrp="1"/>
          </p:cNvSpPr>
          <p:nvPr>
            <p:ph type="sldNum" sz="quarter" idx="12"/>
          </p:nvPr>
        </p:nvSpPr>
        <p:spPr/>
        <p:txBody>
          <a:bodyPr/>
          <a:lstStyle/>
          <a:p>
            <a:fld id="{3F80BBBC-F035-44BB-93B7-F1888BD707CE}" type="slidenum">
              <a:rPr lang="en-US" smtClean="0"/>
              <a:pPr/>
              <a:t>9</a:t>
            </a:fld>
            <a:endParaRPr lang="en-US"/>
          </a:p>
        </p:txBody>
      </p:sp>
      <p:sp>
        <p:nvSpPr>
          <p:cNvPr id="6" name="Title 3"/>
          <p:cNvSpPr txBox="1">
            <a:spLocks/>
          </p:cNvSpPr>
          <p:nvPr/>
        </p:nvSpPr>
        <p:spPr>
          <a:xfrm>
            <a:off x="539749" y="2837824"/>
            <a:ext cx="8031428" cy="507832"/>
          </a:xfrm>
          <a:prstGeom prst="rect">
            <a:avLst/>
          </a:prstGeom>
        </p:spPr>
        <p:txBody>
          <a:bodyPr vert="horz" anchor="t">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Sorular?</a:t>
            </a:r>
            <a:endParaRPr kumimoji="0" 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12607</TotalTime>
  <Words>394</Words>
  <Application>Microsoft Office PowerPoint</Application>
  <PresentationFormat>On-screen Show (4:3)</PresentationFormat>
  <Paragraphs>57</Paragraphs>
  <Slides>10</Slides>
  <Notes>3</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Multipoint programlama</vt:lpstr>
      <vt:lpstr>Bu nedir?</vt:lpstr>
      <vt:lpstr>Slide 3</vt:lpstr>
      <vt:lpstr>Problemler</vt:lpstr>
      <vt:lpstr>Multipoint SDK</vt:lpstr>
      <vt:lpstr>Slide 6</vt:lpstr>
      <vt:lpstr>Çözüm Basit </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Udai Singh Pawar</dc:creator>
  <cp:lastModifiedBy>Daron Yöndem</cp:lastModifiedBy>
  <cp:revision>83</cp:revision>
  <dcterms:created xsi:type="dcterms:W3CDTF">2006-01-02T12:05:23Z</dcterms:created>
  <dcterms:modified xsi:type="dcterms:W3CDTF">2008-12-27T10:34:50Z</dcterms:modified>
</cp:coreProperties>
</file>