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handoutMasterIdLst>
    <p:handoutMasterId r:id="rId15"/>
  </p:handoutMasterIdLst>
  <p:sldIdLst>
    <p:sldId id="256" r:id="rId2"/>
    <p:sldId id="293" r:id="rId3"/>
    <p:sldId id="294" r:id="rId4"/>
    <p:sldId id="296" r:id="rId5"/>
    <p:sldId id="309" r:id="rId6"/>
    <p:sldId id="303" r:id="rId7"/>
    <p:sldId id="337" r:id="rId8"/>
    <p:sldId id="305" r:id="rId9"/>
    <p:sldId id="314" r:id="rId10"/>
    <p:sldId id="339" r:id="rId11"/>
    <p:sldId id="340" r:id="rId12"/>
    <p:sldId id="338" r:id="rId13"/>
  </p:sldIdLst>
  <p:sldSz cx="10972800" cy="8229600" type="B4JIS"/>
  <p:notesSz cx="6858000" cy="9144000"/>
  <p:defaultText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B4"/>
    <a:srgbClr val="000099"/>
    <a:srgbClr val="2D2DFF"/>
    <a:srgbClr val="0000CC"/>
    <a:srgbClr val="4378E1"/>
    <a:srgbClr val="4C65E0"/>
    <a:srgbClr val="F1C283"/>
    <a:srgbClr val="CE7E5A"/>
    <a:srgbClr val="CF6A3D"/>
    <a:srgbClr val="9C42E6"/>
  </p:clrMru>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536" autoAdjust="0"/>
    <p:restoredTop sz="77758" autoAdjust="0"/>
  </p:normalViewPr>
  <p:slideViewPr>
    <p:cSldViewPr snapToGrid="0">
      <p:cViewPr varScale="1">
        <p:scale>
          <a:sx n="48" d="100"/>
          <a:sy n="48" d="100"/>
        </p:scale>
        <p:origin x="-1410" y="-84"/>
      </p:cViewPr>
      <p:guideLst>
        <p:guide orient="horz" pos="175"/>
        <p:guide orient="horz" pos="1067"/>
        <p:guide orient="horz" pos="1788"/>
        <p:guide orient="horz"/>
        <p:guide orient="horz" pos="1440"/>
        <p:guide orient="horz" pos="3284"/>
        <p:guide pos="3464"/>
        <p:guide pos="288"/>
        <p:guide pos="546"/>
        <p:guide pos="6624"/>
        <p:guide pos="1035"/>
        <p:guide pos="635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8/20/2008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8/20/2008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1097280" rtl="0" eaLnBrk="1" latinLnBrk="0" hangingPunct="1">
      <a:lnSpc>
        <a:spcPct val="90000"/>
      </a:lnSpc>
      <a:spcAft>
        <a:spcPts val="400"/>
      </a:spcAft>
      <a:defRPr sz="1100" kern="1200">
        <a:solidFill>
          <a:schemeClr val="tx1"/>
        </a:solidFill>
        <a:latin typeface="Segoe" pitchFamily="34" charset="0"/>
        <a:ea typeface="+mn-ea"/>
        <a:cs typeface="+mn-cs"/>
      </a:defRPr>
    </a:lvl1pPr>
    <a:lvl2pPr marL="255588" indent="-127000" algn="l" defTabSz="1097280" rtl="0" eaLnBrk="1" latinLnBrk="0" hangingPunct="1">
      <a:lnSpc>
        <a:spcPct val="90000"/>
      </a:lnSpc>
      <a:spcAft>
        <a:spcPts val="400"/>
      </a:spcAft>
      <a:buFont typeface="Arial" pitchFamily="34" charset="0"/>
      <a:buChar char="•"/>
      <a:defRPr sz="1100" kern="1200">
        <a:solidFill>
          <a:schemeClr val="tx1"/>
        </a:solidFill>
        <a:latin typeface="Segoe" pitchFamily="34" charset="0"/>
        <a:ea typeface="+mn-ea"/>
        <a:cs typeface="+mn-cs"/>
      </a:defRPr>
    </a:lvl2pPr>
    <a:lvl3pPr marL="393700" indent="-138113" algn="l" defTabSz="1097280" rtl="0" eaLnBrk="1" latinLnBrk="0" hangingPunct="1">
      <a:lnSpc>
        <a:spcPct val="90000"/>
      </a:lnSpc>
      <a:spcAft>
        <a:spcPts val="400"/>
      </a:spcAft>
      <a:buFont typeface="Arial" pitchFamily="34" charset="0"/>
      <a:buChar char="•"/>
      <a:defRPr sz="1100" kern="1200">
        <a:solidFill>
          <a:schemeClr val="tx1"/>
        </a:solidFill>
        <a:latin typeface="Segoe" pitchFamily="34" charset="0"/>
        <a:ea typeface="+mn-ea"/>
        <a:cs typeface="+mn-cs"/>
      </a:defRPr>
    </a:lvl3pPr>
    <a:lvl4pPr marL="579438" indent="-176213" algn="l" defTabSz="1097280" rtl="0" eaLnBrk="1" latinLnBrk="0" hangingPunct="1">
      <a:lnSpc>
        <a:spcPct val="90000"/>
      </a:lnSpc>
      <a:spcAft>
        <a:spcPts val="400"/>
      </a:spcAft>
      <a:buFont typeface="Arial" pitchFamily="34" charset="0"/>
      <a:buChar char="•"/>
      <a:defRPr sz="1100" kern="1200">
        <a:solidFill>
          <a:schemeClr val="tx1"/>
        </a:solidFill>
        <a:latin typeface="Segoe" pitchFamily="34" charset="0"/>
        <a:ea typeface="+mn-ea"/>
        <a:cs typeface="+mn-cs"/>
      </a:defRPr>
    </a:lvl4pPr>
    <a:lvl5pPr marL="738188" indent="-138113" algn="l" defTabSz="1097280" rtl="0" eaLnBrk="1" latinLnBrk="0" hangingPunct="1">
      <a:lnSpc>
        <a:spcPct val="90000"/>
      </a:lnSpc>
      <a:spcAft>
        <a:spcPts val="400"/>
      </a:spcAft>
      <a:buFont typeface="Arial" pitchFamily="34" charset="0"/>
      <a:buChar char="•"/>
      <a:defRPr sz="1100" kern="1200">
        <a:solidFill>
          <a:schemeClr val="tx1"/>
        </a:solidFill>
        <a:latin typeface="Segoe" pitchFamily="34" charset="0"/>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8/20/2008 11:57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not show Granular configuration</a:t>
            </a:r>
            <a:r>
              <a:rPr lang="en-US" baseline="0" dirty="0" smtClean="0"/>
              <a:t> in the </a:t>
            </a:r>
            <a:r>
              <a:rPr lang="en-US" baseline="0" dirty="0" err="1" smtClean="0"/>
              <a:t>roadshow</a:t>
            </a:r>
            <a:r>
              <a:rPr lang="en-US" baseline="0" dirty="0" smtClean="0"/>
              <a:t>, otherwise do.</a:t>
            </a:r>
            <a:r>
              <a:rPr lang="en-US" dirty="0" smtClean="0"/>
              <a:t>.</a:t>
            </a:r>
            <a:r>
              <a:rPr lang="en-US" baseline="0" dirty="0" smtClean="0"/>
              <a:t> That is done in another presentation</a:t>
            </a:r>
            <a:endParaRPr lang="en-US" dirty="0" smtClean="0"/>
          </a:p>
          <a:p>
            <a:endParaRPr lang="en-US" dirty="0" smtClean="0"/>
          </a:p>
          <a:p>
            <a:r>
              <a:rPr lang="en-US" dirty="0" smtClean="0"/>
              <a:t>Basic</a:t>
            </a:r>
            <a:r>
              <a:rPr lang="en-US" baseline="0" dirty="0" smtClean="0"/>
              <a:t> demo of delegation.</a:t>
            </a:r>
          </a:p>
          <a:p>
            <a:r>
              <a:rPr lang="en-US" baseline="0" dirty="0" smtClean="0"/>
              <a:t>Show delegated </a:t>
            </a:r>
            <a:r>
              <a:rPr lang="en-US" baseline="0" dirty="0" err="1" smtClean="0"/>
              <a:t>web.config</a:t>
            </a:r>
            <a:r>
              <a:rPr lang="en-US" baseline="0" dirty="0" smtClean="0"/>
              <a:t> settings for default page.</a:t>
            </a:r>
          </a:p>
          <a:p>
            <a:r>
              <a:rPr lang="en-US" baseline="0" dirty="0" smtClean="0"/>
              <a:t>Discuss other settings that could be delegated.</a:t>
            </a:r>
          </a:p>
          <a:p>
            <a:endParaRPr lang="en-US" baseline="0" dirty="0" smtClean="0"/>
          </a:p>
          <a:p>
            <a:r>
              <a:rPr lang="en-US" baseline="0" dirty="0" err="1" smtClean="0"/>
              <a:t>Xcopy</a:t>
            </a:r>
            <a:r>
              <a:rPr lang="en-US" baseline="0" dirty="0" smtClean="0"/>
              <a:t> deploy an application and show the </a:t>
            </a:r>
            <a:r>
              <a:rPr lang="en-US" baseline="0" dirty="0" err="1" smtClean="0"/>
              <a:t>web.config</a:t>
            </a:r>
            <a:r>
              <a:rPr lang="en-US" baseline="0" dirty="0" smtClean="0"/>
              <a:t>.</a:t>
            </a:r>
          </a:p>
          <a:p>
            <a:r>
              <a:rPr lang="en-US" baseline="0" dirty="0" smtClean="0"/>
              <a:t> </a:t>
            </a:r>
          </a:p>
          <a:p>
            <a:endParaRPr lang="en-US"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8/20/2008 11:57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r>
              <a:rPr lang="en-US" baseline="0" dirty="0" smtClean="0"/>
              <a:t>When a request comes into the server, the request is sent through a series of events. Code can be wired up to fire when these events occur. As a whole, this is called the “request processing pipeline”.</a:t>
            </a:r>
          </a:p>
          <a:p>
            <a:endParaRPr lang="en-US" baseline="0" dirty="0" smtClean="0"/>
          </a:p>
          <a:p>
            <a:r>
              <a:rPr lang="en-US" baseline="0" dirty="0" smtClean="0"/>
              <a:t>In IIS6, the request process pipeline was monolithic. That is, neither the IT Pro or Developer had a lot of control over what happened in the pipeline. You can turn features on or off such as Digest authentication or compression, but the code for those features is still loaded into each worker process.</a:t>
            </a:r>
          </a:p>
          <a:p>
            <a:endParaRPr lang="en-US" baseline="0" dirty="0" smtClean="0"/>
          </a:p>
          <a:p>
            <a:r>
              <a:rPr lang="en-US" baseline="0" dirty="0" smtClean="0"/>
              <a:t>You can add </a:t>
            </a:r>
            <a:r>
              <a:rPr lang="en-US" baseline="0" dirty="0" err="1" smtClean="0"/>
              <a:t>featuers</a:t>
            </a:r>
            <a:r>
              <a:rPr lang="en-US" baseline="0" dirty="0" smtClean="0"/>
              <a:t> to IIS using ISPAI as filters or extensions. ASP.net, PHP, classic ASP and others operate as ISAPI applications that are called fairly late in the pipeline. This mean that the ISAPI applications do not have access to all the request processing </a:t>
            </a:r>
            <a:r>
              <a:rPr lang="en-US" baseline="0" dirty="0" err="1" smtClean="0"/>
              <a:t>intrinsicis</a:t>
            </a:r>
            <a:r>
              <a:rPr lang="en-US" baseline="0" dirty="0" smtClean="0"/>
              <a:t>, making the applications somewhat less useful than they could be. In addition, the constrains have to develop extensions in ISAPI is a dated, and limiting technology.</a:t>
            </a:r>
          </a:p>
          <a:p>
            <a:r>
              <a:rPr lang="en-US" baseline="0" dirty="0"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US" dirty="0" smtClean="0"/>
              <a:t>In IIS7,</a:t>
            </a:r>
            <a:r>
              <a:rPr lang="en-US" baseline="0" dirty="0" smtClean="0"/>
              <a:t> rather than have a fixed set of functions in the pipeline, the </a:t>
            </a:r>
            <a:r>
              <a:rPr lang="en-US" baseline="0" dirty="0" err="1" smtClean="0"/>
              <a:t>feautres</a:t>
            </a:r>
            <a:r>
              <a:rPr lang="en-US" baseline="0" dirty="0" smtClean="0"/>
              <a:t> were modularized. Each feature is contained in a module that  exists as an </a:t>
            </a:r>
            <a:r>
              <a:rPr lang="en-US" baseline="0" dirty="0" err="1" smtClean="0"/>
              <a:t>execcutable</a:t>
            </a:r>
            <a:r>
              <a:rPr lang="en-US" baseline="0" dirty="0" smtClean="0"/>
              <a:t> that is “wired up” to service requests in the pipeline when certain events occur. As a result, we can not actually remove the code for features we don’t require and add entirely new modules written with .NET (managed), or native code (C++).  Developers are far more productive in these languages. As a result. IIS 7 can be made to do precisely what your business requires. IF you want to add specialized redirection, reverse proxy, authentication, or auditing systems, for example – this is much easier to do.</a:t>
            </a:r>
          </a:p>
          <a:p>
            <a:endParaRPr lang="en-US" baseline="0" dirty="0" smtClean="0"/>
          </a:p>
          <a:p>
            <a:r>
              <a:rPr lang="en-US" baseline="0" dirty="0" smtClean="0"/>
              <a:t>What does this mean for an IT Pro? It means that IIS 7 will be doing things that you haven’t seen a web server do before. It will be useful in more places, and in more ways than you initially imagine. </a:t>
            </a:r>
          </a:p>
          <a:p>
            <a:endParaRPr lang="en-US" baseline="0" dirty="0" smtClean="0"/>
          </a:p>
          <a:p>
            <a:r>
              <a:rPr lang="en-US" baseline="0" dirty="0" smtClean="0"/>
              <a:t>In addition, IIS 7 modularity has many other benefits and is built into more than just the pipeline.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9152"/>
          <p:cNvSpPr>
            <a:spLocks noGrp="1" noRot="1" noChangeAspect="1" noChangeArrowheads="1" noTextEdit="1"/>
          </p:cNvSpPr>
          <p:nvPr>
            <p:ph type="sldImg"/>
          </p:nvPr>
        </p:nvSpPr>
        <p:spPr>
          <a:ln cap="flat">
            <a:headEnd type="none" w="med" len="med"/>
            <a:tailEnd type="none" w="med" len="med"/>
          </a:ln>
        </p:spPr>
      </p:sp>
      <p:sp>
        <p:nvSpPr>
          <p:cNvPr id="33795" name="Rectangle 49153"/>
          <p:cNvSpPr>
            <a:spLocks noGrp="1" noChangeArrowheads="1"/>
          </p:cNvSpPr>
          <p:nvPr>
            <p:ph type="body" idx="1"/>
          </p:nvPr>
        </p:nvSpPr>
        <p:spPr>
          <a:noFill/>
          <a:ln/>
        </p:spPr>
        <p:txBody>
          <a:bodyPr/>
          <a:lstStyle/>
          <a:p>
            <a:endParaRPr lang="en-US" sz="800" dirty="0" smtClean="0">
              <a:latin typeface="Sego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US" dirty="0" smtClean="0"/>
              <a:t>Due</a:t>
            </a:r>
            <a:r>
              <a:rPr lang="en-US" baseline="0" dirty="0" smtClean="0"/>
              <a:t> to the integrated pipeline, ASP.net modules can be incorporated directly into the main IIS 7 pipeline. This is a MAJOR benefit: you can use managed code to provide service for ANY content – static, PHP, Cold Fusion, Classic ASP , etc. IIS 7 makes it possible to use Forms authentication on any content. This integration makes it possible for developers to quickly provide new features for IIS 7 based using managed code rather than ISAPI. </a:t>
            </a:r>
          </a:p>
          <a:p>
            <a:endParaRPr lang="en-US" baseline="0" dirty="0" smtClean="0"/>
          </a:p>
          <a:p>
            <a:r>
              <a:rPr lang="en-US" baseline="0" dirty="0" smtClean="0"/>
              <a:t>For example, you could write a module that manipulates office 2007 documents every time one was delivered, or integrates with SQL server, Exchange, or any other device on the network. Event tracking, custom logging, security features – anything you want to implement can now be done much easier than ever before.</a:t>
            </a:r>
          </a:p>
          <a:p>
            <a:endParaRPr lang="en-US" baseline="0" dirty="0" smtClean="0"/>
          </a:p>
          <a:p>
            <a:r>
              <a:rPr lang="en-US" baseline="0" dirty="0" smtClean="0"/>
              <a:t>Key Point: We are expecting a community of contributors to appear around this extensibility.  IIS.net downloads would be the place to find extensions.</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p>
          <a:p>
            <a:endParaRPr lang="en-US" dirty="0" smtClean="0"/>
          </a:p>
          <a:p>
            <a:r>
              <a:rPr lang="en-US" dirty="0" err="1" smtClean="0"/>
              <a:t>Config</a:t>
            </a:r>
            <a:r>
              <a:rPr lang="en-US" dirty="0" smtClean="0"/>
              <a:t> can</a:t>
            </a:r>
            <a:r>
              <a:rPr lang="en-US" baseline="0" dirty="0" smtClean="0"/>
              <a:t> be copied to other servers if there are no secrets in the file, which there aren’t by default.</a:t>
            </a:r>
          </a:p>
          <a:p>
            <a:endParaRPr lang="en-US" baseline="0" dirty="0" smtClean="0"/>
          </a:p>
          <a:p>
            <a:r>
              <a:rPr lang="en-US" baseline="0" dirty="0" smtClean="0"/>
              <a:t>Re: Choices: You know need to choose what kind of configuration system you are going.</a:t>
            </a:r>
          </a:p>
          <a:p>
            <a:r>
              <a:rPr lang="en-US" baseline="0" dirty="0" smtClean="0"/>
              <a:t>Centralized = all control in the </a:t>
            </a:r>
            <a:r>
              <a:rPr lang="en-US" baseline="0" dirty="0" err="1" smtClean="0"/>
              <a:t>applicationhost.config</a:t>
            </a:r>
            <a:r>
              <a:rPr lang="en-US" baseline="0" dirty="0" smtClean="0"/>
              <a:t> file</a:t>
            </a:r>
          </a:p>
          <a:p>
            <a:r>
              <a:rPr lang="en-US" baseline="0" dirty="0" smtClean="0"/>
              <a:t>Delegated = control of specific features are delegated to those who can write to </a:t>
            </a:r>
            <a:r>
              <a:rPr lang="en-US" baseline="0" dirty="0" err="1" smtClean="0"/>
              <a:t>web.config</a:t>
            </a:r>
            <a:endParaRPr lang="en-US" baseline="0" dirty="0" smtClean="0"/>
          </a:p>
          <a:p>
            <a:r>
              <a:rPr lang="en-US" baseline="0" dirty="0" smtClean="0"/>
              <a:t>Shared = all sites share the same configuration using a master </a:t>
            </a:r>
            <a:r>
              <a:rPr lang="en-US" baseline="0" dirty="0" err="1" smtClean="0"/>
              <a:t>applicationhost.config</a:t>
            </a:r>
            <a:r>
              <a:rPr lang="en-US" baseline="0" dirty="0" smtClean="0"/>
              <a:t> file. </a:t>
            </a:r>
            <a:endParaRPr lang="en-US" dirty="0"/>
          </a:p>
        </p:txBody>
      </p:sp>
      <p:sp>
        <p:nvSpPr>
          <p:cNvPr id="4" name="Slide Number Placeholder 3"/>
          <p:cNvSpPr>
            <a:spLocks noGrp="1"/>
          </p:cNvSpPr>
          <p:nvPr>
            <p:ph type="sldNum" sz="quarter" idx="10"/>
          </p:nvPr>
        </p:nvSpPr>
        <p:spPr/>
        <p:txBody>
          <a:bodyPr/>
          <a:lstStyle/>
          <a:p>
            <a:pPr>
              <a:defRPr/>
            </a:pPr>
            <a:fld id="{D1F24995-EDAA-4FC5-9B0D-CECA25665A53}"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IIS 6, in order to change the configuration of the server or site, it is necessary to be an administrator on the box. In IIS 7, you can specify which features you want to control and which features you allow others to control. </a:t>
            </a:r>
          </a:p>
          <a:p>
            <a:endParaRPr lang="en-US" baseline="0" dirty="0" smtClean="0"/>
          </a:p>
          <a:p>
            <a:r>
              <a:rPr lang="en-US" baseline="0" dirty="0" smtClean="0"/>
              <a:t>Delegated features settings are written to the site or applications </a:t>
            </a:r>
            <a:r>
              <a:rPr lang="en-US" baseline="0" dirty="0" err="1" smtClean="0"/>
              <a:t>web.config</a:t>
            </a:r>
            <a:r>
              <a:rPr lang="en-US" baseline="0" dirty="0" smtClean="0"/>
              <a:t> file. Delegated settings are read combined with the global settings to produce the final configuration for a site or application. In this way, when the web content is copied to another site or server, the </a:t>
            </a:r>
            <a:r>
              <a:rPr lang="en-US" baseline="0" dirty="0" err="1" smtClean="0"/>
              <a:t>web.config</a:t>
            </a:r>
            <a:r>
              <a:rPr lang="en-US" baseline="0" dirty="0" smtClean="0"/>
              <a:t> file which alters the configuration of the site or application is copied as well. The result is the new site works exactly the same way as the old site without having to do specialized configuration on the server (aside from allowing delegation for the same configuration settings to occur, if necessary).</a:t>
            </a:r>
          </a:p>
          <a:p>
            <a:endParaRPr lang="en-US" baseline="0" dirty="0" smtClean="0"/>
          </a:p>
          <a:p>
            <a:r>
              <a:rPr lang="en-US" baseline="0" dirty="0" smtClean="0"/>
              <a:t>In addition,  the configuration system support ASP.net style syntax for more granular control of locking semantics. This allows to more precisely control delegated settings. For example, you can delegate Authentication to a non-administrator. This unlocks the entire authentication section which has several configuration settings. Rather than an all or none approach, you can use granular locking to allow delegation of authentication, but require Windows Authentication to always be enabled.</a:t>
            </a:r>
          </a:p>
          <a:p>
            <a:endParaRPr lang="en-US" baseline="0" dirty="0" smtClean="0"/>
          </a:p>
          <a:p>
            <a:r>
              <a:rPr lang="en-US" baseline="0" dirty="0" smtClean="0"/>
              <a:t>ASP.net settings and a few other settings such as the default document and directory browsing settings are delegated by default. </a:t>
            </a:r>
          </a:p>
          <a:p>
            <a:endParaRPr lang="en-US" dirty="0"/>
          </a:p>
        </p:txBody>
      </p:sp>
      <p:sp>
        <p:nvSpPr>
          <p:cNvPr id="4" name="Slide Number Placeholder 3"/>
          <p:cNvSpPr>
            <a:spLocks noGrp="1"/>
          </p:cNvSpPr>
          <p:nvPr>
            <p:ph type="sldNum" sz="quarter" idx="10"/>
          </p:nvPr>
        </p:nvSpPr>
        <p:spPr/>
        <p:txBody>
          <a:bodyPr/>
          <a:lstStyle/>
          <a:p>
            <a:pPr>
              <a:defRPr/>
            </a:pPr>
            <a:fld id="{D1F24995-EDAA-4FC5-9B0D-CECA25665A53}"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not show Granular configuration</a:t>
            </a:r>
            <a:r>
              <a:rPr lang="en-US" baseline="0" dirty="0" smtClean="0"/>
              <a:t> in the </a:t>
            </a:r>
            <a:r>
              <a:rPr lang="en-US" baseline="0" dirty="0" err="1" smtClean="0"/>
              <a:t>roadshow</a:t>
            </a:r>
            <a:r>
              <a:rPr lang="en-US" baseline="0" dirty="0" smtClean="0"/>
              <a:t>, otherwise do.</a:t>
            </a:r>
            <a:r>
              <a:rPr lang="en-US" dirty="0" smtClean="0"/>
              <a:t>.</a:t>
            </a:r>
            <a:r>
              <a:rPr lang="en-US" baseline="0" dirty="0" smtClean="0"/>
              <a:t> That is done in another presentation</a:t>
            </a:r>
            <a:endParaRPr lang="en-US" dirty="0" smtClean="0"/>
          </a:p>
          <a:p>
            <a:endParaRPr lang="en-US" dirty="0" smtClean="0"/>
          </a:p>
          <a:p>
            <a:r>
              <a:rPr lang="en-US" dirty="0" smtClean="0"/>
              <a:t>Basic</a:t>
            </a:r>
            <a:r>
              <a:rPr lang="en-US" baseline="0" dirty="0" smtClean="0"/>
              <a:t> demo of delegation.</a:t>
            </a:r>
          </a:p>
          <a:p>
            <a:r>
              <a:rPr lang="en-US" baseline="0" dirty="0" smtClean="0"/>
              <a:t>Show delegated </a:t>
            </a:r>
            <a:r>
              <a:rPr lang="en-US" baseline="0" dirty="0" err="1" smtClean="0"/>
              <a:t>web.config</a:t>
            </a:r>
            <a:r>
              <a:rPr lang="en-US" baseline="0" dirty="0" smtClean="0"/>
              <a:t> settings for default page.</a:t>
            </a:r>
          </a:p>
          <a:p>
            <a:r>
              <a:rPr lang="en-US" baseline="0" dirty="0" smtClean="0"/>
              <a:t>Discuss other settings that could be delegated.</a:t>
            </a:r>
          </a:p>
          <a:p>
            <a:endParaRPr lang="en-US" baseline="0" dirty="0" smtClean="0"/>
          </a:p>
          <a:p>
            <a:r>
              <a:rPr lang="en-US" baseline="0" dirty="0" err="1" smtClean="0"/>
              <a:t>Xcopy</a:t>
            </a:r>
            <a:r>
              <a:rPr lang="en-US" baseline="0" dirty="0" smtClean="0"/>
              <a:t> deploy an application and show the </a:t>
            </a:r>
            <a:r>
              <a:rPr lang="en-US" baseline="0" dirty="0" err="1" smtClean="0"/>
              <a:t>web.config</a:t>
            </a:r>
            <a:r>
              <a:rPr lang="en-US" baseline="0" dirty="0" smtClean="0"/>
              <a:t>.</a:t>
            </a:r>
          </a:p>
          <a:p>
            <a:r>
              <a:rPr lang="en-US" baseline="0" dirty="0" smtClean="0"/>
              <a:t> </a:t>
            </a:r>
          </a:p>
          <a:p>
            <a:endParaRPr lang="en-US"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8/20/2008 11:57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776" y="2286000"/>
            <a:ext cx="9228138" cy="1828193"/>
          </a:xfrm>
        </p:spPr>
        <p:txBody>
          <a:bodyPr/>
          <a:lstStyle>
            <a:lvl1pPr>
              <a:lnSpc>
                <a:spcPct val="90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866774" y="5213350"/>
            <a:ext cx="9228139" cy="553998"/>
          </a:xfrm>
        </p:spPr>
        <p:txBody>
          <a:bodyPr/>
          <a:lstStyle>
            <a:lvl1pPr marL="0" indent="0" algn="l">
              <a:lnSpc>
                <a:spcPct val="90000"/>
              </a:lnSpc>
              <a:spcBef>
                <a:spcPts val="0"/>
              </a:spcBef>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457200" y="1693863"/>
            <a:ext cx="10058400" cy="2905411"/>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457200" y="1693863"/>
            <a:ext cx="10058400" cy="2905411"/>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7486650"/>
            <a:ext cx="10972801" cy="742950"/>
          </a:xfrm>
          <a:solidFill>
            <a:srgbClr val="FFFF99"/>
          </a:solidFill>
        </p:spPr>
        <p:txBody>
          <a:bodyPr wrap="square" lIns="182880" tIns="91440" rIns="182880" bIns="91440"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48640" y="264796"/>
            <a:ext cx="9875520" cy="83099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950720"/>
            <a:ext cx="4846320" cy="3207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577840" y="1950720"/>
            <a:ext cx="4846320" cy="3207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776" y="2838450"/>
            <a:ext cx="9228138" cy="1828193"/>
          </a:xfrm>
        </p:spPr>
        <p:txBody>
          <a:bodyPr/>
          <a:lstStyle>
            <a:lvl1pPr>
              <a:lnSpc>
                <a:spcPct val="90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643063" y="5213350"/>
            <a:ext cx="8451850" cy="553998"/>
          </a:xfrm>
        </p:spPr>
        <p:txBody>
          <a:bodyPr/>
          <a:lstStyle>
            <a:lvl1pPr marL="0" indent="0" algn="l">
              <a:lnSpc>
                <a:spcPct val="90000"/>
              </a:lnSpc>
              <a:spcBef>
                <a:spcPts val="0"/>
              </a:spcBef>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643063" y="862866"/>
            <a:ext cx="8451850" cy="1661993"/>
          </a:xfrm>
        </p:spPr>
        <p:txBody>
          <a:bodyPr anchor="b">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2000" b="1" i="1" u="none" strike="noStrike" kern="1200" cap="none" spc="-770"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457200" y="1693863"/>
            <a:ext cx="10058400" cy="2653034"/>
          </a:xfrm>
        </p:spPr>
        <p:txBody>
          <a:bodyPr/>
          <a:lstStyle>
            <a:lvl1pPr>
              <a:lnSpc>
                <a:spcPct val="90000"/>
              </a:lnSpc>
              <a:buSzPct val="90000"/>
              <a:buFontTx/>
              <a:buBlip>
                <a:blip r:embed="rId2"/>
              </a:buBlip>
              <a:defRPr/>
            </a:lvl1pPr>
            <a:lvl2pPr>
              <a:lnSpc>
                <a:spcPct val="90000"/>
              </a:lnSpc>
              <a:buSzPct val="90000"/>
              <a:buFontTx/>
              <a:buBlip>
                <a:blip r:embed="rId2"/>
              </a:buBlip>
              <a:defRPr/>
            </a:lvl2pPr>
            <a:lvl3pPr>
              <a:lnSpc>
                <a:spcPct val="90000"/>
              </a:lnSpc>
              <a:buSzPct val="90000"/>
              <a:buFontTx/>
              <a:buBlip>
                <a:blip r:embed="rId2"/>
              </a:buBlip>
              <a:defRPr/>
            </a:lvl3pPr>
            <a:lvl4pPr>
              <a:lnSpc>
                <a:spcPct val="90000"/>
              </a:lnSpc>
              <a:buSzPct val="90000"/>
              <a:buFontTx/>
              <a:buBlip>
                <a:blip r:embed="rId2"/>
              </a:buBlip>
              <a:defRPr/>
            </a:lvl4pPr>
            <a:lvl5pPr>
              <a:lnSpc>
                <a:spcPct val="90000"/>
              </a:lnSpc>
              <a:buSzPct val="9000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95450"/>
            <a:ext cx="10058400" cy="2653034"/>
          </a:xfrm>
        </p:spPr>
        <p:txBody>
          <a:bodyPr/>
          <a:lstStyle>
            <a:lvl1pPr>
              <a:lnSpc>
                <a:spcPct val="90000"/>
              </a:lnSpc>
              <a:buSzPct val="90000"/>
              <a:defRPr/>
            </a:lvl1pPr>
            <a:lvl2pPr>
              <a:lnSpc>
                <a:spcPct val="90000"/>
              </a:lnSpc>
              <a:buSzPct val="90000"/>
              <a:defRPr/>
            </a:lvl2pPr>
            <a:lvl3pPr>
              <a:lnSpc>
                <a:spcPct val="90000"/>
              </a:lnSpc>
              <a:buSzPct val="90000"/>
              <a:defRPr/>
            </a:lvl3pPr>
            <a:lvl4pPr>
              <a:lnSpc>
                <a:spcPct val="90000"/>
              </a:lnSpc>
              <a:buSzPct val="90000"/>
              <a:defRPr/>
            </a:lvl4pPr>
            <a:lvl5pPr>
              <a:lnSpc>
                <a:spcPct val="90000"/>
              </a:lnSpc>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93863"/>
            <a:ext cx="4937760" cy="2583784"/>
          </a:xfrm>
        </p:spPr>
        <p:txBody>
          <a:bodyPr/>
          <a:lstStyle>
            <a:lvl1pPr marL="407988" indent="-407988">
              <a:lnSpc>
                <a:spcPct val="90000"/>
              </a:lnSpc>
              <a:buSzPct val="90000"/>
              <a:defRPr sz="3400"/>
            </a:lvl1pPr>
            <a:lvl2pPr marL="808038" indent="-390525">
              <a:lnSpc>
                <a:spcPct val="90000"/>
              </a:lnSpc>
              <a:buSzPct val="90000"/>
              <a:defRPr sz="2900"/>
            </a:lvl2pPr>
            <a:lvl3pPr marL="1144588" indent="-346075">
              <a:lnSpc>
                <a:spcPct val="90000"/>
              </a:lnSpc>
              <a:buSzPct val="90000"/>
              <a:defRPr sz="2400"/>
            </a:lvl3pPr>
            <a:lvl4pPr marL="1473200" indent="-328613">
              <a:lnSpc>
                <a:spcPct val="90000"/>
              </a:lnSpc>
              <a:buSzPct val="90000"/>
              <a:defRPr sz="2200"/>
            </a:lvl4pPr>
            <a:lvl5pPr marL="1819275" indent="-336550">
              <a:lnSpc>
                <a:spcPct val="90000"/>
              </a:lnSpc>
              <a:buSzPct val="90000"/>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77840" y="1693863"/>
            <a:ext cx="4937760" cy="2583784"/>
          </a:xfrm>
        </p:spPr>
        <p:txBody>
          <a:bodyPr/>
          <a:lstStyle>
            <a:lvl1pPr marL="417513" indent="-417513">
              <a:lnSpc>
                <a:spcPct val="90000"/>
              </a:lnSpc>
              <a:buSzPct val="90000"/>
              <a:defRPr sz="3400"/>
            </a:lvl1pPr>
            <a:lvl2pPr marL="808038" indent="-407988">
              <a:lnSpc>
                <a:spcPct val="90000"/>
              </a:lnSpc>
              <a:buSzPct val="90000"/>
              <a:defRPr sz="2900"/>
            </a:lvl2pPr>
            <a:lvl3pPr marL="1154113" indent="-363538">
              <a:lnSpc>
                <a:spcPct val="90000"/>
              </a:lnSpc>
              <a:buSzPct val="90000"/>
              <a:defRPr sz="2400"/>
            </a:lvl3pPr>
            <a:lvl4pPr marL="1473200" indent="-319088">
              <a:lnSpc>
                <a:spcPct val="90000"/>
              </a:lnSpc>
              <a:buSzPct val="90000"/>
              <a:defRPr sz="2200"/>
            </a:lvl4pPr>
            <a:lvl5pPr marL="1819275" indent="-328613">
              <a:lnSpc>
                <a:spcPct val="90000"/>
              </a:lnSpc>
              <a:buSzPct val="90000"/>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93863"/>
            <a:ext cx="4937760" cy="830997"/>
          </a:xfrm>
        </p:spPr>
        <p:txBody>
          <a:bodyPr anchor="b"/>
          <a:lstStyle>
            <a:lvl1pPr marL="0" indent="0">
              <a:lnSpc>
                <a:spcPct val="90000"/>
              </a:lnSpc>
              <a:spcBef>
                <a:spcPts val="0"/>
              </a:spcBef>
              <a:buNone/>
              <a:defRPr sz="30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457199" y="2609850"/>
            <a:ext cx="4937760" cy="2443746"/>
          </a:xfrm>
        </p:spPr>
        <p:txBody>
          <a:bodyPr/>
          <a:lstStyle>
            <a:lvl1pPr marL="338138" indent="-338138">
              <a:defRPr sz="2800"/>
            </a:lvl1pPr>
            <a:lvl2pPr marL="674688" indent="-319088">
              <a:defRPr sz="2400"/>
            </a:lvl2pPr>
            <a:lvl3pPr marL="976313" indent="-292100">
              <a:defRPr sz="2200"/>
            </a:lvl3pPr>
            <a:lvl4pPr marL="1260475" indent="-274638">
              <a:defRPr sz="2000"/>
            </a:lvl4pPr>
            <a:lvl5pPr marL="1535113" indent="-247650">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575176" y="1693863"/>
            <a:ext cx="4940423" cy="830997"/>
          </a:xfrm>
        </p:spPr>
        <p:txBody>
          <a:bodyPr anchor="b"/>
          <a:lstStyle>
            <a:lvl1pPr marL="0" indent="0">
              <a:lnSpc>
                <a:spcPct val="90000"/>
              </a:lnSpc>
              <a:spcBef>
                <a:spcPts val="0"/>
              </a:spcBef>
              <a:buNone/>
              <a:defRPr sz="30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5574030" y="2609850"/>
            <a:ext cx="4941569" cy="2443746"/>
          </a:xfrm>
        </p:spPr>
        <p:txBody>
          <a:bodyPr/>
          <a:lstStyle>
            <a:lvl1pPr marL="355600" indent="-355600">
              <a:defRPr sz="2800"/>
            </a:lvl1pPr>
            <a:lvl2pPr marL="684213" indent="-328613">
              <a:defRPr sz="2400"/>
            </a:lvl2pPr>
            <a:lvl3pPr marL="985838" indent="-293688">
              <a:defRPr sz="2200"/>
            </a:lvl3pPr>
            <a:lvl4pPr marL="1260475" indent="-284163">
              <a:defRPr sz="2000"/>
            </a:lvl4pPr>
            <a:lvl5pPr marL="1535113" indent="-265113">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6225"/>
            <a:ext cx="10058400" cy="8309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95450"/>
            <a:ext cx="10058400" cy="2653034"/>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3" r:id="rId12"/>
    <p:sldLayoutId id="2147483694" r:id="rId13"/>
  </p:sldLayoutIdLst>
  <p:transition>
    <p:fade/>
  </p:transition>
  <p:txStyles>
    <p:titleStyle>
      <a:lvl1pPr algn="l" defTabSz="1097280" rtl="0" eaLnBrk="1" latinLnBrk="0" hangingPunct="1">
        <a:lnSpc>
          <a:spcPct val="90000"/>
        </a:lnSpc>
        <a:spcBef>
          <a:spcPct val="0"/>
        </a:spcBef>
        <a:buNone/>
        <a:defRPr lang="en-US" sz="6000" b="0" kern="1200" cap="none" spc="-150" dirty="0" smtClean="0">
          <a:ln w="3175">
            <a:noFill/>
          </a:ln>
          <a:gradFill flip="none" rotWithShape="1">
            <a:gsLst>
              <a:gs pos="0">
                <a:srgbClr val="FFFFB9"/>
              </a:gs>
              <a:gs pos="36000">
                <a:srgbClr val="FFFF99"/>
              </a:gs>
              <a:gs pos="86000">
                <a:srgbClr val="F9C661"/>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61963" indent="-461963" algn="l" defTabSz="1097280" rtl="0" eaLnBrk="1" latinLnBrk="0" hangingPunct="1">
        <a:lnSpc>
          <a:spcPct val="90000"/>
        </a:lnSpc>
        <a:spcBef>
          <a:spcPct val="20000"/>
        </a:spcBef>
        <a:buSzPct val="90000"/>
        <a:buFontTx/>
        <a:buBlip>
          <a:blip r:embed="rId16"/>
        </a:buBlip>
        <a:defRPr sz="4000" kern="1200">
          <a:solidFill>
            <a:schemeClr val="tx1"/>
          </a:solidFill>
          <a:latin typeface="+mn-lt"/>
          <a:ea typeface="+mn-ea"/>
          <a:cs typeface="+mn-cs"/>
        </a:defRPr>
      </a:lvl1pPr>
      <a:lvl2pPr marL="887413" indent="-434975" algn="l" defTabSz="1097280" rtl="0" eaLnBrk="1" latinLnBrk="0" hangingPunct="1">
        <a:lnSpc>
          <a:spcPct val="90000"/>
        </a:lnSpc>
        <a:spcBef>
          <a:spcPct val="20000"/>
        </a:spcBef>
        <a:buSzPct val="90000"/>
        <a:buFontTx/>
        <a:buBlip>
          <a:blip r:embed="rId16"/>
        </a:buBlip>
        <a:defRPr sz="3600" kern="1200">
          <a:solidFill>
            <a:schemeClr val="tx1"/>
          </a:solidFill>
          <a:latin typeface="+mn-lt"/>
          <a:ea typeface="+mn-ea"/>
          <a:cs typeface="+mn-cs"/>
        </a:defRPr>
      </a:lvl2pPr>
      <a:lvl3pPr marL="1322388" indent="-417513" algn="l" defTabSz="1097280" rtl="0" eaLnBrk="1" latinLnBrk="0" hangingPunct="1">
        <a:lnSpc>
          <a:spcPct val="90000"/>
        </a:lnSpc>
        <a:spcBef>
          <a:spcPct val="20000"/>
        </a:spcBef>
        <a:buSzPct val="90000"/>
        <a:buFontTx/>
        <a:buBlip>
          <a:blip r:embed="rId16"/>
        </a:buBlip>
        <a:defRPr sz="3200" kern="1200">
          <a:solidFill>
            <a:schemeClr val="tx1"/>
          </a:solidFill>
          <a:latin typeface="+mn-lt"/>
          <a:ea typeface="+mn-ea"/>
          <a:cs typeface="+mn-cs"/>
        </a:defRPr>
      </a:lvl3pPr>
      <a:lvl4pPr marL="1704975" indent="-382588" algn="l" defTabSz="1097280" rtl="0" eaLnBrk="1" latinLnBrk="0" hangingPunct="1">
        <a:lnSpc>
          <a:spcPct val="90000"/>
        </a:lnSpc>
        <a:spcBef>
          <a:spcPct val="20000"/>
        </a:spcBef>
        <a:buSzPct val="90000"/>
        <a:buFontTx/>
        <a:buBlip>
          <a:blip r:embed="rId16"/>
        </a:buBlip>
        <a:defRPr sz="2800" kern="1200">
          <a:solidFill>
            <a:schemeClr val="tx1"/>
          </a:solidFill>
          <a:latin typeface="+mn-lt"/>
          <a:ea typeface="+mn-ea"/>
          <a:cs typeface="+mn-cs"/>
        </a:defRPr>
      </a:lvl4pPr>
      <a:lvl5pPr marL="2112963" indent="-382588" algn="l" defTabSz="1097280" rtl="0" eaLnBrk="1" latinLnBrk="0" hangingPunct="1">
        <a:lnSpc>
          <a:spcPct val="90000"/>
        </a:lnSpc>
        <a:spcBef>
          <a:spcPct val="20000"/>
        </a:spcBef>
        <a:buSzPct val="90000"/>
        <a:buFontTx/>
        <a:buBlip>
          <a:blip r:embed="rId16"/>
        </a:buBlip>
        <a:defRPr sz="2800" kern="1200">
          <a:solidFill>
            <a:schemeClr val="tx1"/>
          </a:solidFill>
          <a:latin typeface="+mn-lt"/>
          <a:ea typeface="+mn-ea"/>
          <a:cs typeface="+mn-cs"/>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3950" y="851110"/>
            <a:ext cx="7536550" cy="1914370"/>
          </a:xfrm>
          <a:prstGeom prst="rect">
            <a:avLst/>
          </a:prstGeom>
          <a:noFill/>
          <a:effectLst>
            <a:glow rad="101600">
              <a:schemeClr val="tx2">
                <a:alpha val="60000"/>
              </a:schemeClr>
            </a:glow>
            <a:outerShdw blurRad="63500" sx="190000" sy="190000" algn="ctr" rotWithShape="0">
              <a:schemeClr val="accent1">
                <a:lumMod val="20000"/>
                <a:lumOff val="80000"/>
                <a:alpha val="0"/>
              </a:schemeClr>
            </a:outerShdw>
          </a:effectLst>
        </p:spPr>
        <p:txBody>
          <a:bodyPr wrap="none" rtlCol="0">
            <a:spAutoFit/>
          </a:bodyPr>
          <a:lstStyle/>
          <a:p>
            <a:pPr>
              <a:lnSpc>
                <a:spcPct val="80000"/>
              </a:lnSpc>
            </a:pPr>
            <a:r>
              <a:rPr lang="tr-TR" sz="6000" b="1" dirty="0"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rPr>
              <a:t>IIS 7 ve ASP.NET 3.5</a:t>
            </a:r>
            <a:endParaRPr lang="en-US" sz="6000" b="1" dirty="0"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endParaRPr>
          </a:p>
          <a:p>
            <a:pPr>
              <a:lnSpc>
                <a:spcPct val="80000"/>
              </a:lnSpc>
            </a:pPr>
            <a:r>
              <a:rPr lang="tr-TR" sz="4400" dirty="0"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rPr>
              <a:t>Windows Server 2008 </a:t>
            </a:r>
          </a:p>
          <a:p>
            <a:pPr>
              <a:lnSpc>
                <a:spcPct val="80000"/>
              </a:lnSpc>
            </a:pPr>
            <a:r>
              <a:rPr lang="tr-TR" sz="4400" dirty="0"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rPr>
              <a:t>ile gelen yenilikler</a:t>
            </a:r>
            <a:endParaRPr lang="en-US" sz="4400" dirty="0"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endParaRPr>
          </a:p>
        </p:txBody>
      </p:sp>
      <p:sp>
        <p:nvSpPr>
          <p:cNvPr id="4" name="TextBox 3"/>
          <p:cNvSpPr txBox="1"/>
          <p:nvPr/>
        </p:nvSpPr>
        <p:spPr>
          <a:xfrm>
            <a:off x="681659" y="6510692"/>
            <a:ext cx="5502212" cy="1027974"/>
          </a:xfrm>
          <a:prstGeom prst="rect">
            <a:avLst/>
          </a:prstGeom>
          <a:noFill/>
          <a:effectLst>
            <a:glow rad="101600">
              <a:schemeClr val="tx2">
                <a:alpha val="60000"/>
              </a:schemeClr>
            </a:glow>
            <a:outerShdw blurRad="63500" sx="190000" sy="190000" algn="ctr" rotWithShape="0">
              <a:schemeClr val="accent1">
                <a:lumMod val="20000"/>
                <a:lumOff val="80000"/>
                <a:alpha val="0"/>
              </a:schemeClr>
            </a:outerShdw>
          </a:effectLst>
        </p:spPr>
        <p:txBody>
          <a:bodyPr wrap="none" rtlCol="0">
            <a:spAutoFit/>
          </a:bodyPr>
          <a:lstStyle/>
          <a:p>
            <a:pPr>
              <a:lnSpc>
                <a:spcPct val="80000"/>
              </a:lnSpc>
            </a:pPr>
            <a:r>
              <a:rPr lang="tr-TR" sz="4400" b="1" dirty="0" err="1"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rPr>
              <a:t>Daron</a:t>
            </a:r>
            <a:r>
              <a:rPr lang="tr-TR" sz="4400" b="1" dirty="0"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rPr>
              <a:t> </a:t>
            </a:r>
            <a:r>
              <a:rPr lang="tr-TR" sz="4400" b="1" dirty="0" err="1"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rPr>
              <a:t>Yöndem</a:t>
            </a:r>
            <a:endParaRPr lang="tr-TR" sz="4400" b="1" dirty="0"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endParaRPr>
          </a:p>
          <a:p>
            <a:pPr>
              <a:lnSpc>
                <a:spcPct val="80000"/>
              </a:lnSpc>
            </a:pPr>
            <a:r>
              <a:rPr lang="tr-TR" sz="3200" dirty="0"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rPr>
              <a:t>INETA Türkiye Başkanı, MVP</a:t>
            </a:r>
            <a:endParaRPr lang="en-US" sz="2000" dirty="0" smtClean="0">
              <a:ln w="18415" cmpd="sng">
                <a:noFill/>
                <a:prstDash val="solid"/>
              </a:ln>
              <a:solidFill>
                <a:srgbClr val="000099"/>
              </a:solidFill>
              <a:effectLst>
                <a:glow rad="63500">
                  <a:schemeClr val="accent2">
                    <a:lumMod val="20000"/>
                    <a:lumOff val="80000"/>
                    <a:alpha val="40000"/>
                  </a:schemeClr>
                </a:glow>
                <a:outerShdw blurRad="317500" sx="105000" sy="105000" algn="ctr" rotWithShape="0">
                  <a:schemeClr val="accent2">
                    <a:lumMod val="20000"/>
                    <a:lumOff val="80000"/>
                  </a:scheme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Genel geçer dertlerimiz!</a:t>
            </a:r>
            <a:endParaRPr lang="en-US" dirty="0"/>
          </a:p>
        </p:txBody>
      </p:sp>
      <p:sp>
        <p:nvSpPr>
          <p:cNvPr id="3" name="Text Placeholder 2"/>
          <p:cNvSpPr>
            <a:spLocks noGrp="1"/>
          </p:cNvSpPr>
          <p:nvPr>
            <p:ph type="body" sz="quarter" idx="10"/>
          </p:nvPr>
        </p:nvSpPr>
        <p:spPr>
          <a:xfrm>
            <a:off x="457200" y="1693863"/>
            <a:ext cx="10058400" cy="3016210"/>
          </a:xfrm>
        </p:spPr>
        <p:txBody>
          <a:bodyPr/>
          <a:lstStyle/>
          <a:p>
            <a:r>
              <a:rPr lang="tr-TR" dirty="0" smtClean="0"/>
              <a:t>Sürüm karmaşası, ASP.NET 1.0, 1.1, 3.5, 3.5 SP1, AJAX 1.0 ???</a:t>
            </a:r>
          </a:p>
          <a:p>
            <a:r>
              <a:rPr lang="tr-TR" dirty="0" err="1" smtClean="0"/>
              <a:t>App</a:t>
            </a:r>
            <a:r>
              <a:rPr lang="tr-TR" dirty="0" smtClean="0"/>
              <a:t>_Data altında SQL </a:t>
            </a:r>
            <a:r>
              <a:rPr lang="tr-TR" dirty="0" err="1" smtClean="0"/>
              <a:t>Express</a:t>
            </a:r>
            <a:r>
              <a:rPr lang="tr-TR" dirty="0" smtClean="0"/>
              <a:t> kullanımı.</a:t>
            </a:r>
          </a:p>
          <a:p>
            <a:r>
              <a:rPr lang="tr-TR" dirty="0" smtClean="0"/>
              <a:t>Mail ayarları! ASP.NET tarafından mail atamıyoruz!!! </a:t>
            </a:r>
            <a:r>
              <a:rPr lang="tr-TR" dirty="0" err="1" smtClean="0"/>
              <a:t>IIS’de</a:t>
            </a:r>
            <a:r>
              <a:rPr lang="tr-TR" dirty="0" smtClean="0"/>
              <a:t> de var!</a:t>
            </a:r>
          </a:p>
        </p:txBody>
      </p:sp>
      <p:sp>
        <p:nvSpPr>
          <p:cNvPr id="4" name="TextBox 3"/>
          <p:cNvSpPr txBox="1"/>
          <p:nvPr/>
        </p:nvSpPr>
        <p:spPr>
          <a:xfrm>
            <a:off x="735495" y="4890052"/>
            <a:ext cx="9799983"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2000" dirty="0" smtClean="0">
                <a:solidFill>
                  <a:srgbClr val="0000FF"/>
                </a:solidFill>
              </a:rPr>
              <a:t>  &lt;</a:t>
            </a:r>
            <a:r>
              <a:rPr lang="tr-TR" sz="2000" dirty="0" err="1" smtClean="0">
                <a:solidFill>
                  <a:srgbClr val="A31515"/>
                </a:solidFill>
              </a:rPr>
              <a:t>system</a:t>
            </a:r>
            <a:r>
              <a:rPr lang="tr-TR" sz="2000" dirty="0" smtClean="0">
                <a:solidFill>
                  <a:srgbClr val="A31515"/>
                </a:solidFill>
              </a:rPr>
              <a:t>.net</a:t>
            </a:r>
            <a:r>
              <a:rPr lang="tr-TR" sz="2000" dirty="0" smtClean="0">
                <a:solidFill>
                  <a:srgbClr val="0000FF"/>
                </a:solidFill>
              </a:rPr>
              <a:t>&gt;</a:t>
            </a:r>
            <a:endParaRPr lang="tr-TR" sz="2000" dirty="0" smtClean="0">
              <a:solidFill>
                <a:srgbClr val="000000"/>
              </a:solidFill>
            </a:endParaRPr>
          </a:p>
          <a:p>
            <a:r>
              <a:rPr lang="tr-TR" sz="2000" dirty="0" smtClean="0">
                <a:solidFill>
                  <a:srgbClr val="0000FF"/>
                </a:solidFill>
              </a:rPr>
              <a:t>    &lt;</a:t>
            </a:r>
            <a:r>
              <a:rPr lang="tr-TR" sz="2000" dirty="0" err="1" smtClean="0">
                <a:solidFill>
                  <a:srgbClr val="A31515"/>
                </a:solidFill>
              </a:rPr>
              <a:t>mailSettings</a:t>
            </a:r>
            <a:r>
              <a:rPr lang="tr-TR" sz="2000" dirty="0" smtClean="0">
                <a:solidFill>
                  <a:srgbClr val="0000FF"/>
                </a:solidFill>
              </a:rPr>
              <a:t>&gt;</a:t>
            </a:r>
            <a:endParaRPr lang="tr-TR" sz="2000" dirty="0" smtClean="0">
              <a:solidFill>
                <a:srgbClr val="000000"/>
              </a:solidFill>
            </a:endParaRPr>
          </a:p>
          <a:p>
            <a:r>
              <a:rPr lang="tr-TR" sz="2000" dirty="0" smtClean="0">
                <a:solidFill>
                  <a:srgbClr val="0000FF"/>
                </a:solidFill>
              </a:rPr>
              <a:t>      &lt;</a:t>
            </a:r>
            <a:r>
              <a:rPr lang="tr-TR" sz="2000" dirty="0" err="1" smtClean="0">
                <a:solidFill>
                  <a:srgbClr val="A31515"/>
                </a:solidFill>
              </a:rPr>
              <a:t>smtp</a:t>
            </a:r>
            <a:r>
              <a:rPr lang="tr-TR" sz="2000" dirty="0" smtClean="0">
                <a:solidFill>
                  <a:srgbClr val="0000FF"/>
                </a:solidFill>
              </a:rPr>
              <a:t> </a:t>
            </a:r>
            <a:r>
              <a:rPr lang="tr-TR" sz="2000" dirty="0" err="1" smtClean="0">
                <a:solidFill>
                  <a:srgbClr val="FF0000"/>
                </a:solidFill>
              </a:rPr>
              <a:t>from</a:t>
            </a:r>
            <a:r>
              <a:rPr lang="tr-TR" sz="2000" dirty="0" smtClean="0">
                <a:solidFill>
                  <a:srgbClr val="0000FF"/>
                </a:solidFill>
              </a:rPr>
              <a:t>=</a:t>
            </a:r>
            <a:r>
              <a:rPr lang="tr-TR" sz="2000" dirty="0" smtClean="0">
                <a:solidFill>
                  <a:srgbClr val="000000"/>
                </a:solidFill>
              </a:rPr>
              <a:t>"</a:t>
            </a:r>
            <a:r>
              <a:rPr lang="tr-TR" sz="2000" dirty="0" err="1" smtClean="0">
                <a:solidFill>
                  <a:srgbClr val="0000FF"/>
                </a:solidFill>
              </a:rPr>
              <a:t>gonderen</a:t>
            </a:r>
            <a:r>
              <a:rPr lang="tr-TR" sz="2000" dirty="0" smtClean="0">
                <a:solidFill>
                  <a:srgbClr val="0000FF"/>
                </a:solidFill>
              </a:rPr>
              <a:t>@mail.com</a:t>
            </a:r>
            <a:r>
              <a:rPr lang="tr-TR" sz="2000" dirty="0" smtClean="0">
                <a:solidFill>
                  <a:srgbClr val="000000"/>
                </a:solidFill>
              </a:rPr>
              <a:t>"</a:t>
            </a:r>
            <a:r>
              <a:rPr lang="tr-TR" sz="2000" dirty="0" smtClean="0">
                <a:solidFill>
                  <a:srgbClr val="0000FF"/>
                </a:solidFill>
              </a:rPr>
              <a:t>&gt;</a:t>
            </a:r>
            <a:endParaRPr lang="tr-TR" sz="2000" dirty="0" smtClean="0">
              <a:solidFill>
                <a:srgbClr val="000000"/>
              </a:solidFill>
            </a:endParaRPr>
          </a:p>
          <a:p>
            <a:r>
              <a:rPr lang="tr-TR" sz="2000" dirty="0" smtClean="0">
                <a:solidFill>
                  <a:srgbClr val="0000FF"/>
                </a:solidFill>
              </a:rPr>
              <a:t>        &lt;</a:t>
            </a:r>
            <a:r>
              <a:rPr lang="tr-TR" sz="2000" dirty="0" smtClean="0">
                <a:solidFill>
                  <a:srgbClr val="A31515"/>
                </a:solidFill>
              </a:rPr>
              <a:t>network</a:t>
            </a:r>
            <a:r>
              <a:rPr lang="tr-TR" sz="2000" dirty="0" smtClean="0">
                <a:solidFill>
                  <a:srgbClr val="0000FF"/>
                </a:solidFill>
              </a:rPr>
              <a:t> </a:t>
            </a:r>
            <a:r>
              <a:rPr lang="tr-TR" sz="2000" dirty="0" err="1" smtClean="0">
                <a:solidFill>
                  <a:srgbClr val="FF0000"/>
                </a:solidFill>
              </a:rPr>
              <a:t>host</a:t>
            </a:r>
            <a:r>
              <a:rPr lang="tr-TR" sz="2000" dirty="0" smtClean="0">
                <a:solidFill>
                  <a:srgbClr val="0000FF"/>
                </a:solidFill>
              </a:rPr>
              <a:t>=</a:t>
            </a:r>
            <a:r>
              <a:rPr lang="tr-TR" sz="2000" dirty="0" smtClean="0">
                <a:solidFill>
                  <a:srgbClr val="000000"/>
                </a:solidFill>
              </a:rPr>
              <a:t>"</a:t>
            </a:r>
            <a:r>
              <a:rPr lang="tr-TR" sz="2000" dirty="0" smtClean="0">
                <a:solidFill>
                  <a:srgbClr val="0000FF"/>
                </a:solidFill>
              </a:rPr>
              <a:t>mail.sunucum.com</a:t>
            </a:r>
            <a:r>
              <a:rPr lang="tr-TR" sz="2000" dirty="0" smtClean="0">
                <a:solidFill>
                  <a:srgbClr val="000000"/>
                </a:solidFill>
              </a:rPr>
              <a:t>"</a:t>
            </a:r>
            <a:r>
              <a:rPr lang="tr-TR" sz="2000" dirty="0" smtClean="0">
                <a:solidFill>
                  <a:srgbClr val="0000FF"/>
                </a:solidFill>
              </a:rPr>
              <a:t> </a:t>
            </a:r>
            <a:r>
              <a:rPr lang="tr-TR" sz="2000" dirty="0" err="1" smtClean="0">
                <a:solidFill>
                  <a:srgbClr val="FF0000"/>
                </a:solidFill>
              </a:rPr>
              <a:t>port</a:t>
            </a:r>
            <a:r>
              <a:rPr lang="tr-TR" sz="2000" dirty="0" smtClean="0">
                <a:solidFill>
                  <a:srgbClr val="0000FF"/>
                </a:solidFill>
              </a:rPr>
              <a:t>=</a:t>
            </a:r>
            <a:r>
              <a:rPr lang="tr-TR" sz="2000" dirty="0" smtClean="0">
                <a:solidFill>
                  <a:srgbClr val="000000"/>
                </a:solidFill>
              </a:rPr>
              <a:t>"</a:t>
            </a:r>
            <a:r>
              <a:rPr lang="tr-TR" sz="2000" dirty="0" smtClean="0">
                <a:solidFill>
                  <a:srgbClr val="0000FF"/>
                </a:solidFill>
              </a:rPr>
              <a:t>25</a:t>
            </a:r>
            <a:r>
              <a:rPr lang="tr-TR" sz="2000" dirty="0" smtClean="0">
                <a:solidFill>
                  <a:srgbClr val="000000"/>
                </a:solidFill>
              </a:rPr>
              <a:t>"</a:t>
            </a:r>
            <a:r>
              <a:rPr lang="tr-TR" sz="2000" dirty="0" smtClean="0">
                <a:solidFill>
                  <a:srgbClr val="0000FF"/>
                </a:solidFill>
              </a:rPr>
              <a:t> </a:t>
            </a:r>
            <a:r>
              <a:rPr lang="tr-TR" sz="2000" dirty="0" err="1" smtClean="0">
                <a:solidFill>
                  <a:srgbClr val="FF0000"/>
                </a:solidFill>
              </a:rPr>
              <a:t>userName</a:t>
            </a:r>
            <a:r>
              <a:rPr lang="tr-TR" sz="2000" dirty="0" smtClean="0">
                <a:solidFill>
                  <a:srgbClr val="0000FF"/>
                </a:solidFill>
              </a:rPr>
              <a:t>=</a:t>
            </a:r>
            <a:r>
              <a:rPr lang="tr-TR" sz="2000" dirty="0" smtClean="0">
                <a:solidFill>
                  <a:srgbClr val="000000"/>
                </a:solidFill>
              </a:rPr>
              <a:t>"</a:t>
            </a:r>
            <a:r>
              <a:rPr lang="tr-TR" sz="2000" dirty="0" err="1" smtClean="0">
                <a:solidFill>
                  <a:srgbClr val="0000FF"/>
                </a:solidFill>
              </a:rPr>
              <a:t>kullanici</a:t>
            </a:r>
            <a:r>
              <a:rPr lang="tr-TR" sz="2000" dirty="0" smtClean="0">
                <a:solidFill>
                  <a:srgbClr val="0000FF"/>
                </a:solidFill>
              </a:rPr>
              <a:t> adi</a:t>
            </a:r>
            <a:r>
              <a:rPr lang="tr-TR" sz="2000" dirty="0" smtClean="0">
                <a:solidFill>
                  <a:srgbClr val="000000"/>
                </a:solidFill>
              </a:rPr>
              <a:t>"</a:t>
            </a:r>
            <a:r>
              <a:rPr lang="tr-TR" sz="2000" dirty="0" smtClean="0">
                <a:solidFill>
                  <a:srgbClr val="0000FF"/>
                </a:solidFill>
              </a:rPr>
              <a:t> </a:t>
            </a:r>
            <a:endParaRPr lang="tr-TR" sz="2000" dirty="0" smtClean="0">
              <a:solidFill>
                <a:srgbClr val="000000"/>
              </a:solidFill>
            </a:endParaRPr>
          </a:p>
          <a:p>
            <a:r>
              <a:rPr lang="tr-TR" sz="2000" dirty="0" smtClean="0">
                <a:solidFill>
                  <a:srgbClr val="0000FF"/>
                </a:solidFill>
              </a:rPr>
              <a:t>                </a:t>
            </a:r>
            <a:r>
              <a:rPr lang="tr-TR" sz="2000" dirty="0" err="1" smtClean="0">
                <a:solidFill>
                  <a:srgbClr val="FF0000"/>
                </a:solidFill>
              </a:rPr>
              <a:t>password</a:t>
            </a:r>
            <a:r>
              <a:rPr lang="tr-TR" sz="2000" dirty="0" smtClean="0">
                <a:solidFill>
                  <a:srgbClr val="0000FF"/>
                </a:solidFill>
              </a:rPr>
              <a:t>=</a:t>
            </a:r>
            <a:r>
              <a:rPr lang="tr-TR" sz="2000" dirty="0" smtClean="0">
                <a:solidFill>
                  <a:srgbClr val="000000"/>
                </a:solidFill>
              </a:rPr>
              <a:t>"</a:t>
            </a:r>
            <a:r>
              <a:rPr lang="tr-TR" sz="2000" dirty="0" smtClean="0">
                <a:solidFill>
                  <a:srgbClr val="0000FF"/>
                </a:solidFill>
              </a:rPr>
              <a:t>şifre</a:t>
            </a:r>
            <a:r>
              <a:rPr lang="tr-TR" sz="2000" dirty="0" smtClean="0">
                <a:solidFill>
                  <a:srgbClr val="000000"/>
                </a:solidFill>
              </a:rPr>
              <a:t>"</a:t>
            </a:r>
            <a:r>
              <a:rPr lang="tr-TR" sz="2000" dirty="0" smtClean="0">
                <a:solidFill>
                  <a:srgbClr val="0000FF"/>
                </a:solidFill>
              </a:rPr>
              <a:t> </a:t>
            </a:r>
            <a:r>
              <a:rPr lang="tr-TR" sz="2000" dirty="0" err="1" smtClean="0">
                <a:solidFill>
                  <a:srgbClr val="FF0000"/>
                </a:solidFill>
              </a:rPr>
              <a:t>defaultCredentials</a:t>
            </a:r>
            <a:r>
              <a:rPr lang="tr-TR" sz="2000" dirty="0" smtClean="0">
                <a:solidFill>
                  <a:srgbClr val="0000FF"/>
                </a:solidFill>
              </a:rPr>
              <a:t>=</a:t>
            </a:r>
            <a:r>
              <a:rPr lang="tr-TR" sz="2000" dirty="0" smtClean="0">
                <a:solidFill>
                  <a:srgbClr val="000000"/>
                </a:solidFill>
              </a:rPr>
              <a:t>"</a:t>
            </a:r>
            <a:r>
              <a:rPr lang="tr-TR" sz="2000" dirty="0" err="1" smtClean="0">
                <a:solidFill>
                  <a:srgbClr val="0000FF"/>
                </a:solidFill>
              </a:rPr>
              <a:t>true</a:t>
            </a:r>
            <a:r>
              <a:rPr lang="tr-TR" sz="2000" dirty="0" smtClean="0">
                <a:solidFill>
                  <a:srgbClr val="000000"/>
                </a:solidFill>
              </a:rPr>
              <a:t>"</a:t>
            </a:r>
            <a:r>
              <a:rPr lang="tr-TR" sz="2000" dirty="0" smtClean="0">
                <a:solidFill>
                  <a:srgbClr val="0000FF"/>
                </a:solidFill>
              </a:rPr>
              <a:t> /&gt;</a:t>
            </a:r>
            <a:endParaRPr lang="tr-TR" sz="2000" dirty="0" smtClean="0">
              <a:solidFill>
                <a:srgbClr val="000000"/>
              </a:solidFill>
            </a:endParaRPr>
          </a:p>
          <a:p>
            <a:r>
              <a:rPr lang="tr-TR" sz="2000" dirty="0" smtClean="0">
                <a:solidFill>
                  <a:srgbClr val="0000FF"/>
                </a:solidFill>
              </a:rPr>
              <a:t>      &lt;/</a:t>
            </a:r>
            <a:r>
              <a:rPr lang="tr-TR" sz="2000" dirty="0" err="1" smtClean="0">
                <a:solidFill>
                  <a:srgbClr val="A31515"/>
                </a:solidFill>
              </a:rPr>
              <a:t>smtp</a:t>
            </a:r>
            <a:r>
              <a:rPr lang="tr-TR" sz="2000" dirty="0" smtClean="0">
                <a:solidFill>
                  <a:srgbClr val="0000FF"/>
                </a:solidFill>
              </a:rPr>
              <a:t>&gt;</a:t>
            </a:r>
            <a:endParaRPr lang="tr-TR" sz="2000" dirty="0" smtClean="0">
              <a:solidFill>
                <a:srgbClr val="000000"/>
              </a:solidFill>
            </a:endParaRPr>
          </a:p>
          <a:p>
            <a:r>
              <a:rPr lang="tr-TR" sz="2000" dirty="0" smtClean="0">
                <a:solidFill>
                  <a:srgbClr val="0000FF"/>
                </a:solidFill>
              </a:rPr>
              <a:t>    &lt;/</a:t>
            </a:r>
            <a:r>
              <a:rPr lang="tr-TR" sz="2000" dirty="0" err="1" smtClean="0">
                <a:solidFill>
                  <a:srgbClr val="A31515"/>
                </a:solidFill>
              </a:rPr>
              <a:t>mailSettings</a:t>
            </a:r>
            <a:r>
              <a:rPr lang="tr-TR" sz="2000" dirty="0" smtClean="0">
                <a:solidFill>
                  <a:srgbClr val="0000FF"/>
                </a:solidFill>
              </a:rPr>
              <a:t>&gt;</a:t>
            </a:r>
            <a:endParaRPr lang="tr-TR" sz="2000" dirty="0" smtClean="0">
              <a:solidFill>
                <a:srgbClr val="000000"/>
              </a:solidFill>
            </a:endParaRPr>
          </a:p>
          <a:p>
            <a:r>
              <a:rPr lang="tr-TR" sz="2000" dirty="0" smtClean="0">
                <a:solidFill>
                  <a:srgbClr val="0000FF"/>
                </a:solidFill>
              </a:rPr>
              <a:t>  &lt;/</a:t>
            </a:r>
            <a:r>
              <a:rPr lang="tr-TR" sz="2000" dirty="0" err="1" smtClean="0">
                <a:solidFill>
                  <a:srgbClr val="A31515"/>
                </a:solidFill>
              </a:rPr>
              <a:t>system</a:t>
            </a:r>
            <a:r>
              <a:rPr lang="tr-TR" sz="2000" dirty="0" smtClean="0">
                <a:solidFill>
                  <a:srgbClr val="A31515"/>
                </a:solidFill>
              </a:rPr>
              <a:t>.net</a:t>
            </a:r>
            <a:r>
              <a:rPr lang="tr-TR" sz="2000" dirty="0" smtClean="0">
                <a:solidFill>
                  <a:srgbClr val="0000FF"/>
                </a:solidFill>
              </a:rPr>
              <a:t>&gt;</a:t>
            </a:r>
            <a:endParaRPr lang="tr-TR" sz="2000" dirty="0" smtClean="0">
              <a:solidFill>
                <a:srgbClr val="000000"/>
              </a:solidFill>
            </a:endParaRPr>
          </a:p>
          <a:p>
            <a:endParaRPr lang="en-US" sz="2000" dirty="0" err="1"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Genel geçer dertlerimiz!</a:t>
            </a:r>
            <a:endParaRPr lang="en-US" dirty="0"/>
          </a:p>
        </p:txBody>
      </p:sp>
      <p:sp>
        <p:nvSpPr>
          <p:cNvPr id="3" name="Text Placeholder 2"/>
          <p:cNvSpPr>
            <a:spLocks noGrp="1"/>
          </p:cNvSpPr>
          <p:nvPr>
            <p:ph type="body" sz="quarter" idx="10"/>
          </p:nvPr>
        </p:nvSpPr>
        <p:spPr>
          <a:xfrm>
            <a:off x="457200" y="1693863"/>
            <a:ext cx="10058400" cy="553998"/>
          </a:xfrm>
        </p:spPr>
        <p:txBody>
          <a:bodyPr/>
          <a:lstStyle/>
          <a:p>
            <a:r>
              <a:rPr lang="tr-TR" dirty="0" err="1" smtClean="0"/>
              <a:t>Silverlight</a:t>
            </a:r>
            <a:r>
              <a:rPr lang="tr-TR" dirty="0" smtClean="0"/>
              <a:t> da nesi?</a:t>
            </a:r>
          </a:p>
        </p:txBody>
      </p:sp>
      <p:sp>
        <p:nvSpPr>
          <p:cNvPr id="4" name="TextBox 3"/>
          <p:cNvSpPr txBox="1"/>
          <p:nvPr/>
        </p:nvSpPr>
        <p:spPr>
          <a:xfrm>
            <a:off x="536713" y="2544418"/>
            <a:ext cx="5108713"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2000" b="1" dirty="0" smtClean="0"/>
              <a:t>Dosya uzantısı</a:t>
            </a:r>
            <a:r>
              <a:rPr lang="tr-TR" sz="2000" dirty="0" smtClean="0"/>
              <a:t>: .</a:t>
            </a:r>
            <a:r>
              <a:rPr lang="tr-TR" sz="2000" dirty="0" err="1" smtClean="0"/>
              <a:t>xaml</a:t>
            </a:r>
            <a:r>
              <a:rPr lang="tr-TR" sz="2000" dirty="0" smtClean="0"/>
              <a:t> </a:t>
            </a:r>
            <a:br>
              <a:rPr lang="tr-TR" sz="2000" dirty="0" smtClean="0"/>
            </a:br>
            <a:r>
              <a:rPr lang="tr-TR" sz="2000" b="1" dirty="0" smtClean="0"/>
              <a:t>MIME </a:t>
            </a:r>
            <a:r>
              <a:rPr lang="tr-TR" sz="2000" b="1" dirty="0" err="1" smtClean="0"/>
              <a:t>type</a:t>
            </a:r>
            <a:r>
              <a:rPr lang="tr-TR" sz="2000" b="1" dirty="0" smtClean="0"/>
              <a:t>:</a:t>
            </a:r>
            <a:r>
              <a:rPr lang="tr-TR" sz="2000" dirty="0" smtClean="0"/>
              <a:t> </a:t>
            </a:r>
            <a:r>
              <a:rPr lang="tr-TR" sz="2000" dirty="0" err="1" smtClean="0"/>
              <a:t>application</a:t>
            </a:r>
            <a:r>
              <a:rPr lang="tr-TR" sz="2000" dirty="0" smtClean="0"/>
              <a:t>/</a:t>
            </a:r>
            <a:r>
              <a:rPr lang="tr-TR" sz="2000" dirty="0" err="1" smtClean="0"/>
              <a:t>xaml</a:t>
            </a:r>
            <a:r>
              <a:rPr lang="tr-TR" sz="2000" dirty="0" smtClean="0"/>
              <a:t>+</a:t>
            </a:r>
            <a:r>
              <a:rPr lang="tr-TR" sz="2000" dirty="0" err="1" smtClean="0"/>
              <a:t>xml</a:t>
            </a:r>
            <a:endParaRPr lang="tr-TR" sz="2000" dirty="0" smtClean="0"/>
          </a:p>
          <a:p>
            <a:r>
              <a:rPr lang="tr-TR" sz="2000" dirty="0" smtClean="0"/>
              <a:t> </a:t>
            </a:r>
            <a:endParaRPr lang="tr-TR" sz="2000" dirty="0" smtClean="0"/>
          </a:p>
          <a:p>
            <a:r>
              <a:rPr lang="tr-TR" sz="2000" b="1" dirty="0" smtClean="0"/>
              <a:t>Dosya uzantısı</a:t>
            </a:r>
            <a:r>
              <a:rPr lang="tr-TR" sz="2000" dirty="0" smtClean="0"/>
              <a:t>: .</a:t>
            </a:r>
            <a:r>
              <a:rPr lang="tr-TR" sz="2000" dirty="0" err="1" smtClean="0"/>
              <a:t>xap</a:t>
            </a:r>
            <a:r>
              <a:rPr lang="tr-TR" sz="2000" dirty="0" smtClean="0"/>
              <a:t> </a:t>
            </a:r>
            <a:br>
              <a:rPr lang="tr-TR" sz="2000" dirty="0" smtClean="0"/>
            </a:br>
            <a:r>
              <a:rPr lang="tr-TR" sz="2000" b="1" dirty="0" smtClean="0"/>
              <a:t>MIME </a:t>
            </a:r>
            <a:r>
              <a:rPr lang="tr-TR" sz="2000" b="1" dirty="0" err="1" smtClean="0"/>
              <a:t>type</a:t>
            </a:r>
            <a:r>
              <a:rPr lang="tr-TR" sz="2000" b="1" dirty="0" smtClean="0"/>
              <a:t>:</a:t>
            </a:r>
            <a:r>
              <a:rPr lang="tr-TR" sz="2000" dirty="0" smtClean="0"/>
              <a:t> </a:t>
            </a:r>
            <a:r>
              <a:rPr lang="tr-TR" sz="2000" dirty="0" err="1" smtClean="0"/>
              <a:t>application</a:t>
            </a:r>
            <a:r>
              <a:rPr lang="tr-TR" sz="2000" dirty="0" smtClean="0"/>
              <a:t>/x-</a:t>
            </a:r>
            <a:r>
              <a:rPr lang="tr-TR" sz="2000" dirty="0" err="1" smtClean="0"/>
              <a:t>silverlight</a:t>
            </a:r>
            <a:r>
              <a:rPr lang="tr-TR" sz="2000" dirty="0" smtClean="0"/>
              <a:t>-</a:t>
            </a:r>
            <a:r>
              <a:rPr lang="tr-TR" sz="2000" dirty="0" err="1" smtClean="0"/>
              <a:t>app</a:t>
            </a:r>
            <a:r>
              <a:rPr lang="tr-TR" sz="2000" dirty="0" smtClean="0"/>
              <a:t> </a:t>
            </a:r>
            <a:endParaRPr lang="tr-TR" sz="2000" dirty="0"/>
          </a:p>
        </p:txBody>
      </p:sp>
      <p:pic>
        <p:nvPicPr>
          <p:cNvPr id="1026" name="Picture 2" descr="IIS Manager içerisinde MIME Types seçeneğini bulduk."/>
          <p:cNvPicPr>
            <a:picLocks noChangeAspect="1" noChangeArrowheads="1"/>
          </p:cNvPicPr>
          <p:nvPr/>
        </p:nvPicPr>
        <p:blipFill>
          <a:blip r:embed="rId2"/>
          <a:srcRect/>
          <a:stretch>
            <a:fillRect/>
          </a:stretch>
        </p:blipFill>
        <p:spPr bwMode="auto">
          <a:xfrm>
            <a:off x="5960027" y="1709185"/>
            <a:ext cx="4486275" cy="4362451"/>
          </a:xfrm>
          <a:prstGeom prst="rect">
            <a:avLst/>
          </a:prstGeom>
          <a:noFill/>
        </p:spPr>
      </p:pic>
      <p:sp>
        <p:nvSpPr>
          <p:cNvPr id="6" name="Text Placeholder 2"/>
          <p:cNvSpPr txBox="1">
            <a:spLocks/>
          </p:cNvSpPr>
          <p:nvPr/>
        </p:nvSpPr>
        <p:spPr>
          <a:xfrm>
            <a:off x="490330" y="4569584"/>
            <a:ext cx="5413513" cy="2339102"/>
          </a:xfrm>
          <a:prstGeom prst="rect">
            <a:avLst/>
          </a:prstGeom>
        </p:spPr>
        <p:txBody>
          <a:bodyPr vert="horz" wrap="square" lIns="0" tIns="0" rIns="0" bIns="0" rtlCol="0">
            <a:spAutoFit/>
          </a:bodyPr>
          <a:lstStyle/>
          <a:p>
            <a:pPr marL="461963" marR="0" lvl="0" indent="-461963" algn="l" defTabSz="1097280" rtl="0" eaLnBrk="1" fontAlgn="auto" latinLnBrk="0" hangingPunct="1">
              <a:lnSpc>
                <a:spcPct val="90000"/>
              </a:lnSpc>
              <a:spcBef>
                <a:spcPct val="20000"/>
              </a:spcBef>
              <a:spcAft>
                <a:spcPts val="0"/>
              </a:spcAft>
              <a:buClrTx/>
              <a:buSzPct val="90000"/>
              <a:buFontTx/>
              <a:buBlip>
                <a:blip r:embed="rId3"/>
              </a:buBlip>
              <a:tabLst/>
              <a:defRPr/>
            </a:pPr>
            <a:r>
              <a:rPr kumimoji="0" lang="tr-TR" sz="4000" b="0" i="0" u="none" strike="noStrike" kern="1200" cap="none" spc="0" normalizeH="0" baseline="0" noProof="0" dirty="0" err="1" smtClean="0">
                <a:ln>
                  <a:noFill/>
                </a:ln>
                <a:solidFill>
                  <a:schemeClr val="tx1"/>
                </a:solidFill>
                <a:effectLst/>
                <a:uLnTx/>
                <a:uFillTx/>
                <a:latin typeface="+mn-lt"/>
                <a:ea typeface="+mn-ea"/>
                <a:cs typeface="+mn-cs"/>
              </a:rPr>
              <a:t>Debug</a:t>
            </a:r>
            <a:r>
              <a:rPr kumimoji="0" lang="tr-TR" sz="4000" b="0" i="0" u="none" strike="noStrike" kern="1200" cap="none" spc="0" normalizeH="0" baseline="0" noProof="0" dirty="0" smtClean="0">
                <a:ln>
                  <a:noFill/>
                </a:ln>
                <a:solidFill>
                  <a:schemeClr val="tx1"/>
                </a:solidFill>
                <a:effectLst/>
                <a:uLnTx/>
                <a:uFillTx/>
                <a:latin typeface="+mn-lt"/>
                <a:ea typeface="+mn-ea"/>
                <a:cs typeface="+mn-cs"/>
              </a:rPr>
              <a:t>=</a:t>
            </a:r>
            <a:r>
              <a:rPr lang="tr-TR" sz="4000" dirty="0" err="1" smtClean="0"/>
              <a:t>true</a:t>
            </a:r>
            <a:r>
              <a:rPr lang="tr-TR" sz="4000" dirty="0" smtClean="0"/>
              <a:t>!!!</a:t>
            </a:r>
          </a:p>
          <a:p>
            <a:pPr marL="461963" marR="0" lvl="0" indent="-461963" algn="l" defTabSz="1097280" rtl="0" eaLnBrk="1" fontAlgn="auto" latinLnBrk="0" hangingPunct="1">
              <a:lnSpc>
                <a:spcPct val="90000"/>
              </a:lnSpc>
              <a:spcBef>
                <a:spcPct val="20000"/>
              </a:spcBef>
              <a:spcAft>
                <a:spcPts val="0"/>
              </a:spcAft>
              <a:buClrTx/>
              <a:buSzPct val="90000"/>
              <a:buFontTx/>
              <a:buBlip>
                <a:blip r:embed="rId3"/>
              </a:buBlip>
              <a:tabLst/>
              <a:defRPr/>
            </a:pPr>
            <a:r>
              <a:rPr kumimoji="0" lang="tr-TR" sz="4000" b="0" i="0" u="none" strike="noStrike" kern="1200" cap="none" spc="0" normalizeH="0" baseline="0" noProof="0" dirty="0" err="1" smtClean="0">
                <a:ln>
                  <a:noFill/>
                </a:ln>
                <a:solidFill>
                  <a:schemeClr val="tx1"/>
                </a:solidFill>
                <a:effectLst/>
                <a:uLnTx/>
                <a:uFillTx/>
                <a:latin typeface="+mn-lt"/>
                <a:ea typeface="+mn-ea"/>
                <a:cs typeface="+mn-cs"/>
              </a:rPr>
              <a:t>LocalSQLServer</a:t>
            </a:r>
            <a:r>
              <a:rPr kumimoji="0" lang="tr-TR" sz="4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4000" b="0" i="0" u="none" strike="noStrike" kern="1200" cap="none" spc="0" normalizeH="0" baseline="0" noProof="0" dirty="0" err="1" smtClean="0">
                <a:ln>
                  <a:noFill/>
                </a:ln>
                <a:solidFill>
                  <a:schemeClr val="tx1"/>
                </a:solidFill>
                <a:effectLst/>
                <a:uLnTx/>
                <a:uFillTx/>
                <a:latin typeface="+mn-lt"/>
                <a:ea typeface="+mn-ea"/>
                <a:cs typeface="+mn-cs"/>
              </a:rPr>
              <a:t>Connection</a:t>
            </a:r>
            <a:r>
              <a:rPr kumimoji="0" lang="tr-TR" sz="4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4000" b="0" i="0" u="none" strike="noStrike" kern="1200" cap="none" spc="0" normalizeH="0" baseline="0" noProof="0" dirty="0" err="1" smtClean="0">
                <a:ln>
                  <a:noFill/>
                </a:ln>
                <a:solidFill>
                  <a:schemeClr val="tx1"/>
                </a:solidFill>
                <a:effectLst/>
                <a:uLnTx/>
                <a:uFillTx/>
                <a:latin typeface="+mn-lt"/>
                <a:ea typeface="+mn-ea"/>
                <a:cs typeface="+mn-cs"/>
              </a:rPr>
              <a:t>String</a:t>
            </a:r>
            <a:r>
              <a:rPr kumimoji="0" lang="tr-TR" sz="4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4000" b="0" i="0" u="none" strike="noStrike" kern="1200" cap="none" spc="0" normalizeH="0" baseline="0" noProof="0" dirty="0" err="1" smtClean="0">
                <a:ln>
                  <a:noFill/>
                </a:ln>
                <a:solidFill>
                  <a:schemeClr val="tx1"/>
                </a:solidFill>
                <a:effectLst/>
                <a:uLnTx/>
                <a:uFillTx/>
                <a:latin typeface="+mn-lt"/>
                <a:ea typeface="+mn-ea"/>
                <a:cs typeface="+mn-cs"/>
              </a:rPr>
              <a:t>IIS’de</a:t>
            </a:r>
            <a:r>
              <a:rPr kumimoji="0" lang="tr-TR" sz="4000"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965425"/>
            <a:ext cx="10972800" cy="664797"/>
          </a:xfrm>
        </p:spPr>
        <p:txBody>
          <a:bodyPr/>
          <a:lstStyle/>
          <a:p>
            <a:pPr algn="ctr"/>
            <a:r>
              <a:rPr lang="tr-TR" sz="4800" dirty="0" err="1" smtClean="0"/>
              <a:t>Daron</a:t>
            </a:r>
            <a:r>
              <a:rPr lang="tr-TR" sz="4800" dirty="0" smtClean="0"/>
              <a:t> </a:t>
            </a:r>
            <a:r>
              <a:rPr lang="tr-TR" sz="4800" dirty="0" err="1" smtClean="0"/>
              <a:t>Yöndem</a:t>
            </a:r>
            <a:endParaRPr lang="en-US" sz="4800" dirty="0"/>
          </a:p>
        </p:txBody>
      </p:sp>
      <p:sp>
        <p:nvSpPr>
          <p:cNvPr id="4" name="Text Placeholder 3"/>
          <p:cNvSpPr>
            <a:spLocks noGrp="1"/>
          </p:cNvSpPr>
          <p:nvPr>
            <p:ph type="body" sz="quarter" idx="10"/>
          </p:nvPr>
        </p:nvSpPr>
        <p:spPr>
          <a:xfrm>
            <a:off x="0" y="1737509"/>
            <a:ext cx="10972800" cy="1661993"/>
          </a:xfrm>
        </p:spPr>
        <p:txBody>
          <a:bodyPr/>
          <a:lstStyle/>
          <a:p>
            <a:pPr algn="ctr"/>
            <a:r>
              <a:rPr lang="tr-TR" i="0" dirty="0" smtClean="0"/>
              <a:t>Teşekkürler</a:t>
            </a:r>
            <a:endParaRPr lang="en-US" i="0" dirty="0"/>
          </a:p>
        </p:txBody>
      </p:sp>
      <p:sp>
        <p:nvSpPr>
          <p:cNvPr id="6" name="Subtitle 5"/>
          <p:cNvSpPr>
            <a:spLocks noGrp="1"/>
          </p:cNvSpPr>
          <p:nvPr>
            <p:ph type="subTitle" idx="1"/>
          </p:nvPr>
        </p:nvSpPr>
        <p:spPr>
          <a:xfrm>
            <a:off x="0" y="5690429"/>
            <a:ext cx="10972800" cy="664797"/>
          </a:xfrm>
        </p:spPr>
        <p:txBody>
          <a:bodyPr/>
          <a:lstStyle/>
          <a:p>
            <a:pPr algn="ctr"/>
            <a:r>
              <a:rPr lang="tr-TR" sz="2400" dirty="0" err="1" smtClean="0"/>
              <a:t>daron</a:t>
            </a:r>
            <a:r>
              <a:rPr lang="tr-TR" sz="2400" dirty="0" smtClean="0"/>
              <a:t>@</a:t>
            </a:r>
            <a:r>
              <a:rPr lang="tr-TR" sz="2400" dirty="0" err="1" smtClean="0"/>
              <a:t>yondem</a:t>
            </a:r>
            <a:r>
              <a:rPr lang="tr-TR" sz="2400" dirty="0" smtClean="0"/>
              <a:t>.com</a:t>
            </a:r>
          </a:p>
          <a:p>
            <a:pPr algn="ctr"/>
            <a:r>
              <a:rPr lang="tr-TR" sz="2400" dirty="0" smtClean="0"/>
              <a:t>http://daron.yondem.com</a:t>
            </a:r>
            <a:endParaRPr lang="en-US" sz="24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ChangeArrowheads="1"/>
          </p:cNvSpPr>
          <p:nvPr/>
        </p:nvSpPr>
        <p:spPr bwMode="invGray">
          <a:xfrm>
            <a:off x="822960" y="2148840"/>
            <a:ext cx="3451860" cy="462391"/>
          </a:xfrm>
          <a:prstGeom prst="roundRect">
            <a:avLst>
              <a:gd name="adj" fmla="val 5597"/>
            </a:avLst>
          </a:prstGeom>
          <a:solidFill>
            <a:srgbClr val="FFFFFF">
              <a:alpha val="30196"/>
            </a:srgbClr>
          </a:solidFill>
          <a:ln w="12700" algn="ctr">
            <a:noFill/>
            <a:round/>
            <a:headEnd/>
            <a:tailEnd/>
          </a:ln>
        </p:spPr>
        <p:txBody>
          <a:bodyPr lIns="109728" tIns="54864" rIns="109728" bIns="54864" anchor="ctr">
            <a:spAutoFit/>
          </a:bodyPr>
          <a:lstStyle/>
          <a:p>
            <a:endParaRPr lang="en-US">
              <a:latin typeface="+mn-lt"/>
            </a:endParaRPr>
          </a:p>
        </p:txBody>
      </p:sp>
      <p:sp>
        <p:nvSpPr>
          <p:cNvPr id="9219" name="Rectangle 3"/>
          <p:cNvSpPr>
            <a:spLocks noGrp="1" noChangeArrowheads="1"/>
          </p:cNvSpPr>
          <p:nvPr>
            <p:ph type="title"/>
          </p:nvPr>
        </p:nvSpPr>
        <p:spPr/>
        <p:txBody>
          <a:bodyPr>
            <a:normAutofit/>
          </a:bodyPr>
          <a:lstStyle/>
          <a:p>
            <a:r>
              <a:rPr lang="en-US" dirty="0" smtClean="0"/>
              <a:t>IIS6 </a:t>
            </a:r>
            <a:r>
              <a:rPr lang="tr-TR" dirty="0" smtClean="0"/>
              <a:t>Mimarisi</a:t>
            </a:r>
            <a:endParaRPr lang="en-US" dirty="0" smtClean="0"/>
          </a:p>
        </p:txBody>
      </p:sp>
      <p:sp>
        <p:nvSpPr>
          <p:cNvPr id="9221" name="AutoShape 8"/>
          <p:cNvSpPr>
            <a:spLocks noChangeArrowheads="1"/>
          </p:cNvSpPr>
          <p:nvPr/>
        </p:nvSpPr>
        <p:spPr bwMode="invGray">
          <a:xfrm>
            <a:off x="906780" y="5617846"/>
            <a:ext cx="3276600" cy="469916"/>
          </a:xfrm>
          <a:prstGeom prst="roundRect">
            <a:avLst>
              <a:gd name="adj" fmla="val 16667"/>
            </a:avLst>
          </a:prstGeom>
          <a:solidFill>
            <a:srgbClr val="1D154B">
              <a:alpha val="30196"/>
            </a:srgbClr>
          </a:solidFill>
          <a:ln w="12700"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2"/>
                </a:solidFill>
              </a:rPr>
              <a:t>Send Response</a:t>
            </a:r>
          </a:p>
        </p:txBody>
      </p:sp>
      <p:sp>
        <p:nvSpPr>
          <p:cNvPr id="9222" name="AutoShape 9"/>
          <p:cNvSpPr>
            <a:spLocks noChangeArrowheads="1"/>
          </p:cNvSpPr>
          <p:nvPr/>
        </p:nvSpPr>
        <p:spPr bwMode="invGray">
          <a:xfrm>
            <a:off x="971551" y="6033136"/>
            <a:ext cx="102489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Log</a:t>
            </a:r>
          </a:p>
        </p:txBody>
      </p:sp>
      <p:sp>
        <p:nvSpPr>
          <p:cNvPr id="9223" name="AutoShape 10"/>
          <p:cNvSpPr>
            <a:spLocks noChangeArrowheads="1"/>
          </p:cNvSpPr>
          <p:nvPr/>
        </p:nvSpPr>
        <p:spPr bwMode="invGray">
          <a:xfrm>
            <a:off x="2628901" y="6033136"/>
            <a:ext cx="150495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Compress</a:t>
            </a:r>
          </a:p>
        </p:txBody>
      </p:sp>
      <p:sp>
        <p:nvSpPr>
          <p:cNvPr id="9224" name="AutoShape 11"/>
          <p:cNvSpPr>
            <a:spLocks noChangeArrowheads="1"/>
          </p:cNvSpPr>
          <p:nvPr/>
        </p:nvSpPr>
        <p:spPr bwMode="invGray">
          <a:xfrm>
            <a:off x="982981" y="2718436"/>
            <a:ext cx="102489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NTLM</a:t>
            </a:r>
          </a:p>
        </p:txBody>
      </p:sp>
      <p:sp>
        <p:nvSpPr>
          <p:cNvPr id="9225" name="AutoShape 12"/>
          <p:cNvSpPr>
            <a:spLocks noChangeArrowheads="1"/>
          </p:cNvSpPr>
          <p:nvPr/>
        </p:nvSpPr>
        <p:spPr bwMode="invGray">
          <a:xfrm>
            <a:off x="2045971" y="2718436"/>
            <a:ext cx="102489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Basic</a:t>
            </a:r>
          </a:p>
        </p:txBody>
      </p:sp>
      <p:sp>
        <p:nvSpPr>
          <p:cNvPr id="9226" name="AutoShape 13"/>
          <p:cNvSpPr>
            <a:spLocks noChangeArrowheads="1"/>
          </p:cNvSpPr>
          <p:nvPr/>
        </p:nvSpPr>
        <p:spPr bwMode="invGray">
          <a:xfrm>
            <a:off x="889636" y="3518536"/>
            <a:ext cx="1815464" cy="1757077"/>
          </a:xfrm>
          <a:prstGeom prst="roundRect">
            <a:avLst>
              <a:gd name="adj" fmla="val 16667"/>
            </a:avLst>
          </a:prstGeom>
          <a:solidFill>
            <a:srgbClr val="1D154B">
              <a:alpha val="30196"/>
            </a:srgbClr>
          </a:solidFill>
          <a:ln w="12700" algn="ctr">
            <a:noFill/>
            <a:round/>
            <a:headEnd/>
            <a:tailEnd/>
          </a:ln>
        </p:spPr>
        <p:txBody>
          <a:bodyPr lIns="54864" tIns="54864" rIns="54864" bIns="54864" anchor="ctr">
            <a:spAutoFit/>
          </a:bodyPr>
          <a:lstStyle/>
          <a:p>
            <a:pPr algn="ctr">
              <a:lnSpc>
                <a:spcPct val="85000"/>
              </a:lnSpc>
              <a:spcBef>
                <a:spcPct val="20000"/>
              </a:spcBef>
            </a:pPr>
            <a:endParaRPr lang="en-US" sz="2400" b="1" dirty="0">
              <a:solidFill>
                <a:schemeClr val="bg2"/>
              </a:solidFill>
            </a:endParaRPr>
          </a:p>
          <a:p>
            <a:pPr algn="ctr">
              <a:lnSpc>
                <a:spcPct val="85000"/>
              </a:lnSpc>
              <a:spcBef>
                <a:spcPct val="20000"/>
              </a:spcBef>
            </a:pPr>
            <a:r>
              <a:rPr lang="en-US" sz="2400" b="1" dirty="0">
                <a:solidFill>
                  <a:schemeClr val="bg2"/>
                </a:solidFill>
              </a:rPr>
              <a:t>Determine </a:t>
            </a:r>
          </a:p>
          <a:p>
            <a:pPr algn="ctr">
              <a:lnSpc>
                <a:spcPct val="85000"/>
              </a:lnSpc>
              <a:spcBef>
                <a:spcPct val="20000"/>
              </a:spcBef>
            </a:pPr>
            <a:r>
              <a:rPr lang="en-US" sz="2400" b="1" dirty="0">
                <a:solidFill>
                  <a:schemeClr val="bg2"/>
                </a:solidFill>
              </a:rPr>
              <a:t>Handler</a:t>
            </a:r>
          </a:p>
          <a:p>
            <a:pPr algn="ctr">
              <a:lnSpc>
                <a:spcPct val="85000"/>
              </a:lnSpc>
              <a:spcBef>
                <a:spcPct val="20000"/>
              </a:spcBef>
            </a:pPr>
            <a:endParaRPr lang="en-US" sz="2400" b="1" dirty="0">
              <a:solidFill>
                <a:schemeClr val="bg2"/>
              </a:solidFill>
            </a:endParaRPr>
          </a:p>
        </p:txBody>
      </p:sp>
      <p:sp>
        <p:nvSpPr>
          <p:cNvPr id="9227" name="AutoShape 14"/>
          <p:cNvSpPr>
            <a:spLocks noChangeArrowheads="1"/>
          </p:cNvSpPr>
          <p:nvPr/>
        </p:nvSpPr>
        <p:spPr bwMode="invGray">
          <a:xfrm>
            <a:off x="3164206" y="3573780"/>
            <a:ext cx="1024890" cy="401956"/>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CGI</a:t>
            </a:r>
          </a:p>
        </p:txBody>
      </p:sp>
      <p:sp>
        <p:nvSpPr>
          <p:cNvPr id="9228" name="AutoShape 15"/>
          <p:cNvSpPr>
            <a:spLocks noChangeArrowheads="1"/>
          </p:cNvSpPr>
          <p:nvPr/>
        </p:nvSpPr>
        <p:spPr bwMode="invGray">
          <a:xfrm>
            <a:off x="3164206" y="4042410"/>
            <a:ext cx="1049654" cy="678180"/>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Static File</a:t>
            </a:r>
          </a:p>
        </p:txBody>
      </p:sp>
      <p:sp>
        <p:nvSpPr>
          <p:cNvPr id="9229" name="AutoShape 16"/>
          <p:cNvSpPr>
            <a:spLocks noChangeArrowheads="1"/>
          </p:cNvSpPr>
          <p:nvPr/>
        </p:nvSpPr>
        <p:spPr bwMode="invGray">
          <a:xfrm>
            <a:off x="906780" y="2289811"/>
            <a:ext cx="3276600" cy="469916"/>
          </a:xfrm>
          <a:prstGeom prst="roundRect">
            <a:avLst>
              <a:gd name="adj" fmla="val 16667"/>
            </a:avLst>
          </a:prstGeom>
          <a:solidFill>
            <a:srgbClr val="1D154B">
              <a:alpha val="30196"/>
            </a:srgbClr>
          </a:solid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2"/>
                </a:solidFill>
              </a:rPr>
              <a:t>Authentication</a:t>
            </a:r>
          </a:p>
        </p:txBody>
      </p:sp>
      <p:sp>
        <p:nvSpPr>
          <p:cNvPr id="9230" name="AutoShape 17"/>
          <p:cNvSpPr>
            <a:spLocks noChangeArrowheads="1"/>
          </p:cNvSpPr>
          <p:nvPr/>
        </p:nvSpPr>
        <p:spPr bwMode="invGray">
          <a:xfrm>
            <a:off x="3114676" y="2722246"/>
            <a:ext cx="102108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Anon</a:t>
            </a:r>
          </a:p>
        </p:txBody>
      </p:sp>
      <p:sp>
        <p:nvSpPr>
          <p:cNvPr id="234515" name="Rectangle 19"/>
          <p:cNvSpPr>
            <a:spLocks noChangeArrowheads="1"/>
          </p:cNvSpPr>
          <p:nvPr/>
        </p:nvSpPr>
        <p:spPr bwMode="invGray">
          <a:xfrm>
            <a:off x="5154931" y="2129790"/>
            <a:ext cx="5017770" cy="516295"/>
          </a:xfrm>
          <a:prstGeom prst="rect">
            <a:avLst/>
          </a:prstGeom>
          <a:noFill/>
          <a:ln w="12700" algn="ctr">
            <a:noFill/>
            <a:miter lim="800000"/>
            <a:headEnd/>
            <a:tailEnd/>
          </a:ln>
          <a:effectLst/>
        </p:spPr>
        <p:txBody>
          <a:bodyPr lIns="109728" tIns="54864" rIns="109728" bIns="54864">
            <a:spAutoFit/>
          </a:bodyPr>
          <a:lstStyle/>
          <a:p>
            <a:pPr>
              <a:lnSpc>
                <a:spcPct val="85000"/>
              </a:lnSpc>
              <a:spcBef>
                <a:spcPct val="20000"/>
              </a:spcBef>
              <a:defRPr/>
            </a:pPr>
            <a:r>
              <a:rPr lang="tr-TR" sz="3100" dirty="0" smtClean="0">
                <a:effectLst>
                  <a:outerShdw blurRad="38100" dist="38100" dir="2700000" algn="tl">
                    <a:srgbClr val="000000"/>
                  </a:outerShdw>
                </a:effectLst>
              </a:rPr>
              <a:t>Ya hepsi ya hiç!</a:t>
            </a:r>
            <a:endParaRPr lang="en-US" sz="3100" b="1" dirty="0">
              <a:effectLst>
                <a:outerShdw blurRad="38100" dist="38100" dir="2700000" algn="tl">
                  <a:srgbClr val="000000"/>
                </a:outerShdw>
              </a:effectLst>
            </a:endParaRPr>
          </a:p>
        </p:txBody>
      </p:sp>
      <p:sp>
        <p:nvSpPr>
          <p:cNvPr id="234516" name="Rectangle 20"/>
          <p:cNvSpPr>
            <a:spLocks noChangeArrowheads="1"/>
          </p:cNvSpPr>
          <p:nvPr/>
        </p:nvSpPr>
        <p:spPr bwMode="invGray">
          <a:xfrm>
            <a:off x="4697731" y="5810250"/>
            <a:ext cx="6275070" cy="921791"/>
          </a:xfrm>
          <a:prstGeom prst="rect">
            <a:avLst/>
          </a:prstGeom>
          <a:noFill/>
          <a:ln w="12700" algn="ctr">
            <a:noFill/>
            <a:miter lim="800000"/>
            <a:headEnd/>
            <a:tailEnd/>
          </a:ln>
          <a:effectLst/>
        </p:spPr>
        <p:txBody>
          <a:bodyPr lIns="109728" tIns="54864" rIns="109728" bIns="54864">
            <a:spAutoFit/>
          </a:bodyPr>
          <a:lstStyle/>
          <a:p>
            <a:pPr>
              <a:lnSpc>
                <a:spcPct val="85000"/>
              </a:lnSpc>
              <a:spcBef>
                <a:spcPct val="10000"/>
              </a:spcBef>
              <a:defRPr/>
            </a:pPr>
            <a:r>
              <a:rPr lang="tr-TR" sz="3100" dirty="0" smtClean="0">
                <a:effectLst>
                  <a:outerShdw blurRad="38100" dist="38100" dir="2700000" algn="tl">
                    <a:srgbClr val="000000"/>
                  </a:outerShdw>
                </a:effectLst>
              </a:rPr>
              <a:t>Sunucuya işlev eklemenin tek yolu: </a:t>
            </a:r>
            <a:r>
              <a:rPr lang="en-US" sz="3100" b="1" dirty="0" smtClean="0">
                <a:solidFill>
                  <a:schemeClr val="tx2"/>
                </a:solidFill>
                <a:effectLst>
                  <a:outerShdw blurRad="38100" dist="38100" dir="2700000" algn="tl">
                    <a:srgbClr val="000000"/>
                  </a:outerShdw>
                </a:effectLst>
              </a:rPr>
              <a:t>ISAPI</a:t>
            </a:r>
            <a:r>
              <a:rPr lang="en-US" sz="3100" b="1" dirty="0" smtClean="0">
                <a:effectLst>
                  <a:outerShdw blurRad="38100" dist="38100" dir="2700000" algn="tl">
                    <a:srgbClr val="000000"/>
                  </a:outerShdw>
                </a:effectLst>
              </a:rPr>
              <a:t>…</a:t>
            </a:r>
            <a:r>
              <a:rPr lang="tr-TR" sz="3100" b="1" dirty="0" smtClean="0">
                <a:effectLst>
                  <a:outerShdw blurRad="38100" dist="38100" dir="2700000" algn="tl">
                    <a:srgbClr val="000000"/>
                  </a:outerShdw>
                </a:effectLst>
              </a:rPr>
              <a:t> </a:t>
            </a:r>
            <a:endParaRPr lang="en-US" sz="3100" b="1" dirty="0">
              <a:effectLst>
                <a:outerShdw blurRad="38100" dist="38100" dir="2700000" algn="tl">
                  <a:srgbClr val="000000"/>
                </a:outerShdw>
              </a:effectLst>
            </a:endParaRPr>
          </a:p>
        </p:txBody>
      </p:sp>
      <p:sp>
        <p:nvSpPr>
          <p:cNvPr id="234517" name="AutoShape 21"/>
          <p:cNvSpPr>
            <a:spLocks noChangeArrowheads="1"/>
          </p:cNvSpPr>
          <p:nvPr/>
        </p:nvSpPr>
        <p:spPr bwMode="invGray">
          <a:xfrm>
            <a:off x="4512946" y="4173856"/>
            <a:ext cx="1975484" cy="646331"/>
          </a:xfrm>
          <a:prstGeom prst="roundRect">
            <a:avLst>
              <a:gd name="adj" fmla="val 0"/>
            </a:avLst>
          </a:prstGeom>
          <a:solidFill>
            <a:srgbClr val="FFFFFF">
              <a:alpha val="65097"/>
            </a:srgbClr>
          </a:solidFill>
          <a:ln w="38100" algn="ctr">
            <a:solidFill>
              <a:schemeClr val="tx1"/>
            </a:solidFill>
            <a:round/>
            <a:headEnd/>
            <a:tailEnd/>
          </a:ln>
        </p:spPr>
        <p:txBody>
          <a:bodyPr lIns="109728" tIns="54864" rIns="109728" bIns="54864" anchor="ctr">
            <a:spAutoFit/>
          </a:bodyPr>
          <a:lstStyle/>
          <a:p>
            <a:pPr algn="ctr">
              <a:lnSpc>
                <a:spcPct val="120000"/>
              </a:lnSpc>
              <a:spcAft>
                <a:spcPct val="20000"/>
              </a:spcAft>
            </a:pPr>
            <a:r>
              <a:rPr lang="en-US" sz="2900" b="1" dirty="0">
                <a:solidFill>
                  <a:srgbClr val="1D154B"/>
                </a:solidFill>
              </a:rPr>
              <a:t>ASP.NET</a:t>
            </a:r>
          </a:p>
        </p:txBody>
      </p:sp>
      <p:sp>
        <p:nvSpPr>
          <p:cNvPr id="234518" name="AutoShape 22"/>
          <p:cNvSpPr>
            <a:spLocks noChangeArrowheads="1"/>
          </p:cNvSpPr>
          <p:nvPr/>
        </p:nvSpPr>
        <p:spPr bwMode="invGray">
          <a:xfrm>
            <a:off x="4501516" y="5065396"/>
            <a:ext cx="1975484" cy="646331"/>
          </a:xfrm>
          <a:prstGeom prst="roundRect">
            <a:avLst>
              <a:gd name="adj" fmla="val 0"/>
            </a:avLst>
          </a:prstGeom>
          <a:solidFill>
            <a:srgbClr val="FFFFFF">
              <a:alpha val="65097"/>
            </a:srgbClr>
          </a:solidFill>
          <a:ln w="38100" algn="ctr">
            <a:solidFill>
              <a:schemeClr val="tx1"/>
            </a:solidFill>
            <a:round/>
            <a:headEnd/>
            <a:tailEnd/>
          </a:ln>
        </p:spPr>
        <p:txBody>
          <a:bodyPr lIns="109728" tIns="54864" rIns="109728" bIns="54864" anchor="ctr">
            <a:spAutoFit/>
          </a:bodyPr>
          <a:lstStyle/>
          <a:p>
            <a:pPr algn="ctr">
              <a:lnSpc>
                <a:spcPct val="120000"/>
              </a:lnSpc>
              <a:spcAft>
                <a:spcPct val="20000"/>
              </a:spcAft>
            </a:pPr>
            <a:r>
              <a:rPr lang="en-US" sz="2900" b="1" dirty="0">
                <a:solidFill>
                  <a:srgbClr val="1D154B"/>
                </a:solidFill>
              </a:rPr>
              <a:t>PHP</a:t>
            </a:r>
          </a:p>
        </p:txBody>
      </p:sp>
      <p:sp>
        <p:nvSpPr>
          <p:cNvPr id="9235" name="AutoShape 23"/>
          <p:cNvSpPr>
            <a:spLocks noChangeArrowheads="1"/>
          </p:cNvSpPr>
          <p:nvPr/>
        </p:nvSpPr>
        <p:spPr bwMode="invGray">
          <a:xfrm>
            <a:off x="3175636" y="4796790"/>
            <a:ext cx="1024890" cy="401956"/>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ISAPI</a:t>
            </a:r>
          </a:p>
        </p:txBody>
      </p:sp>
      <p:sp>
        <p:nvSpPr>
          <p:cNvPr id="234520" name="Line 24"/>
          <p:cNvSpPr>
            <a:spLocks noChangeShapeType="1"/>
          </p:cNvSpPr>
          <p:nvPr/>
        </p:nvSpPr>
        <p:spPr bwMode="invGray">
          <a:xfrm flipV="1">
            <a:off x="4131946" y="4646296"/>
            <a:ext cx="365760" cy="291464"/>
          </a:xfrm>
          <a:prstGeom prst="line">
            <a:avLst/>
          </a:prstGeom>
          <a:noFill/>
          <a:ln w="38100">
            <a:solidFill>
              <a:schemeClr val="tx1"/>
            </a:solidFill>
            <a:round/>
            <a:headEnd/>
            <a:tailEnd type="triangle" w="med" len="med"/>
          </a:ln>
        </p:spPr>
        <p:txBody>
          <a:bodyPr lIns="109728" tIns="54864" rIns="109728" bIns="54864">
            <a:spAutoFit/>
          </a:bodyPr>
          <a:lstStyle/>
          <a:p>
            <a:endParaRPr lang="en-US">
              <a:latin typeface="+mn-lt"/>
            </a:endParaRPr>
          </a:p>
        </p:txBody>
      </p:sp>
      <p:sp>
        <p:nvSpPr>
          <p:cNvPr id="234521" name="Line 25"/>
          <p:cNvSpPr>
            <a:spLocks noChangeShapeType="1"/>
          </p:cNvSpPr>
          <p:nvPr/>
        </p:nvSpPr>
        <p:spPr bwMode="invGray">
          <a:xfrm>
            <a:off x="4120516" y="4932046"/>
            <a:ext cx="377190" cy="211454"/>
          </a:xfrm>
          <a:prstGeom prst="line">
            <a:avLst/>
          </a:prstGeom>
          <a:noFill/>
          <a:ln w="38100">
            <a:solidFill>
              <a:schemeClr val="tx1"/>
            </a:solidFill>
            <a:round/>
            <a:headEnd/>
            <a:tailEnd type="triangle" w="med" len="med"/>
          </a:ln>
        </p:spPr>
        <p:txBody>
          <a:bodyPr lIns="109728" tIns="54864" rIns="109728" bIns="54864">
            <a:spAutoFit/>
          </a:bodyPr>
          <a:lstStyle/>
          <a:p>
            <a:endParaRPr lang="en-US">
              <a:latin typeface="+mn-lt"/>
            </a:endParaRPr>
          </a:p>
        </p:txBody>
      </p:sp>
      <p:sp>
        <p:nvSpPr>
          <p:cNvPr id="9238" name="Line 26"/>
          <p:cNvSpPr>
            <a:spLocks noChangeShapeType="1"/>
          </p:cNvSpPr>
          <p:nvPr/>
        </p:nvSpPr>
        <p:spPr bwMode="invGray">
          <a:xfrm flipV="1">
            <a:off x="2646046" y="3954780"/>
            <a:ext cx="537210" cy="428626"/>
          </a:xfrm>
          <a:prstGeom prst="line">
            <a:avLst/>
          </a:prstGeom>
          <a:noFill/>
          <a:ln w="28575" cap="rnd">
            <a:solidFill>
              <a:srgbClr val="333333"/>
            </a:solidFill>
            <a:prstDash val="sysDot"/>
            <a:round/>
            <a:headEnd/>
            <a:tailEnd type="triangle" w="med" len="med"/>
          </a:ln>
        </p:spPr>
        <p:txBody>
          <a:bodyPr lIns="109728" tIns="54864" rIns="109728" bIns="54864">
            <a:spAutoFit/>
          </a:bodyPr>
          <a:lstStyle/>
          <a:p>
            <a:endParaRPr lang="en-US">
              <a:latin typeface="+mn-lt"/>
            </a:endParaRPr>
          </a:p>
        </p:txBody>
      </p:sp>
      <p:sp>
        <p:nvSpPr>
          <p:cNvPr id="9239" name="Line 27"/>
          <p:cNvSpPr>
            <a:spLocks noChangeShapeType="1"/>
          </p:cNvSpPr>
          <p:nvPr/>
        </p:nvSpPr>
        <p:spPr bwMode="invGray">
          <a:xfrm>
            <a:off x="2651760" y="4377691"/>
            <a:ext cx="525780" cy="445770"/>
          </a:xfrm>
          <a:prstGeom prst="line">
            <a:avLst/>
          </a:prstGeom>
          <a:noFill/>
          <a:ln w="28575" cap="rnd">
            <a:solidFill>
              <a:srgbClr val="333333"/>
            </a:solidFill>
            <a:prstDash val="sysDot"/>
            <a:round/>
            <a:headEnd/>
            <a:tailEnd type="triangle" w="med" len="med"/>
          </a:ln>
        </p:spPr>
        <p:txBody>
          <a:bodyPr lIns="109728" tIns="54864" rIns="109728" bIns="54864">
            <a:spAutoFit/>
          </a:bodyPr>
          <a:lstStyle/>
          <a:p>
            <a:endParaRPr lang="en-US">
              <a:latin typeface="+mn-lt"/>
            </a:endParaRPr>
          </a:p>
        </p:txBody>
      </p:sp>
      <p:sp>
        <p:nvSpPr>
          <p:cNvPr id="9240" name="Line 28"/>
          <p:cNvSpPr>
            <a:spLocks noChangeShapeType="1"/>
          </p:cNvSpPr>
          <p:nvPr/>
        </p:nvSpPr>
        <p:spPr bwMode="invGray">
          <a:xfrm>
            <a:off x="2697480" y="4371976"/>
            <a:ext cx="451486" cy="0"/>
          </a:xfrm>
          <a:prstGeom prst="line">
            <a:avLst/>
          </a:prstGeom>
          <a:noFill/>
          <a:ln w="28575" cap="rnd">
            <a:solidFill>
              <a:srgbClr val="333333"/>
            </a:solidFill>
            <a:prstDash val="sysDot"/>
            <a:round/>
            <a:headEnd/>
            <a:tailEnd type="triangle" w="med" len="med"/>
          </a:ln>
        </p:spPr>
        <p:txBody>
          <a:bodyPr lIns="109728" tIns="54864" rIns="109728" bIns="54864">
            <a:spAutoFit/>
          </a:bodyPr>
          <a:lstStyle/>
          <a:p>
            <a:endParaRPr lang="en-US">
              <a:latin typeface="+mn-lt"/>
            </a:endParaRPr>
          </a:p>
        </p:txBody>
      </p:sp>
      <p:sp>
        <p:nvSpPr>
          <p:cNvPr id="9241" name="AutoShape 29"/>
          <p:cNvSpPr>
            <a:spLocks noChangeArrowheads="1"/>
          </p:cNvSpPr>
          <p:nvPr/>
        </p:nvSpPr>
        <p:spPr bwMode="invGray">
          <a:xfrm>
            <a:off x="918210" y="3049906"/>
            <a:ext cx="3276600" cy="421004"/>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1"/>
                </a:solidFill>
              </a:rPr>
              <a:t>…</a:t>
            </a:r>
          </a:p>
        </p:txBody>
      </p:sp>
      <p:sp>
        <p:nvSpPr>
          <p:cNvPr id="9242" name="AutoShape 30"/>
          <p:cNvSpPr>
            <a:spLocks noChangeArrowheads="1"/>
          </p:cNvSpPr>
          <p:nvPr/>
        </p:nvSpPr>
        <p:spPr bwMode="invGray">
          <a:xfrm>
            <a:off x="906780" y="5181600"/>
            <a:ext cx="3276600" cy="421006"/>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1"/>
                </a:solidFill>
              </a:rPr>
              <a:t>…</a:t>
            </a:r>
          </a:p>
        </p:txBody>
      </p:sp>
    </p:spTree>
    <p:custDataLst>
      <p:tags r:id="rId1"/>
    </p:custDataLst>
  </p:cSld>
  <p:clrMapOvr>
    <a:masterClrMapping/>
  </p:clrMapOvr>
  <p:transition advTm="3929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516">
                                            <p:txEl>
                                              <p:pRg st="0" end="0"/>
                                            </p:txEl>
                                          </p:spTgt>
                                        </p:tgtEl>
                                        <p:attrNameLst>
                                          <p:attrName>style.visibility</p:attrName>
                                        </p:attrNameLst>
                                      </p:cBhvr>
                                      <p:to>
                                        <p:strVal val="visible"/>
                                      </p:to>
                                    </p:set>
                                  </p:childTnLst>
                                </p:cTn>
                              </p:par>
                              <p:par>
                                <p:cTn id="11" presetID="53" presetClass="entr" presetSubtype="0" fill="hold" grpId="0" nodeType="withEffect">
                                  <p:stCondLst>
                                    <p:cond delay="0"/>
                                  </p:stCondLst>
                                  <p:childTnLst>
                                    <p:set>
                                      <p:cBhvr>
                                        <p:cTn id="12" dur="1" fill="hold">
                                          <p:stCondLst>
                                            <p:cond delay="0"/>
                                          </p:stCondLst>
                                        </p:cTn>
                                        <p:tgtEl>
                                          <p:spTgt spid="234517"/>
                                        </p:tgtEl>
                                        <p:attrNameLst>
                                          <p:attrName>style.visibility</p:attrName>
                                        </p:attrNameLst>
                                      </p:cBhvr>
                                      <p:to>
                                        <p:strVal val="visible"/>
                                      </p:to>
                                    </p:set>
                                    <p:anim calcmode="lin" valueType="num">
                                      <p:cBhvr>
                                        <p:cTn id="13" dur="500" fill="hold"/>
                                        <p:tgtEl>
                                          <p:spTgt spid="234517"/>
                                        </p:tgtEl>
                                        <p:attrNameLst>
                                          <p:attrName>ppt_w</p:attrName>
                                        </p:attrNameLst>
                                      </p:cBhvr>
                                      <p:tavLst>
                                        <p:tav tm="0">
                                          <p:val>
                                            <p:fltVal val="0"/>
                                          </p:val>
                                        </p:tav>
                                        <p:tav tm="100000">
                                          <p:val>
                                            <p:strVal val="#ppt_w"/>
                                          </p:val>
                                        </p:tav>
                                      </p:tavLst>
                                    </p:anim>
                                    <p:anim calcmode="lin" valueType="num">
                                      <p:cBhvr>
                                        <p:cTn id="14" dur="500" fill="hold"/>
                                        <p:tgtEl>
                                          <p:spTgt spid="234517"/>
                                        </p:tgtEl>
                                        <p:attrNameLst>
                                          <p:attrName>ppt_h</p:attrName>
                                        </p:attrNameLst>
                                      </p:cBhvr>
                                      <p:tavLst>
                                        <p:tav tm="0">
                                          <p:val>
                                            <p:fltVal val="0"/>
                                          </p:val>
                                        </p:tav>
                                        <p:tav tm="100000">
                                          <p:val>
                                            <p:strVal val="#ppt_h"/>
                                          </p:val>
                                        </p:tav>
                                      </p:tavLst>
                                    </p:anim>
                                    <p:animEffect transition="in" filter="fade">
                                      <p:cBhvr>
                                        <p:cTn id="15" dur="500"/>
                                        <p:tgtEl>
                                          <p:spTgt spid="234517"/>
                                        </p:tgtEl>
                                      </p:cBhvr>
                                    </p:animEffect>
                                  </p:childTnLst>
                                </p:cTn>
                              </p:par>
                              <p:par>
                                <p:cTn id="16" presetID="53" presetClass="entr" presetSubtype="0" fill="hold" grpId="0" nodeType="withEffect">
                                  <p:stCondLst>
                                    <p:cond delay="0"/>
                                  </p:stCondLst>
                                  <p:childTnLst>
                                    <p:set>
                                      <p:cBhvr>
                                        <p:cTn id="17" dur="1" fill="hold">
                                          <p:stCondLst>
                                            <p:cond delay="0"/>
                                          </p:stCondLst>
                                        </p:cTn>
                                        <p:tgtEl>
                                          <p:spTgt spid="234518"/>
                                        </p:tgtEl>
                                        <p:attrNameLst>
                                          <p:attrName>style.visibility</p:attrName>
                                        </p:attrNameLst>
                                      </p:cBhvr>
                                      <p:to>
                                        <p:strVal val="visible"/>
                                      </p:to>
                                    </p:set>
                                    <p:anim calcmode="lin" valueType="num">
                                      <p:cBhvr>
                                        <p:cTn id="18" dur="500" fill="hold"/>
                                        <p:tgtEl>
                                          <p:spTgt spid="234518"/>
                                        </p:tgtEl>
                                        <p:attrNameLst>
                                          <p:attrName>ppt_w</p:attrName>
                                        </p:attrNameLst>
                                      </p:cBhvr>
                                      <p:tavLst>
                                        <p:tav tm="0">
                                          <p:val>
                                            <p:fltVal val="0"/>
                                          </p:val>
                                        </p:tav>
                                        <p:tav tm="100000">
                                          <p:val>
                                            <p:strVal val="#ppt_w"/>
                                          </p:val>
                                        </p:tav>
                                      </p:tavLst>
                                    </p:anim>
                                    <p:anim calcmode="lin" valueType="num">
                                      <p:cBhvr>
                                        <p:cTn id="19" dur="500" fill="hold"/>
                                        <p:tgtEl>
                                          <p:spTgt spid="234518"/>
                                        </p:tgtEl>
                                        <p:attrNameLst>
                                          <p:attrName>ppt_h</p:attrName>
                                        </p:attrNameLst>
                                      </p:cBhvr>
                                      <p:tavLst>
                                        <p:tav tm="0">
                                          <p:val>
                                            <p:fltVal val="0"/>
                                          </p:val>
                                        </p:tav>
                                        <p:tav tm="100000">
                                          <p:val>
                                            <p:strVal val="#ppt_h"/>
                                          </p:val>
                                        </p:tav>
                                      </p:tavLst>
                                    </p:anim>
                                    <p:animEffect transition="in" filter="fade">
                                      <p:cBhvr>
                                        <p:cTn id="20" dur="500"/>
                                        <p:tgtEl>
                                          <p:spTgt spid="234518"/>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234520"/>
                                        </p:tgtEl>
                                        <p:attrNameLst>
                                          <p:attrName>style.visibility</p:attrName>
                                        </p:attrNameLst>
                                      </p:cBhvr>
                                      <p:to>
                                        <p:strVal val="visible"/>
                                      </p:to>
                                    </p:set>
                                    <p:anim calcmode="lin" valueType="num">
                                      <p:cBhvr>
                                        <p:cTn id="23" dur="500" fill="hold"/>
                                        <p:tgtEl>
                                          <p:spTgt spid="234520"/>
                                        </p:tgtEl>
                                        <p:attrNameLst>
                                          <p:attrName>ppt_w</p:attrName>
                                        </p:attrNameLst>
                                      </p:cBhvr>
                                      <p:tavLst>
                                        <p:tav tm="0">
                                          <p:val>
                                            <p:fltVal val="0"/>
                                          </p:val>
                                        </p:tav>
                                        <p:tav tm="100000">
                                          <p:val>
                                            <p:strVal val="#ppt_w"/>
                                          </p:val>
                                        </p:tav>
                                      </p:tavLst>
                                    </p:anim>
                                    <p:anim calcmode="lin" valueType="num">
                                      <p:cBhvr>
                                        <p:cTn id="24" dur="500" fill="hold"/>
                                        <p:tgtEl>
                                          <p:spTgt spid="234520"/>
                                        </p:tgtEl>
                                        <p:attrNameLst>
                                          <p:attrName>ppt_h</p:attrName>
                                        </p:attrNameLst>
                                      </p:cBhvr>
                                      <p:tavLst>
                                        <p:tav tm="0">
                                          <p:val>
                                            <p:fltVal val="0"/>
                                          </p:val>
                                        </p:tav>
                                        <p:tav tm="100000">
                                          <p:val>
                                            <p:strVal val="#ppt_h"/>
                                          </p:val>
                                        </p:tav>
                                      </p:tavLst>
                                    </p:anim>
                                    <p:animEffect transition="in" filter="fade">
                                      <p:cBhvr>
                                        <p:cTn id="25" dur="500"/>
                                        <p:tgtEl>
                                          <p:spTgt spid="234520"/>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234521"/>
                                        </p:tgtEl>
                                        <p:attrNameLst>
                                          <p:attrName>style.visibility</p:attrName>
                                        </p:attrNameLst>
                                      </p:cBhvr>
                                      <p:to>
                                        <p:strVal val="visible"/>
                                      </p:to>
                                    </p:set>
                                    <p:anim calcmode="lin" valueType="num">
                                      <p:cBhvr>
                                        <p:cTn id="28" dur="500" fill="hold"/>
                                        <p:tgtEl>
                                          <p:spTgt spid="234521"/>
                                        </p:tgtEl>
                                        <p:attrNameLst>
                                          <p:attrName>ppt_w</p:attrName>
                                        </p:attrNameLst>
                                      </p:cBhvr>
                                      <p:tavLst>
                                        <p:tav tm="0">
                                          <p:val>
                                            <p:fltVal val="0"/>
                                          </p:val>
                                        </p:tav>
                                        <p:tav tm="100000">
                                          <p:val>
                                            <p:strVal val="#ppt_w"/>
                                          </p:val>
                                        </p:tav>
                                      </p:tavLst>
                                    </p:anim>
                                    <p:anim calcmode="lin" valueType="num">
                                      <p:cBhvr>
                                        <p:cTn id="29" dur="500" fill="hold"/>
                                        <p:tgtEl>
                                          <p:spTgt spid="234521"/>
                                        </p:tgtEl>
                                        <p:attrNameLst>
                                          <p:attrName>ppt_h</p:attrName>
                                        </p:attrNameLst>
                                      </p:cBhvr>
                                      <p:tavLst>
                                        <p:tav tm="0">
                                          <p:val>
                                            <p:fltVal val="0"/>
                                          </p:val>
                                        </p:tav>
                                        <p:tav tm="100000">
                                          <p:val>
                                            <p:strVal val="#ppt_h"/>
                                          </p:val>
                                        </p:tav>
                                      </p:tavLst>
                                    </p:anim>
                                    <p:animEffect transition="in" filter="fade">
                                      <p:cBhvr>
                                        <p:cTn id="30" dur="500"/>
                                        <p:tgtEl>
                                          <p:spTgt spid="23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7" grpId="0" animBg="1"/>
      <p:bldP spid="234518" grpId="0" animBg="1"/>
      <p:bldP spid="234520" grpId="0" animBg="1"/>
      <p:bldP spid="2345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ChangeArrowheads="1"/>
          </p:cNvSpPr>
          <p:nvPr/>
        </p:nvSpPr>
        <p:spPr bwMode="invGray">
          <a:xfrm>
            <a:off x="822960" y="2148841"/>
            <a:ext cx="3451860" cy="462391"/>
          </a:xfrm>
          <a:prstGeom prst="roundRect">
            <a:avLst>
              <a:gd name="adj" fmla="val 5597"/>
            </a:avLst>
          </a:prstGeom>
          <a:solidFill>
            <a:schemeClr val="tx1">
              <a:alpha val="30196"/>
            </a:schemeClr>
          </a:solidFill>
          <a:ln w="12700" algn="ctr">
            <a:noFill/>
            <a:round/>
            <a:headEnd/>
            <a:tailEnd/>
          </a:ln>
        </p:spPr>
        <p:txBody>
          <a:bodyPr lIns="109728" tIns="54864" rIns="109728" bIns="54864" anchor="ctr">
            <a:spAutoFit/>
          </a:bodyPr>
          <a:lstStyle/>
          <a:p>
            <a:endParaRPr lang="en-US"/>
          </a:p>
        </p:txBody>
      </p:sp>
      <p:sp>
        <p:nvSpPr>
          <p:cNvPr id="10243" name="Rectangle 3"/>
          <p:cNvSpPr>
            <a:spLocks noGrp="1" noChangeArrowheads="1"/>
          </p:cNvSpPr>
          <p:nvPr>
            <p:ph type="title"/>
          </p:nvPr>
        </p:nvSpPr>
        <p:spPr/>
        <p:txBody>
          <a:bodyPr>
            <a:normAutofit/>
          </a:bodyPr>
          <a:lstStyle/>
          <a:p>
            <a:r>
              <a:rPr lang="en-US" dirty="0" smtClean="0"/>
              <a:t>IIS7 </a:t>
            </a:r>
            <a:r>
              <a:rPr lang="tr-TR" dirty="0" smtClean="0"/>
              <a:t>Mimarisi</a:t>
            </a:r>
            <a:endParaRPr lang="en-US" dirty="0" smtClean="0"/>
          </a:p>
        </p:txBody>
      </p:sp>
      <p:sp>
        <p:nvSpPr>
          <p:cNvPr id="235528" name="AutoShape 8"/>
          <p:cNvSpPr>
            <a:spLocks noChangeArrowheads="1"/>
          </p:cNvSpPr>
          <p:nvPr/>
        </p:nvSpPr>
        <p:spPr bwMode="invGray">
          <a:xfrm>
            <a:off x="906780" y="5617846"/>
            <a:ext cx="3276600" cy="469916"/>
          </a:xfrm>
          <a:prstGeom prst="roundRect">
            <a:avLst>
              <a:gd name="adj" fmla="val 16667"/>
            </a:avLst>
          </a:prstGeom>
          <a:solidFill>
            <a:srgbClr val="1D154B">
              <a:alpha val="30196"/>
            </a:srgbClr>
          </a:solidFill>
          <a:ln w="12700"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2"/>
                </a:solidFill>
              </a:rPr>
              <a:t>Send Response</a:t>
            </a:r>
          </a:p>
        </p:txBody>
      </p:sp>
      <p:sp>
        <p:nvSpPr>
          <p:cNvPr id="235529" name="AutoShape 9"/>
          <p:cNvSpPr>
            <a:spLocks noChangeArrowheads="1"/>
          </p:cNvSpPr>
          <p:nvPr/>
        </p:nvSpPr>
        <p:spPr bwMode="invGray">
          <a:xfrm>
            <a:off x="971551" y="6033136"/>
            <a:ext cx="102489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Log</a:t>
            </a:r>
          </a:p>
        </p:txBody>
      </p:sp>
      <p:sp>
        <p:nvSpPr>
          <p:cNvPr id="235530" name="AutoShape 10"/>
          <p:cNvSpPr>
            <a:spLocks noChangeArrowheads="1"/>
          </p:cNvSpPr>
          <p:nvPr/>
        </p:nvSpPr>
        <p:spPr bwMode="invGray">
          <a:xfrm>
            <a:off x="2628901" y="6033136"/>
            <a:ext cx="150495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Compress</a:t>
            </a:r>
          </a:p>
        </p:txBody>
      </p:sp>
      <p:sp>
        <p:nvSpPr>
          <p:cNvPr id="235531" name="AutoShape 11"/>
          <p:cNvSpPr>
            <a:spLocks noChangeArrowheads="1"/>
          </p:cNvSpPr>
          <p:nvPr/>
        </p:nvSpPr>
        <p:spPr bwMode="invGray">
          <a:xfrm>
            <a:off x="982981" y="2718436"/>
            <a:ext cx="102489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NTLM</a:t>
            </a:r>
          </a:p>
        </p:txBody>
      </p:sp>
      <p:sp>
        <p:nvSpPr>
          <p:cNvPr id="235532" name="AutoShape 12"/>
          <p:cNvSpPr>
            <a:spLocks noChangeArrowheads="1"/>
          </p:cNvSpPr>
          <p:nvPr/>
        </p:nvSpPr>
        <p:spPr bwMode="invGray">
          <a:xfrm>
            <a:off x="2045971" y="2718436"/>
            <a:ext cx="102489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Basic</a:t>
            </a:r>
          </a:p>
        </p:txBody>
      </p:sp>
      <p:sp>
        <p:nvSpPr>
          <p:cNvPr id="235533" name="AutoShape 13"/>
          <p:cNvSpPr>
            <a:spLocks noChangeArrowheads="1"/>
          </p:cNvSpPr>
          <p:nvPr/>
        </p:nvSpPr>
        <p:spPr bwMode="invGray">
          <a:xfrm>
            <a:off x="889636" y="3518536"/>
            <a:ext cx="1815464" cy="1757077"/>
          </a:xfrm>
          <a:prstGeom prst="roundRect">
            <a:avLst>
              <a:gd name="adj" fmla="val 16667"/>
            </a:avLst>
          </a:prstGeom>
          <a:solidFill>
            <a:srgbClr val="1D154B">
              <a:alpha val="30196"/>
            </a:srgbClr>
          </a:solidFill>
          <a:ln w="12700" algn="ctr">
            <a:noFill/>
            <a:round/>
            <a:headEnd/>
            <a:tailEnd/>
          </a:ln>
        </p:spPr>
        <p:txBody>
          <a:bodyPr lIns="54864" tIns="54864" rIns="54864" bIns="54864" anchor="ctr">
            <a:spAutoFit/>
          </a:bodyPr>
          <a:lstStyle/>
          <a:p>
            <a:pPr algn="ctr">
              <a:lnSpc>
                <a:spcPct val="85000"/>
              </a:lnSpc>
              <a:spcBef>
                <a:spcPct val="20000"/>
              </a:spcBef>
            </a:pPr>
            <a:endParaRPr lang="en-US" sz="2400" b="1" dirty="0">
              <a:solidFill>
                <a:schemeClr val="bg2"/>
              </a:solidFill>
            </a:endParaRPr>
          </a:p>
          <a:p>
            <a:pPr algn="ctr">
              <a:lnSpc>
                <a:spcPct val="85000"/>
              </a:lnSpc>
              <a:spcBef>
                <a:spcPct val="20000"/>
              </a:spcBef>
            </a:pPr>
            <a:r>
              <a:rPr lang="en-US" sz="2400" b="1" dirty="0">
                <a:solidFill>
                  <a:schemeClr val="bg2"/>
                </a:solidFill>
              </a:rPr>
              <a:t>Determine </a:t>
            </a:r>
          </a:p>
          <a:p>
            <a:pPr algn="ctr">
              <a:lnSpc>
                <a:spcPct val="85000"/>
              </a:lnSpc>
              <a:spcBef>
                <a:spcPct val="20000"/>
              </a:spcBef>
            </a:pPr>
            <a:r>
              <a:rPr lang="en-US" sz="2400" b="1" dirty="0">
                <a:solidFill>
                  <a:schemeClr val="bg2"/>
                </a:solidFill>
              </a:rPr>
              <a:t>Handler</a:t>
            </a:r>
          </a:p>
          <a:p>
            <a:pPr algn="ctr">
              <a:lnSpc>
                <a:spcPct val="85000"/>
              </a:lnSpc>
              <a:spcBef>
                <a:spcPct val="20000"/>
              </a:spcBef>
            </a:pPr>
            <a:endParaRPr lang="en-US" sz="2400" b="1" dirty="0">
              <a:solidFill>
                <a:schemeClr val="bg2"/>
              </a:solidFill>
            </a:endParaRPr>
          </a:p>
        </p:txBody>
      </p:sp>
      <p:sp>
        <p:nvSpPr>
          <p:cNvPr id="235534" name="AutoShape 14"/>
          <p:cNvSpPr>
            <a:spLocks noChangeArrowheads="1"/>
          </p:cNvSpPr>
          <p:nvPr/>
        </p:nvSpPr>
        <p:spPr bwMode="invGray">
          <a:xfrm>
            <a:off x="3164206" y="3573780"/>
            <a:ext cx="1024890" cy="401956"/>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CGI</a:t>
            </a:r>
          </a:p>
        </p:txBody>
      </p:sp>
      <p:sp>
        <p:nvSpPr>
          <p:cNvPr id="235535" name="AutoShape 15"/>
          <p:cNvSpPr>
            <a:spLocks noChangeArrowheads="1"/>
          </p:cNvSpPr>
          <p:nvPr/>
        </p:nvSpPr>
        <p:spPr bwMode="invGray">
          <a:xfrm>
            <a:off x="3164206" y="4042410"/>
            <a:ext cx="1049654" cy="678180"/>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Static File</a:t>
            </a:r>
          </a:p>
        </p:txBody>
      </p:sp>
      <p:sp>
        <p:nvSpPr>
          <p:cNvPr id="235536" name="AutoShape 16"/>
          <p:cNvSpPr>
            <a:spLocks noChangeArrowheads="1"/>
          </p:cNvSpPr>
          <p:nvPr/>
        </p:nvSpPr>
        <p:spPr bwMode="invGray">
          <a:xfrm>
            <a:off x="3175636" y="4796790"/>
            <a:ext cx="1024890" cy="401956"/>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ISAPI</a:t>
            </a:r>
          </a:p>
        </p:txBody>
      </p:sp>
      <p:sp>
        <p:nvSpPr>
          <p:cNvPr id="235537" name="AutoShape 17"/>
          <p:cNvSpPr>
            <a:spLocks noChangeArrowheads="1"/>
          </p:cNvSpPr>
          <p:nvPr/>
        </p:nvSpPr>
        <p:spPr bwMode="invGray">
          <a:xfrm>
            <a:off x="906780" y="2289810"/>
            <a:ext cx="3276600" cy="469916"/>
          </a:xfrm>
          <a:prstGeom prst="roundRect">
            <a:avLst>
              <a:gd name="adj" fmla="val 16667"/>
            </a:avLst>
          </a:prstGeom>
          <a:solidFill>
            <a:srgbClr val="1D154B">
              <a:alpha val="30196"/>
            </a:srgbClr>
          </a:solid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2"/>
                </a:solidFill>
              </a:rPr>
              <a:t>Authentication</a:t>
            </a:r>
          </a:p>
        </p:txBody>
      </p:sp>
      <p:sp>
        <p:nvSpPr>
          <p:cNvPr id="235538" name="AutoShape 18"/>
          <p:cNvSpPr>
            <a:spLocks noChangeArrowheads="1"/>
          </p:cNvSpPr>
          <p:nvPr/>
        </p:nvSpPr>
        <p:spPr bwMode="invGray">
          <a:xfrm>
            <a:off x="3114676" y="2722246"/>
            <a:ext cx="102108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Anon</a:t>
            </a:r>
          </a:p>
        </p:txBody>
      </p:sp>
      <p:sp>
        <p:nvSpPr>
          <p:cNvPr id="235539" name="AutoShape 19"/>
          <p:cNvSpPr>
            <a:spLocks noChangeArrowheads="1"/>
          </p:cNvSpPr>
          <p:nvPr/>
        </p:nvSpPr>
        <p:spPr bwMode="invGray">
          <a:xfrm>
            <a:off x="906780" y="5998846"/>
            <a:ext cx="3276600" cy="424814"/>
          </a:xfrm>
          <a:prstGeom prst="roundRect">
            <a:avLst>
              <a:gd name="adj" fmla="val 0"/>
            </a:avLst>
          </a:prstGeom>
          <a:solidFill>
            <a:schemeClr val="tx1">
              <a:alpha val="30196"/>
            </a:schemeClr>
          </a:solidFill>
          <a:ln w="3175" algn="ctr">
            <a:solidFill>
              <a:schemeClr val="tx1"/>
            </a:solidFill>
            <a:round/>
            <a:headEnd/>
            <a:tailEnd/>
          </a:ln>
        </p:spPr>
        <p:txBody>
          <a:bodyPr lIns="109728" tIns="54864" rIns="109728" bIns="54864" anchor="ctr">
            <a:spAutoFit/>
          </a:bodyPr>
          <a:lstStyle/>
          <a:p>
            <a:pPr algn="ctr">
              <a:lnSpc>
                <a:spcPct val="85000"/>
              </a:lnSpc>
              <a:spcBef>
                <a:spcPct val="20000"/>
              </a:spcBef>
            </a:pPr>
            <a:r>
              <a:rPr lang="en-US" sz="2400" b="1" dirty="0" err="1">
                <a:solidFill>
                  <a:srgbClr val="1D154B"/>
                </a:solidFill>
              </a:rPr>
              <a:t>SendResponse</a:t>
            </a:r>
            <a:endParaRPr lang="en-US" sz="2400" b="1" dirty="0">
              <a:solidFill>
                <a:srgbClr val="1D154B"/>
              </a:solidFill>
            </a:endParaRPr>
          </a:p>
        </p:txBody>
      </p:sp>
      <p:sp>
        <p:nvSpPr>
          <p:cNvPr id="235540" name="AutoShape 20"/>
          <p:cNvSpPr>
            <a:spLocks noChangeArrowheads="1"/>
          </p:cNvSpPr>
          <p:nvPr/>
        </p:nvSpPr>
        <p:spPr bwMode="invGray">
          <a:xfrm>
            <a:off x="906780" y="2305050"/>
            <a:ext cx="3276600" cy="424816"/>
          </a:xfrm>
          <a:prstGeom prst="roundRect">
            <a:avLst>
              <a:gd name="adj" fmla="val 0"/>
            </a:avLst>
          </a:prstGeom>
          <a:solidFill>
            <a:schemeClr val="tx1">
              <a:alpha val="30196"/>
            </a:schemeClr>
          </a:solidFill>
          <a:ln w="3175" algn="ctr">
            <a:solidFill>
              <a:schemeClr val="tx1"/>
            </a:solidFill>
            <a:round/>
            <a:headEnd/>
            <a:tailEnd/>
          </a:ln>
        </p:spPr>
        <p:txBody>
          <a:bodyPr lIns="109728" tIns="54864" rIns="109728" bIns="54864" anchor="ctr">
            <a:spAutoFit/>
          </a:bodyPr>
          <a:lstStyle/>
          <a:p>
            <a:pPr algn="ctr">
              <a:lnSpc>
                <a:spcPct val="85000"/>
              </a:lnSpc>
              <a:spcBef>
                <a:spcPct val="20000"/>
              </a:spcBef>
            </a:pPr>
            <a:r>
              <a:rPr lang="en-US" sz="2400" b="1" dirty="0">
                <a:solidFill>
                  <a:srgbClr val="1D154B"/>
                </a:solidFill>
              </a:rPr>
              <a:t>Authentication</a:t>
            </a:r>
          </a:p>
        </p:txBody>
      </p:sp>
      <p:sp>
        <p:nvSpPr>
          <p:cNvPr id="235541" name="AutoShape 21"/>
          <p:cNvSpPr>
            <a:spLocks noChangeArrowheads="1"/>
          </p:cNvSpPr>
          <p:nvPr/>
        </p:nvSpPr>
        <p:spPr bwMode="invGray">
          <a:xfrm>
            <a:off x="918210" y="2867026"/>
            <a:ext cx="3276600" cy="421004"/>
          </a:xfrm>
          <a:prstGeom prst="roundRect">
            <a:avLst>
              <a:gd name="adj" fmla="val 0"/>
            </a:avLst>
          </a:prstGeom>
          <a:solidFill>
            <a:schemeClr val="tx1">
              <a:alpha val="30196"/>
            </a:schemeClr>
          </a:solidFill>
          <a:ln w="9525" algn="ctr">
            <a:noFill/>
            <a:round/>
            <a:headEnd/>
            <a:tailEnd/>
          </a:ln>
        </p:spPr>
        <p:txBody>
          <a:bodyPr lIns="109728" tIns="54864" rIns="109728" bIns="54864" anchor="ctr">
            <a:spAutoFit/>
          </a:bodyPr>
          <a:lstStyle/>
          <a:p>
            <a:pPr algn="ctr">
              <a:lnSpc>
                <a:spcPct val="85000"/>
              </a:lnSpc>
              <a:spcBef>
                <a:spcPct val="20000"/>
              </a:spcBef>
            </a:pPr>
            <a:r>
              <a:rPr lang="en-US" sz="2400" dirty="0">
                <a:solidFill>
                  <a:schemeClr val="bg1"/>
                </a:solidFill>
              </a:rPr>
              <a:t>Authorization</a:t>
            </a:r>
          </a:p>
        </p:txBody>
      </p:sp>
      <p:sp>
        <p:nvSpPr>
          <p:cNvPr id="235542" name="AutoShape 22"/>
          <p:cNvSpPr>
            <a:spLocks noChangeArrowheads="1"/>
          </p:cNvSpPr>
          <p:nvPr/>
        </p:nvSpPr>
        <p:spPr bwMode="invGray">
          <a:xfrm>
            <a:off x="918210" y="3438526"/>
            <a:ext cx="3276600" cy="421004"/>
          </a:xfrm>
          <a:prstGeom prst="roundRect">
            <a:avLst>
              <a:gd name="adj" fmla="val 0"/>
            </a:avLst>
          </a:prstGeom>
          <a:solidFill>
            <a:schemeClr val="tx1">
              <a:alpha val="30196"/>
            </a:schemeClr>
          </a:solidFill>
          <a:ln w="9525" algn="ctr">
            <a:noFill/>
            <a:round/>
            <a:headEnd/>
            <a:tailEnd/>
          </a:ln>
        </p:spPr>
        <p:txBody>
          <a:bodyPr lIns="109728" tIns="54864" rIns="109728" bIns="54864" anchor="ctr">
            <a:spAutoFit/>
          </a:bodyPr>
          <a:lstStyle/>
          <a:p>
            <a:pPr algn="ctr">
              <a:lnSpc>
                <a:spcPct val="85000"/>
              </a:lnSpc>
              <a:spcBef>
                <a:spcPct val="20000"/>
              </a:spcBef>
            </a:pPr>
            <a:r>
              <a:rPr lang="en-US" sz="2400" dirty="0" err="1">
                <a:solidFill>
                  <a:schemeClr val="bg1"/>
                </a:solidFill>
              </a:rPr>
              <a:t>ResolveCache</a:t>
            </a:r>
            <a:endParaRPr lang="en-US" sz="2400" dirty="0">
              <a:solidFill>
                <a:schemeClr val="bg1"/>
              </a:solidFill>
            </a:endParaRPr>
          </a:p>
        </p:txBody>
      </p:sp>
      <p:sp>
        <p:nvSpPr>
          <p:cNvPr id="235543" name="AutoShape 23"/>
          <p:cNvSpPr>
            <a:spLocks noChangeArrowheads="1"/>
          </p:cNvSpPr>
          <p:nvPr/>
        </p:nvSpPr>
        <p:spPr bwMode="invGray">
          <a:xfrm>
            <a:off x="908686" y="4331970"/>
            <a:ext cx="3291840" cy="572464"/>
          </a:xfrm>
          <a:prstGeom prst="roundRect">
            <a:avLst>
              <a:gd name="adj" fmla="val 0"/>
            </a:avLst>
          </a:prstGeom>
          <a:solidFill>
            <a:schemeClr val="tx1">
              <a:alpha val="30196"/>
            </a:schemeClr>
          </a:solidFill>
          <a:ln w="3175" algn="ctr">
            <a:solidFill>
              <a:schemeClr val="tx1"/>
            </a:solidFill>
            <a:round/>
            <a:headEnd/>
            <a:tailEnd/>
          </a:ln>
        </p:spPr>
        <p:txBody>
          <a:bodyPr lIns="109728" tIns="0" rIns="109728" bIns="54864" anchorCtr="1">
            <a:spAutoFit/>
          </a:bodyPr>
          <a:lstStyle/>
          <a:p>
            <a:pPr algn="ctr">
              <a:lnSpc>
                <a:spcPct val="140000"/>
              </a:lnSpc>
              <a:spcBef>
                <a:spcPct val="10000"/>
              </a:spcBef>
              <a:spcAft>
                <a:spcPct val="55000"/>
              </a:spcAft>
            </a:pPr>
            <a:r>
              <a:rPr lang="en-US" sz="2400" b="1" dirty="0" err="1">
                <a:solidFill>
                  <a:srgbClr val="1D154B"/>
                </a:solidFill>
              </a:rPr>
              <a:t>ExecuteHandler</a:t>
            </a:r>
            <a:endParaRPr lang="en-US" sz="2400" b="1" dirty="0">
              <a:solidFill>
                <a:srgbClr val="1D154B"/>
              </a:solidFill>
            </a:endParaRPr>
          </a:p>
        </p:txBody>
      </p:sp>
      <p:sp>
        <p:nvSpPr>
          <p:cNvPr id="235544" name="AutoShape 24"/>
          <p:cNvSpPr>
            <a:spLocks noChangeArrowheads="1"/>
          </p:cNvSpPr>
          <p:nvPr/>
        </p:nvSpPr>
        <p:spPr bwMode="invGray">
          <a:xfrm>
            <a:off x="906780" y="5484496"/>
            <a:ext cx="3276600" cy="421004"/>
          </a:xfrm>
          <a:prstGeom prst="roundRect">
            <a:avLst>
              <a:gd name="adj" fmla="val 0"/>
            </a:avLst>
          </a:prstGeom>
          <a:solidFill>
            <a:schemeClr val="tx1">
              <a:alpha val="30196"/>
            </a:schemeClr>
          </a:solidFill>
          <a:ln w="9525" algn="ctr">
            <a:noFill/>
            <a:round/>
            <a:headEnd/>
            <a:tailEnd/>
          </a:ln>
        </p:spPr>
        <p:txBody>
          <a:bodyPr lIns="109728" tIns="54864" rIns="109728" bIns="54864" anchor="ctr">
            <a:spAutoFit/>
          </a:bodyPr>
          <a:lstStyle/>
          <a:p>
            <a:pPr algn="ctr">
              <a:lnSpc>
                <a:spcPct val="85000"/>
              </a:lnSpc>
              <a:spcBef>
                <a:spcPct val="20000"/>
              </a:spcBef>
            </a:pPr>
            <a:r>
              <a:rPr lang="en-US" sz="2400" dirty="0" err="1">
                <a:solidFill>
                  <a:schemeClr val="bg1"/>
                </a:solidFill>
              </a:rPr>
              <a:t>UpdateCache</a:t>
            </a:r>
            <a:endParaRPr lang="en-US" sz="2400" dirty="0">
              <a:solidFill>
                <a:schemeClr val="bg1"/>
              </a:solidFill>
            </a:endParaRPr>
          </a:p>
        </p:txBody>
      </p:sp>
      <p:sp>
        <p:nvSpPr>
          <p:cNvPr id="235545" name="AutoShape 25"/>
          <p:cNvSpPr>
            <a:spLocks noChangeArrowheads="1"/>
          </p:cNvSpPr>
          <p:nvPr/>
        </p:nvSpPr>
        <p:spPr bwMode="invGray">
          <a:xfrm>
            <a:off x="906780" y="4947286"/>
            <a:ext cx="3276600" cy="421004"/>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1"/>
                </a:solidFill>
              </a:rPr>
              <a:t>…</a:t>
            </a:r>
          </a:p>
        </p:txBody>
      </p:sp>
      <p:sp>
        <p:nvSpPr>
          <p:cNvPr id="235546" name="AutoShape 26"/>
          <p:cNvSpPr>
            <a:spLocks noChangeArrowheads="1"/>
          </p:cNvSpPr>
          <p:nvPr/>
        </p:nvSpPr>
        <p:spPr bwMode="invGray">
          <a:xfrm>
            <a:off x="906780" y="3815716"/>
            <a:ext cx="3276600" cy="421004"/>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1"/>
                </a:solidFill>
              </a:rPr>
              <a:t>…</a:t>
            </a:r>
          </a:p>
        </p:txBody>
      </p:sp>
      <p:sp>
        <p:nvSpPr>
          <p:cNvPr id="235547" name="Line 27"/>
          <p:cNvSpPr>
            <a:spLocks noChangeShapeType="1"/>
          </p:cNvSpPr>
          <p:nvPr/>
        </p:nvSpPr>
        <p:spPr bwMode="invGray">
          <a:xfrm flipV="1">
            <a:off x="4103370" y="1885951"/>
            <a:ext cx="680086" cy="628650"/>
          </a:xfrm>
          <a:prstGeom prst="line">
            <a:avLst/>
          </a:prstGeom>
          <a:noFill/>
          <a:ln w="38100">
            <a:solidFill>
              <a:srgbClr val="CCECFF"/>
            </a:solidFill>
            <a:round/>
            <a:headEnd/>
            <a:tailEnd type="triangle" w="med" len="med"/>
          </a:ln>
        </p:spPr>
        <p:txBody>
          <a:bodyPr lIns="109728" tIns="54864" rIns="109728" bIns="54864">
            <a:spAutoFit/>
          </a:bodyPr>
          <a:lstStyle/>
          <a:p>
            <a:endParaRPr lang="en-US"/>
          </a:p>
        </p:txBody>
      </p:sp>
      <p:sp>
        <p:nvSpPr>
          <p:cNvPr id="235548" name="Line 28"/>
          <p:cNvSpPr>
            <a:spLocks noChangeShapeType="1"/>
          </p:cNvSpPr>
          <p:nvPr/>
        </p:nvSpPr>
        <p:spPr bwMode="invGray">
          <a:xfrm flipV="1">
            <a:off x="4097656" y="2291716"/>
            <a:ext cx="685800" cy="234314"/>
          </a:xfrm>
          <a:prstGeom prst="line">
            <a:avLst/>
          </a:prstGeom>
          <a:noFill/>
          <a:ln w="38100">
            <a:solidFill>
              <a:srgbClr val="CCECFF"/>
            </a:solidFill>
            <a:round/>
            <a:headEnd/>
            <a:tailEnd type="triangle" w="med" len="med"/>
          </a:ln>
        </p:spPr>
        <p:txBody>
          <a:bodyPr lIns="109728" tIns="54864" rIns="109728" bIns="54864">
            <a:spAutoFit/>
          </a:bodyPr>
          <a:lstStyle/>
          <a:p>
            <a:endParaRPr lang="en-US"/>
          </a:p>
        </p:txBody>
      </p:sp>
      <p:sp>
        <p:nvSpPr>
          <p:cNvPr id="235549" name="Line 29"/>
          <p:cNvSpPr>
            <a:spLocks noChangeShapeType="1"/>
          </p:cNvSpPr>
          <p:nvPr/>
        </p:nvSpPr>
        <p:spPr bwMode="invGray">
          <a:xfrm>
            <a:off x="4097656" y="2520316"/>
            <a:ext cx="685800" cy="297180"/>
          </a:xfrm>
          <a:prstGeom prst="line">
            <a:avLst/>
          </a:prstGeom>
          <a:noFill/>
          <a:ln w="38100">
            <a:solidFill>
              <a:srgbClr val="CCECFF"/>
            </a:solidFill>
            <a:round/>
            <a:headEnd/>
            <a:tailEnd type="triangle" w="med" len="med"/>
          </a:ln>
        </p:spPr>
        <p:txBody>
          <a:bodyPr lIns="109728" tIns="54864" rIns="109728" bIns="54864">
            <a:spAutoFit/>
          </a:bodyPr>
          <a:lstStyle/>
          <a:p>
            <a:endParaRPr lang="en-US"/>
          </a:p>
        </p:txBody>
      </p:sp>
      <p:sp>
        <p:nvSpPr>
          <p:cNvPr id="235550" name="Line 30"/>
          <p:cNvSpPr>
            <a:spLocks noChangeShapeType="1"/>
          </p:cNvSpPr>
          <p:nvPr/>
        </p:nvSpPr>
        <p:spPr bwMode="invGray">
          <a:xfrm flipV="1">
            <a:off x="4160520" y="3651886"/>
            <a:ext cx="622936" cy="971550"/>
          </a:xfrm>
          <a:prstGeom prst="line">
            <a:avLst/>
          </a:prstGeom>
          <a:noFill/>
          <a:ln w="38100" cap="rnd">
            <a:solidFill>
              <a:srgbClr val="CCECFF"/>
            </a:solidFill>
            <a:prstDash val="sysDot"/>
            <a:round/>
            <a:headEnd/>
            <a:tailEnd type="triangle" w="med" len="med"/>
          </a:ln>
        </p:spPr>
        <p:txBody>
          <a:bodyPr lIns="109728" tIns="54864" rIns="109728" bIns="54864">
            <a:spAutoFit/>
          </a:bodyPr>
          <a:lstStyle/>
          <a:p>
            <a:endParaRPr lang="en-US"/>
          </a:p>
        </p:txBody>
      </p:sp>
      <p:sp>
        <p:nvSpPr>
          <p:cNvPr id="235551" name="Line 31"/>
          <p:cNvSpPr>
            <a:spLocks noChangeShapeType="1"/>
          </p:cNvSpPr>
          <p:nvPr/>
        </p:nvSpPr>
        <p:spPr bwMode="invGray">
          <a:xfrm flipV="1">
            <a:off x="4154806" y="4371976"/>
            <a:ext cx="617220" cy="262890"/>
          </a:xfrm>
          <a:prstGeom prst="line">
            <a:avLst/>
          </a:prstGeom>
          <a:noFill/>
          <a:ln w="38100" cap="rnd">
            <a:solidFill>
              <a:srgbClr val="CCECFF"/>
            </a:solidFill>
            <a:prstDash val="sysDot"/>
            <a:round/>
            <a:headEnd/>
            <a:tailEnd type="triangle" w="med" len="med"/>
          </a:ln>
        </p:spPr>
        <p:txBody>
          <a:bodyPr lIns="109728" tIns="54864" rIns="109728" bIns="54864">
            <a:spAutoFit/>
          </a:bodyPr>
          <a:lstStyle/>
          <a:p>
            <a:endParaRPr lang="en-US"/>
          </a:p>
        </p:txBody>
      </p:sp>
      <p:sp>
        <p:nvSpPr>
          <p:cNvPr id="235552" name="Line 32"/>
          <p:cNvSpPr>
            <a:spLocks noChangeShapeType="1"/>
          </p:cNvSpPr>
          <p:nvPr/>
        </p:nvSpPr>
        <p:spPr bwMode="invGray">
          <a:xfrm>
            <a:off x="4154806" y="4629150"/>
            <a:ext cx="605790" cy="462916"/>
          </a:xfrm>
          <a:prstGeom prst="line">
            <a:avLst/>
          </a:prstGeom>
          <a:noFill/>
          <a:ln w="38100" cap="rnd">
            <a:solidFill>
              <a:srgbClr val="CCECFF"/>
            </a:solidFill>
            <a:prstDash val="sysDot"/>
            <a:round/>
            <a:headEnd/>
            <a:tailEnd type="triangle" w="med" len="med"/>
          </a:ln>
        </p:spPr>
        <p:txBody>
          <a:bodyPr lIns="109728" tIns="54864" rIns="109728" bIns="54864">
            <a:spAutoFit/>
          </a:bodyPr>
          <a:lstStyle/>
          <a:p>
            <a:endParaRPr lang="en-US"/>
          </a:p>
        </p:txBody>
      </p:sp>
      <p:sp>
        <p:nvSpPr>
          <p:cNvPr id="235553" name="Line 33"/>
          <p:cNvSpPr>
            <a:spLocks noChangeShapeType="1"/>
          </p:cNvSpPr>
          <p:nvPr/>
        </p:nvSpPr>
        <p:spPr bwMode="invGray">
          <a:xfrm flipV="1">
            <a:off x="4154806" y="6017896"/>
            <a:ext cx="360044" cy="194310"/>
          </a:xfrm>
          <a:prstGeom prst="line">
            <a:avLst/>
          </a:prstGeom>
          <a:noFill/>
          <a:ln w="38100">
            <a:solidFill>
              <a:srgbClr val="CCECFF"/>
            </a:solidFill>
            <a:round/>
            <a:headEnd/>
            <a:tailEnd type="triangle" w="med" len="med"/>
          </a:ln>
        </p:spPr>
        <p:txBody>
          <a:bodyPr lIns="109728" tIns="54864" rIns="109728" bIns="54864">
            <a:spAutoFit/>
          </a:bodyPr>
          <a:lstStyle/>
          <a:p>
            <a:endParaRPr lang="en-US"/>
          </a:p>
        </p:txBody>
      </p:sp>
      <p:sp>
        <p:nvSpPr>
          <p:cNvPr id="235554" name="Line 34"/>
          <p:cNvSpPr>
            <a:spLocks noChangeShapeType="1"/>
          </p:cNvSpPr>
          <p:nvPr/>
        </p:nvSpPr>
        <p:spPr bwMode="invGray">
          <a:xfrm>
            <a:off x="4154806" y="6206490"/>
            <a:ext cx="617220" cy="245746"/>
          </a:xfrm>
          <a:prstGeom prst="line">
            <a:avLst/>
          </a:prstGeom>
          <a:noFill/>
          <a:ln w="38100">
            <a:solidFill>
              <a:srgbClr val="CCECFF"/>
            </a:solidFill>
            <a:round/>
            <a:headEnd/>
            <a:tailEnd type="triangle" w="med" len="med"/>
          </a:ln>
        </p:spPr>
        <p:txBody>
          <a:bodyPr lIns="109728" tIns="54864" rIns="109728" bIns="54864">
            <a:spAutoFit/>
          </a:bodyPr>
          <a:lstStyle/>
          <a:p>
            <a:endParaRPr lang="en-US"/>
          </a:p>
        </p:txBody>
      </p:sp>
      <p:sp>
        <p:nvSpPr>
          <p:cNvPr id="235555" name="Rectangle 35"/>
          <p:cNvSpPr>
            <a:spLocks noChangeArrowheads="1"/>
          </p:cNvSpPr>
          <p:nvPr/>
        </p:nvSpPr>
        <p:spPr bwMode="invGray">
          <a:xfrm>
            <a:off x="5886450" y="1853566"/>
            <a:ext cx="4754880" cy="1248803"/>
          </a:xfrm>
          <a:prstGeom prst="rect">
            <a:avLst/>
          </a:prstGeom>
          <a:noFill/>
          <a:ln w="12700" algn="ctr">
            <a:noFill/>
            <a:miter lim="800000"/>
            <a:headEnd/>
            <a:tailEnd/>
          </a:ln>
          <a:effectLst/>
        </p:spPr>
        <p:txBody>
          <a:bodyPr lIns="109728" tIns="54864" rIns="109728" bIns="54864">
            <a:spAutoFit/>
          </a:bodyPr>
          <a:lstStyle/>
          <a:p>
            <a:pPr>
              <a:lnSpc>
                <a:spcPct val="85000"/>
              </a:lnSpc>
              <a:spcBef>
                <a:spcPct val="20000"/>
              </a:spcBef>
              <a:defRPr/>
            </a:pPr>
            <a:r>
              <a:rPr lang="tr-TR" sz="2900" dirty="0" smtClean="0">
                <a:effectLst>
                  <a:outerShdw blurRad="38100" dist="38100" dir="2700000" algn="tl">
                    <a:srgbClr val="000000"/>
                  </a:outerShdw>
                </a:effectLst>
              </a:rPr>
              <a:t>Sunucu işlevleri birbirinden bağımsız modüllere ayrıldı. (</a:t>
            </a:r>
            <a:r>
              <a:rPr lang="en-US" sz="2900" dirty="0" smtClean="0">
                <a:effectLst>
                  <a:outerShdw blurRad="38100" dist="38100" dir="2700000" algn="tl">
                    <a:srgbClr val="000000"/>
                  </a:outerShdw>
                </a:effectLst>
              </a:rPr>
              <a:t>~ </a:t>
            </a:r>
            <a:r>
              <a:rPr lang="en-US" sz="2900" dirty="0">
                <a:effectLst>
                  <a:outerShdw blurRad="38100" dist="38100" dir="2700000" algn="tl">
                    <a:srgbClr val="000000"/>
                  </a:outerShdw>
                </a:effectLst>
              </a:rPr>
              <a:t>40 </a:t>
            </a:r>
            <a:r>
              <a:rPr lang="en-US" sz="2900" b="1" dirty="0" smtClean="0">
                <a:solidFill>
                  <a:schemeClr val="tx2"/>
                </a:solidFill>
                <a:effectLst>
                  <a:outerShdw blurRad="38100" dist="38100" dir="2700000" algn="tl">
                    <a:srgbClr val="000000"/>
                  </a:outerShdw>
                </a:effectLst>
              </a:rPr>
              <a:t>mod</a:t>
            </a:r>
            <a:r>
              <a:rPr lang="tr-TR" sz="2900" b="1" dirty="0" err="1" smtClean="0">
                <a:solidFill>
                  <a:schemeClr val="tx2"/>
                </a:solidFill>
                <a:effectLst>
                  <a:outerShdw blurRad="38100" dist="38100" dir="2700000" algn="tl">
                    <a:srgbClr val="000000"/>
                  </a:outerShdw>
                </a:effectLst>
              </a:rPr>
              <a:t>ül</a:t>
            </a:r>
            <a:r>
              <a:rPr lang="tr-TR" sz="2900" b="1" dirty="0" smtClean="0">
                <a:solidFill>
                  <a:schemeClr val="tx2"/>
                </a:solidFill>
                <a:effectLst>
                  <a:outerShdw blurRad="38100" dist="38100" dir="2700000" algn="tl">
                    <a:srgbClr val="000000"/>
                  </a:outerShdw>
                </a:effectLst>
              </a:rPr>
              <a:t>)</a:t>
            </a:r>
            <a:endParaRPr lang="en-US" sz="2900" dirty="0">
              <a:effectLst>
                <a:outerShdw blurRad="38100" dist="38100" dir="2700000" algn="tl">
                  <a:srgbClr val="000000"/>
                </a:outerShdw>
              </a:effectLst>
            </a:endParaRPr>
          </a:p>
        </p:txBody>
      </p:sp>
      <p:sp>
        <p:nvSpPr>
          <p:cNvPr id="235556" name="Rectangle 36"/>
          <p:cNvSpPr>
            <a:spLocks noChangeArrowheads="1"/>
          </p:cNvSpPr>
          <p:nvPr/>
        </p:nvSpPr>
        <p:spPr bwMode="invGray">
          <a:xfrm>
            <a:off x="6598177" y="3945421"/>
            <a:ext cx="4076450" cy="914096"/>
          </a:xfrm>
          <a:prstGeom prst="rect">
            <a:avLst/>
          </a:prstGeom>
          <a:noFill/>
          <a:ln w="12700" algn="ctr">
            <a:noFill/>
            <a:miter lim="800000"/>
            <a:headEnd/>
            <a:tailEnd/>
          </a:ln>
          <a:effectLst/>
        </p:spPr>
        <p:txBody>
          <a:bodyPr wrap="square" lIns="109728" tIns="54864" rIns="109728" bIns="54864">
            <a:spAutoFit/>
          </a:bodyPr>
          <a:lstStyle/>
          <a:p>
            <a:pPr eaLnBrk="0" hangingPunct="0">
              <a:lnSpc>
                <a:spcPct val="90000"/>
              </a:lnSpc>
              <a:spcBef>
                <a:spcPct val="30000"/>
              </a:spcBef>
              <a:buClr>
                <a:schemeClr val="tx2"/>
              </a:buClr>
              <a:buSzPct val="85000"/>
              <a:buFont typeface="Wingdings 2" pitchFamily="18" charset="2"/>
              <a:buNone/>
              <a:defRPr/>
            </a:pPr>
            <a:r>
              <a:rPr lang="tr-TR" sz="2900" dirty="0" err="1" smtClean="0">
                <a:effectLst>
                  <a:outerShdw blurRad="38100" dist="38100" dir="2700000" algn="tl">
                    <a:srgbClr val="000000"/>
                  </a:outerShdw>
                </a:effectLst>
              </a:rPr>
              <a:t>Mödüller</a:t>
            </a:r>
            <a:r>
              <a:rPr lang="tr-TR" sz="2900" dirty="0" smtClean="0">
                <a:effectLst>
                  <a:outerShdw blurRad="38100" dist="38100" dir="2700000" algn="tl">
                    <a:srgbClr val="000000"/>
                  </a:outerShdw>
                </a:effectLst>
              </a:rPr>
              <a:t> </a:t>
            </a:r>
            <a:r>
              <a:rPr lang="tr-TR" sz="2900" dirty="0" err="1" smtClean="0">
                <a:effectLst>
                  <a:outerShdw blurRad="38100" dist="38100" dir="2700000" algn="tl">
                    <a:srgbClr val="000000"/>
                  </a:outerShdw>
                </a:effectLst>
              </a:rPr>
              <a:t>generic</a:t>
            </a:r>
            <a:r>
              <a:rPr lang="tr-TR" sz="2900" dirty="0" smtClean="0">
                <a:effectLst>
                  <a:outerShdw blurRad="38100" dist="38100" dir="2700000" algn="tl">
                    <a:srgbClr val="000000"/>
                  </a:outerShdw>
                </a:effectLst>
              </a:rPr>
              <a:t> hatlar üzerine yerleştirilir.</a:t>
            </a:r>
            <a:endParaRPr lang="en-US" sz="2900" dirty="0">
              <a:effectLst>
                <a:outerShdw blurRad="38100" dist="38100" dir="2700000" algn="tl">
                  <a:srgbClr val="000000"/>
                </a:outerShdw>
              </a:effectLst>
            </a:endParaRPr>
          </a:p>
        </p:txBody>
      </p:sp>
      <p:sp>
        <p:nvSpPr>
          <p:cNvPr id="235558" name="Rectangle 38"/>
          <p:cNvSpPr>
            <a:spLocks noChangeArrowheads="1"/>
          </p:cNvSpPr>
          <p:nvPr/>
        </p:nvSpPr>
        <p:spPr bwMode="invGray">
          <a:xfrm>
            <a:off x="6410326" y="5975489"/>
            <a:ext cx="4562474" cy="1315745"/>
          </a:xfrm>
          <a:prstGeom prst="rect">
            <a:avLst/>
          </a:prstGeom>
          <a:noFill/>
          <a:ln w="12700" algn="ctr">
            <a:noFill/>
            <a:miter lim="800000"/>
            <a:headEnd/>
            <a:tailEnd/>
          </a:ln>
          <a:effectLst/>
        </p:spPr>
        <p:txBody>
          <a:bodyPr wrap="square" lIns="109728" tIns="54864" rIns="109728" bIns="54864">
            <a:spAutoFit/>
          </a:bodyPr>
          <a:lstStyle/>
          <a:p>
            <a:pPr eaLnBrk="0" hangingPunct="0">
              <a:lnSpc>
                <a:spcPct val="90000"/>
              </a:lnSpc>
              <a:spcBef>
                <a:spcPct val="30000"/>
              </a:spcBef>
              <a:buClr>
                <a:schemeClr val="tx2"/>
              </a:buClr>
              <a:buSzPct val="85000"/>
              <a:buFont typeface="Wingdings 2" pitchFamily="18" charset="2"/>
              <a:buNone/>
              <a:defRPr/>
            </a:pPr>
            <a:r>
              <a:rPr lang="en-US" sz="2900" dirty="0" smtClean="0">
                <a:effectLst>
                  <a:outerShdw blurRad="38100" dist="38100" dir="2700000" algn="tl">
                    <a:srgbClr val="000000"/>
                  </a:outerShdw>
                </a:effectLst>
              </a:rPr>
              <a:t>Mod</a:t>
            </a:r>
            <a:r>
              <a:rPr lang="tr-TR" sz="2900" dirty="0" err="1" smtClean="0">
                <a:effectLst>
                  <a:outerShdw blurRad="38100" dist="38100" dir="2700000" algn="tl">
                    <a:srgbClr val="000000"/>
                  </a:outerShdw>
                </a:effectLst>
              </a:rPr>
              <a:t>üller</a:t>
            </a:r>
            <a:r>
              <a:rPr lang="tr-TR" sz="2900" dirty="0" smtClean="0">
                <a:effectLst>
                  <a:outerShdw blurRad="38100" dist="38100" dir="2700000" algn="tl">
                    <a:srgbClr val="000000"/>
                  </a:outerShdw>
                </a:effectLst>
              </a:rPr>
              <a:t> sunucu özelliklerini özel </a:t>
            </a:r>
            <a:r>
              <a:rPr lang="en-US" sz="2900" dirty="0" smtClean="0">
                <a:effectLst>
                  <a:outerShdw blurRad="38100" dist="38100" dir="2700000" algn="tl">
                    <a:srgbClr val="000000"/>
                  </a:outerShdw>
                </a:effectLst>
              </a:rPr>
              <a:t>API</a:t>
            </a:r>
            <a:r>
              <a:rPr lang="tr-TR" sz="2900" dirty="0" smtClean="0">
                <a:effectLst>
                  <a:outerShdw blurRad="38100" dist="38100" dir="2700000" algn="tl">
                    <a:srgbClr val="000000"/>
                  </a:outerShdw>
                </a:effectLst>
              </a:rPr>
              <a:t>’</a:t>
            </a:r>
            <a:r>
              <a:rPr lang="tr-TR" sz="2900" dirty="0" err="1" smtClean="0">
                <a:effectLst>
                  <a:outerShdw blurRad="38100" dist="38100" dir="2700000" algn="tl">
                    <a:srgbClr val="000000"/>
                  </a:outerShdw>
                </a:effectLst>
              </a:rPr>
              <a:t>lar</a:t>
            </a:r>
            <a:r>
              <a:rPr lang="tr-TR" sz="2900" dirty="0" smtClean="0">
                <a:effectLst>
                  <a:outerShdw blurRad="38100" dist="38100" dir="2700000" algn="tl">
                    <a:srgbClr val="000000"/>
                  </a:outerShdw>
                </a:effectLst>
              </a:rPr>
              <a:t> ile genişletir</a:t>
            </a:r>
            <a:r>
              <a:rPr lang="en-US" sz="2900" dirty="0" smtClean="0">
                <a:effectLst>
                  <a:outerShdw blurRad="38100" dist="38100" dir="2700000" algn="tl">
                    <a:srgbClr val="000000"/>
                  </a:outerShdw>
                </a:effectLst>
              </a:rPr>
              <a:t>.</a:t>
            </a:r>
            <a:endParaRPr lang="en-US" sz="2900" dirty="0">
              <a:solidFill>
                <a:schemeClr val="accent1"/>
              </a:solidFill>
              <a:effectLst>
                <a:outerShdw blurRad="38100" dist="38100" dir="2700000" algn="tl">
                  <a:srgbClr val="000000"/>
                </a:outerShdw>
              </a:effectLst>
            </a:endParaRPr>
          </a:p>
        </p:txBody>
      </p:sp>
      <p:sp>
        <p:nvSpPr>
          <p:cNvPr id="235559" name="Line 39"/>
          <p:cNvSpPr>
            <a:spLocks noChangeShapeType="1"/>
          </p:cNvSpPr>
          <p:nvPr/>
        </p:nvSpPr>
        <p:spPr bwMode="invGray">
          <a:xfrm flipV="1">
            <a:off x="2646046" y="3954780"/>
            <a:ext cx="537210" cy="428626"/>
          </a:xfrm>
          <a:prstGeom prst="line">
            <a:avLst/>
          </a:prstGeom>
          <a:noFill/>
          <a:ln w="28575" cap="rnd">
            <a:solidFill>
              <a:srgbClr val="333333"/>
            </a:solidFill>
            <a:prstDash val="sysDot"/>
            <a:round/>
            <a:headEnd/>
            <a:tailEnd type="triangle" w="med" len="med"/>
          </a:ln>
        </p:spPr>
        <p:txBody>
          <a:bodyPr lIns="109728" tIns="54864" rIns="109728" bIns="54864">
            <a:spAutoFit/>
          </a:bodyPr>
          <a:lstStyle/>
          <a:p>
            <a:endParaRPr lang="en-US"/>
          </a:p>
        </p:txBody>
      </p:sp>
      <p:sp>
        <p:nvSpPr>
          <p:cNvPr id="235560" name="Line 40"/>
          <p:cNvSpPr>
            <a:spLocks noChangeShapeType="1"/>
          </p:cNvSpPr>
          <p:nvPr/>
        </p:nvSpPr>
        <p:spPr bwMode="invGray">
          <a:xfrm>
            <a:off x="2651760" y="4377691"/>
            <a:ext cx="525780" cy="445770"/>
          </a:xfrm>
          <a:prstGeom prst="line">
            <a:avLst/>
          </a:prstGeom>
          <a:noFill/>
          <a:ln w="28575" cap="rnd">
            <a:solidFill>
              <a:srgbClr val="333333"/>
            </a:solidFill>
            <a:prstDash val="sysDot"/>
            <a:round/>
            <a:headEnd/>
            <a:tailEnd type="triangle" w="med" len="med"/>
          </a:ln>
        </p:spPr>
        <p:txBody>
          <a:bodyPr lIns="109728" tIns="54864" rIns="109728" bIns="54864">
            <a:spAutoFit/>
          </a:bodyPr>
          <a:lstStyle/>
          <a:p>
            <a:endParaRPr lang="en-US"/>
          </a:p>
        </p:txBody>
      </p:sp>
      <p:sp>
        <p:nvSpPr>
          <p:cNvPr id="235561" name="Line 41"/>
          <p:cNvSpPr>
            <a:spLocks noChangeShapeType="1"/>
          </p:cNvSpPr>
          <p:nvPr/>
        </p:nvSpPr>
        <p:spPr bwMode="invGray">
          <a:xfrm>
            <a:off x="2697480" y="4371976"/>
            <a:ext cx="451486" cy="0"/>
          </a:xfrm>
          <a:prstGeom prst="line">
            <a:avLst/>
          </a:prstGeom>
          <a:noFill/>
          <a:ln w="28575" cap="rnd">
            <a:solidFill>
              <a:srgbClr val="333333"/>
            </a:solidFill>
            <a:prstDash val="sysDot"/>
            <a:round/>
            <a:headEnd/>
            <a:tailEnd type="triangle" w="med" len="med"/>
          </a:ln>
        </p:spPr>
        <p:txBody>
          <a:bodyPr lIns="109728" tIns="54864" rIns="109728" bIns="54864">
            <a:spAutoFit/>
          </a:bodyPr>
          <a:lstStyle/>
          <a:p>
            <a:endParaRPr lang="en-US"/>
          </a:p>
        </p:txBody>
      </p:sp>
      <p:sp>
        <p:nvSpPr>
          <p:cNvPr id="235562" name="AutoShape 42"/>
          <p:cNvSpPr>
            <a:spLocks noChangeArrowheads="1"/>
          </p:cNvSpPr>
          <p:nvPr/>
        </p:nvSpPr>
        <p:spPr bwMode="invGray">
          <a:xfrm>
            <a:off x="918210" y="3049906"/>
            <a:ext cx="3276600" cy="421004"/>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1"/>
                </a:solidFill>
              </a:rPr>
              <a:t>…</a:t>
            </a:r>
          </a:p>
        </p:txBody>
      </p:sp>
      <p:sp>
        <p:nvSpPr>
          <p:cNvPr id="235563" name="AutoShape 43"/>
          <p:cNvSpPr>
            <a:spLocks noChangeArrowheads="1"/>
          </p:cNvSpPr>
          <p:nvPr/>
        </p:nvSpPr>
        <p:spPr bwMode="invGray">
          <a:xfrm>
            <a:off x="906780" y="5181600"/>
            <a:ext cx="3276600" cy="421006"/>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1"/>
                </a:solidFill>
              </a:rPr>
              <a:t>…</a:t>
            </a:r>
          </a:p>
        </p:txBody>
      </p:sp>
    </p:spTree>
    <p:custDataLst>
      <p:tags r:id="rId1"/>
    </p:custDataLst>
  </p:cSld>
  <p:clrMapOvr>
    <a:masterClrMapping/>
  </p:clrMapOvr>
  <p:transition advTm="2720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72222E-6 3.7037E-7 L 0.34271 -0.14236 " pathEditMode="relative" rAng="0" ptsTypes="AA">
                                      <p:cBhvr>
                                        <p:cTn id="10" dur="1000" fill="hold"/>
                                        <p:tgtEl>
                                          <p:spTgt spid="235531"/>
                                        </p:tgtEl>
                                        <p:attrNameLst>
                                          <p:attrName>ppt_x</p:attrName>
                                          <p:attrName>ppt_y</p:attrName>
                                        </p:attrNameLst>
                                      </p:cBhvr>
                                      <p:rCtr x="171" y="-71"/>
                                    </p:animMotion>
                                  </p:childTnLst>
                                </p:cTn>
                              </p:par>
                              <p:par>
                                <p:cTn id="11" presetID="0" presetClass="path" presetSubtype="0" accel="50000" decel="50000" fill="hold" grpId="0" nodeType="withEffect">
                                  <p:stCondLst>
                                    <p:cond delay="0"/>
                                  </p:stCondLst>
                                  <p:childTnLst>
                                    <p:animMotion origin="layout" path="M 2.77778E-7 3.7037E-7 L 0.24479 -0.07917 " pathEditMode="relative" rAng="0" ptsTypes="AA">
                                      <p:cBhvr>
                                        <p:cTn id="12" dur="1000" fill="hold"/>
                                        <p:tgtEl>
                                          <p:spTgt spid="235532"/>
                                        </p:tgtEl>
                                        <p:attrNameLst>
                                          <p:attrName>ppt_x</p:attrName>
                                          <p:attrName>ppt_y</p:attrName>
                                        </p:attrNameLst>
                                      </p:cBhvr>
                                      <p:rCtr x="122" y="-40"/>
                                    </p:animMotion>
                                  </p:childTnLst>
                                </p:cTn>
                              </p:par>
                              <p:par>
                                <p:cTn id="13" presetID="0" presetClass="path" presetSubtype="0" accel="50000" decel="50000" fill="hold" grpId="0" nodeType="withEffect">
                                  <p:stCondLst>
                                    <p:cond delay="0"/>
                                  </p:stCondLst>
                                  <p:childTnLst>
                                    <p:animMotion origin="layout" path="M -1.94444E-6 -2.59259E-6 L 0.14948 -0.01944 " pathEditMode="relative" rAng="0" ptsTypes="AA">
                                      <p:cBhvr>
                                        <p:cTn id="14" dur="1000" fill="hold"/>
                                        <p:tgtEl>
                                          <p:spTgt spid="235538"/>
                                        </p:tgtEl>
                                        <p:attrNameLst>
                                          <p:attrName>ppt_x</p:attrName>
                                          <p:attrName>ppt_y</p:attrName>
                                        </p:attrNameLst>
                                      </p:cBhvr>
                                      <p:rCtr x="75" y="-10"/>
                                    </p:animMotion>
                                  </p:childTnLst>
                                </p:cTn>
                              </p:par>
                              <p:par>
                                <p:cTn id="15" presetID="0" presetClass="path" presetSubtype="0" accel="50000" decel="50000" fill="hold" grpId="0" nodeType="withEffect">
                                  <p:stCondLst>
                                    <p:cond delay="0"/>
                                  </p:stCondLst>
                                  <p:childTnLst>
                                    <p:animMotion origin="layout" path="M -0.00069 -0.00023 L 0.14462 -0.02037 " pathEditMode="relative" rAng="0" ptsTypes="AA">
                                      <p:cBhvr>
                                        <p:cTn id="16" dur="1000" fill="hold"/>
                                        <p:tgtEl>
                                          <p:spTgt spid="235534"/>
                                        </p:tgtEl>
                                        <p:attrNameLst>
                                          <p:attrName>ppt_x</p:attrName>
                                          <p:attrName>ppt_y</p:attrName>
                                        </p:attrNameLst>
                                      </p:cBhvr>
                                      <p:rCtr x="73" y="-10"/>
                                    </p:animMotion>
                                  </p:childTnLst>
                                </p:cTn>
                              </p:par>
                              <p:par>
                                <p:cTn id="17" presetID="0" presetClass="path" presetSubtype="0" accel="50000" decel="50000" fill="hold" grpId="0" nodeType="withEffect">
                                  <p:stCondLst>
                                    <p:cond delay="0"/>
                                  </p:stCondLst>
                                  <p:childTnLst>
                                    <p:animMotion origin="layout" path="M -0.00069 0.00092 L 0.14306 -0.00185 " pathEditMode="relative" rAng="0" ptsTypes="AA">
                                      <p:cBhvr>
                                        <p:cTn id="18" dur="1000" fill="hold"/>
                                        <p:tgtEl>
                                          <p:spTgt spid="235535"/>
                                        </p:tgtEl>
                                        <p:attrNameLst>
                                          <p:attrName>ppt_x</p:attrName>
                                          <p:attrName>ppt_y</p:attrName>
                                        </p:attrNameLst>
                                      </p:cBhvr>
                                      <p:rCtr x="72" y="-1"/>
                                    </p:animMotion>
                                  </p:childTnLst>
                                </p:cTn>
                              </p:par>
                              <p:par>
                                <p:cTn id="19" presetID="0" presetClass="path" presetSubtype="0" accel="50000" decel="50000" fill="hold" grpId="0" nodeType="withEffect">
                                  <p:stCondLst>
                                    <p:cond delay="0"/>
                                  </p:stCondLst>
                                  <p:childTnLst>
                                    <p:animMotion origin="layout" path="M -0.00069 0.00046 L 0.14254 0.01851 " pathEditMode="relative" rAng="0" ptsTypes="AA">
                                      <p:cBhvr>
                                        <p:cTn id="20" dur="1000" fill="hold"/>
                                        <p:tgtEl>
                                          <p:spTgt spid="235536"/>
                                        </p:tgtEl>
                                        <p:attrNameLst>
                                          <p:attrName>ppt_x</p:attrName>
                                          <p:attrName>ppt_y</p:attrName>
                                        </p:attrNameLst>
                                      </p:cBhvr>
                                      <p:rCtr x="72" y="9"/>
                                    </p:animMotion>
                                  </p:childTnLst>
                                </p:cTn>
                              </p:par>
                              <p:par>
                                <p:cTn id="21" presetID="0" presetClass="path" presetSubtype="0" accel="50000" decel="50000" fill="hold" grpId="0" nodeType="withEffect">
                                  <p:stCondLst>
                                    <p:cond delay="0"/>
                                  </p:stCondLst>
                                  <p:childTnLst>
                                    <p:animMotion origin="layout" path="M 0.00017 -0.00047 L 0.17101 -0.03172 " pathEditMode="relative" rAng="0" ptsTypes="AA">
                                      <p:cBhvr>
                                        <p:cTn id="22" dur="1000" fill="hold"/>
                                        <p:tgtEl>
                                          <p:spTgt spid="235530"/>
                                        </p:tgtEl>
                                        <p:attrNameLst>
                                          <p:attrName>ppt_x</p:attrName>
                                          <p:attrName>ppt_y</p:attrName>
                                        </p:attrNameLst>
                                      </p:cBhvr>
                                      <p:rCtr x="85" y="-16"/>
                                    </p:animMotion>
                                  </p:childTnLst>
                                </p:cTn>
                              </p:par>
                              <p:par>
                                <p:cTn id="23" presetID="0" presetClass="path" presetSubtype="0" accel="50000" decel="50000" fill="hold" grpId="0" nodeType="withEffect">
                                  <p:stCondLst>
                                    <p:cond delay="0"/>
                                  </p:stCondLst>
                                  <p:childTnLst>
                                    <p:animMotion origin="layout" path="M -3.05556E-6 2.59259E-6 L 0.34271 0.03194 " pathEditMode="relative" rAng="0" ptsTypes="AA">
                                      <p:cBhvr>
                                        <p:cTn id="24" dur="1000" fill="hold"/>
                                        <p:tgtEl>
                                          <p:spTgt spid="235529"/>
                                        </p:tgtEl>
                                        <p:attrNameLst>
                                          <p:attrName>ppt_x</p:attrName>
                                          <p:attrName>ppt_y</p:attrName>
                                        </p:attrNameLst>
                                      </p:cBhvr>
                                      <p:rCtr x="171" y="16"/>
                                    </p:animMotion>
                                  </p:childTnLst>
                                </p:cTn>
                              </p:par>
                              <p:par>
                                <p:cTn id="25" presetID="1" presetClass="exit" presetSubtype="0" fill="hold" grpId="0" nodeType="withEffect">
                                  <p:stCondLst>
                                    <p:cond delay="0"/>
                                  </p:stCondLst>
                                  <p:childTnLst>
                                    <p:set>
                                      <p:cBhvr>
                                        <p:cTn id="26" dur="1" fill="hold">
                                          <p:stCondLst>
                                            <p:cond delay="0"/>
                                          </p:stCondLst>
                                        </p:cTn>
                                        <p:tgtEl>
                                          <p:spTgt spid="23553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35533"/>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5528"/>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35559"/>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35560"/>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35561"/>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35562"/>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3556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55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235539"/>
                                        </p:tgtEl>
                                        <p:attrNameLst>
                                          <p:attrName>style.visibility</p:attrName>
                                        </p:attrNameLst>
                                      </p:cBhvr>
                                      <p:to>
                                        <p:strVal val="visible"/>
                                      </p:to>
                                    </p:set>
                                    <p:anim calcmode="lin" valueType="num">
                                      <p:cBhvr>
                                        <p:cTn id="49" dur="500" fill="hold"/>
                                        <p:tgtEl>
                                          <p:spTgt spid="235539"/>
                                        </p:tgtEl>
                                        <p:attrNameLst>
                                          <p:attrName>ppt_w</p:attrName>
                                        </p:attrNameLst>
                                      </p:cBhvr>
                                      <p:tavLst>
                                        <p:tav tm="0">
                                          <p:val>
                                            <p:fltVal val="0"/>
                                          </p:val>
                                        </p:tav>
                                        <p:tav tm="100000">
                                          <p:val>
                                            <p:strVal val="#ppt_w"/>
                                          </p:val>
                                        </p:tav>
                                      </p:tavLst>
                                    </p:anim>
                                    <p:anim calcmode="lin" valueType="num">
                                      <p:cBhvr>
                                        <p:cTn id="50" dur="500" fill="hold"/>
                                        <p:tgtEl>
                                          <p:spTgt spid="235539"/>
                                        </p:tgtEl>
                                        <p:attrNameLst>
                                          <p:attrName>ppt_h</p:attrName>
                                        </p:attrNameLst>
                                      </p:cBhvr>
                                      <p:tavLst>
                                        <p:tav tm="0">
                                          <p:val>
                                            <p:fltVal val="0"/>
                                          </p:val>
                                        </p:tav>
                                        <p:tav tm="100000">
                                          <p:val>
                                            <p:strVal val="#ppt_h"/>
                                          </p:val>
                                        </p:tav>
                                      </p:tavLst>
                                    </p:anim>
                                    <p:animEffect transition="in" filter="fade">
                                      <p:cBhvr>
                                        <p:cTn id="51" dur="500"/>
                                        <p:tgtEl>
                                          <p:spTgt spid="235539"/>
                                        </p:tgtEl>
                                      </p:cBhvr>
                                    </p:animEffect>
                                  </p:childTnLst>
                                </p:cTn>
                              </p:par>
                              <p:par>
                                <p:cTn id="52" presetID="53" presetClass="entr" presetSubtype="0" fill="hold" grpId="0" nodeType="withEffect">
                                  <p:stCondLst>
                                    <p:cond delay="0"/>
                                  </p:stCondLst>
                                  <p:childTnLst>
                                    <p:set>
                                      <p:cBhvr>
                                        <p:cTn id="53" dur="1" fill="hold">
                                          <p:stCondLst>
                                            <p:cond delay="0"/>
                                          </p:stCondLst>
                                        </p:cTn>
                                        <p:tgtEl>
                                          <p:spTgt spid="235544"/>
                                        </p:tgtEl>
                                        <p:attrNameLst>
                                          <p:attrName>style.visibility</p:attrName>
                                        </p:attrNameLst>
                                      </p:cBhvr>
                                      <p:to>
                                        <p:strVal val="visible"/>
                                      </p:to>
                                    </p:set>
                                    <p:anim calcmode="lin" valueType="num">
                                      <p:cBhvr>
                                        <p:cTn id="54" dur="500" fill="hold"/>
                                        <p:tgtEl>
                                          <p:spTgt spid="235544"/>
                                        </p:tgtEl>
                                        <p:attrNameLst>
                                          <p:attrName>ppt_w</p:attrName>
                                        </p:attrNameLst>
                                      </p:cBhvr>
                                      <p:tavLst>
                                        <p:tav tm="0">
                                          <p:val>
                                            <p:fltVal val="0"/>
                                          </p:val>
                                        </p:tav>
                                        <p:tav tm="100000">
                                          <p:val>
                                            <p:strVal val="#ppt_w"/>
                                          </p:val>
                                        </p:tav>
                                      </p:tavLst>
                                    </p:anim>
                                    <p:anim calcmode="lin" valueType="num">
                                      <p:cBhvr>
                                        <p:cTn id="55" dur="500" fill="hold"/>
                                        <p:tgtEl>
                                          <p:spTgt spid="235544"/>
                                        </p:tgtEl>
                                        <p:attrNameLst>
                                          <p:attrName>ppt_h</p:attrName>
                                        </p:attrNameLst>
                                      </p:cBhvr>
                                      <p:tavLst>
                                        <p:tav tm="0">
                                          <p:val>
                                            <p:fltVal val="0"/>
                                          </p:val>
                                        </p:tav>
                                        <p:tav tm="100000">
                                          <p:val>
                                            <p:strVal val="#ppt_h"/>
                                          </p:val>
                                        </p:tav>
                                      </p:tavLst>
                                    </p:anim>
                                    <p:animEffect transition="in" filter="fade">
                                      <p:cBhvr>
                                        <p:cTn id="56" dur="500"/>
                                        <p:tgtEl>
                                          <p:spTgt spid="235544"/>
                                        </p:tgtEl>
                                      </p:cBhvr>
                                    </p:animEffect>
                                  </p:childTnLst>
                                </p:cTn>
                              </p:par>
                              <p:par>
                                <p:cTn id="57" presetID="53" presetClass="entr" presetSubtype="0" fill="hold" grpId="0" nodeType="withEffect">
                                  <p:stCondLst>
                                    <p:cond delay="0"/>
                                  </p:stCondLst>
                                  <p:childTnLst>
                                    <p:set>
                                      <p:cBhvr>
                                        <p:cTn id="58" dur="1" fill="hold">
                                          <p:stCondLst>
                                            <p:cond delay="0"/>
                                          </p:stCondLst>
                                        </p:cTn>
                                        <p:tgtEl>
                                          <p:spTgt spid="235543"/>
                                        </p:tgtEl>
                                        <p:attrNameLst>
                                          <p:attrName>style.visibility</p:attrName>
                                        </p:attrNameLst>
                                      </p:cBhvr>
                                      <p:to>
                                        <p:strVal val="visible"/>
                                      </p:to>
                                    </p:set>
                                    <p:anim calcmode="lin" valueType="num">
                                      <p:cBhvr>
                                        <p:cTn id="59" dur="500" fill="hold"/>
                                        <p:tgtEl>
                                          <p:spTgt spid="235543"/>
                                        </p:tgtEl>
                                        <p:attrNameLst>
                                          <p:attrName>ppt_w</p:attrName>
                                        </p:attrNameLst>
                                      </p:cBhvr>
                                      <p:tavLst>
                                        <p:tav tm="0">
                                          <p:val>
                                            <p:fltVal val="0"/>
                                          </p:val>
                                        </p:tav>
                                        <p:tav tm="100000">
                                          <p:val>
                                            <p:strVal val="#ppt_w"/>
                                          </p:val>
                                        </p:tav>
                                      </p:tavLst>
                                    </p:anim>
                                    <p:anim calcmode="lin" valueType="num">
                                      <p:cBhvr>
                                        <p:cTn id="60" dur="500" fill="hold"/>
                                        <p:tgtEl>
                                          <p:spTgt spid="235543"/>
                                        </p:tgtEl>
                                        <p:attrNameLst>
                                          <p:attrName>ppt_h</p:attrName>
                                        </p:attrNameLst>
                                      </p:cBhvr>
                                      <p:tavLst>
                                        <p:tav tm="0">
                                          <p:val>
                                            <p:fltVal val="0"/>
                                          </p:val>
                                        </p:tav>
                                        <p:tav tm="100000">
                                          <p:val>
                                            <p:strVal val="#ppt_h"/>
                                          </p:val>
                                        </p:tav>
                                      </p:tavLst>
                                    </p:anim>
                                    <p:animEffect transition="in" filter="fade">
                                      <p:cBhvr>
                                        <p:cTn id="61" dur="500"/>
                                        <p:tgtEl>
                                          <p:spTgt spid="235543"/>
                                        </p:tgtEl>
                                      </p:cBhvr>
                                    </p:animEffect>
                                  </p:childTnLst>
                                </p:cTn>
                              </p:par>
                              <p:par>
                                <p:cTn id="62" presetID="53" presetClass="entr" presetSubtype="0" fill="hold" grpId="0" nodeType="withEffect">
                                  <p:stCondLst>
                                    <p:cond delay="0"/>
                                  </p:stCondLst>
                                  <p:childTnLst>
                                    <p:set>
                                      <p:cBhvr>
                                        <p:cTn id="63" dur="1" fill="hold">
                                          <p:stCondLst>
                                            <p:cond delay="0"/>
                                          </p:stCondLst>
                                        </p:cTn>
                                        <p:tgtEl>
                                          <p:spTgt spid="235542"/>
                                        </p:tgtEl>
                                        <p:attrNameLst>
                                          <p:attrName>style.visibility</p:attrName>
                                        </p:attrNameLst>
                                      </p:cBhvr>
                                      <p:to>
                                        <p:strVal val="visible"/>
                                      </p:to>
                                    </p:set>
                                    <p:anim calcmode="lin" valueType="num">
                                      <p:cBhvr>
                                        <p:cTn id="64" dur="500" fill="hold"/>
                                        <p:tgtEl>
                                          <p:spTgt spid="235542"/>
                                        </p:tgtEl>
                                        <p:attrNameLst>
                                          <p:attrName>ppt_w</p:attrName>
                                        </p:attrNameLst>
                                      </p:cBhvr>
                                      <p:tavLst>
                                        <p:tav tm="0">
                                          <p:val>
                                            <p:fltVal val="0"/>
                                          </p:val>
                                        </p:tav>
                                        <p:tav tm="100000">
                                          <p:val>
                                            <p:strVal val="#ppt_w"/>
                                          </p:val>
                                        </p:tav>
                                      </p:tavLst>
                                    </p:anim>
                                    <p:anim calcmode="lin" valueType="num">
                                      <p:cBhvr>
                                        <p:cTn id="65" dur="500" fill="hold"/>
                                        <p:tgtEl>
                                          <p:spTgt spid="235542"/>
                                        </p:tgtEl>
                                        <p:attrNameLst>
                                          <p:attrName>ppt_h</p:attrName>
                                        </p:attrNameLst>
                                      </p:cBhvr>
                                      <p:tavLst>
                                        <p:tav tm="0">
                                          <p:val>
                                            <p:fltVal val="0"/>
                                          </p:val>
                                        </p:tav>
                                        <p:tav tm="100000">
                                          <p:val>
                                            <p:strVal val="#ppt_h"/>
                                          </p:val>
                                        </p:tav>
                                      </p:tavLst>
                                    </p:anim>
                                    <p:animEffect transition="in" filter="fade">
                                      <p:cBhvr>
                                        <p:cTn id="66" dur="500"/>
                                        <p:tgtEl>
                                          <p:spTgt spid="235542"/>
                                        </p:tgtEl>
                                      </p:cBhvr>
                                    </p:animEffect>
                                  </p:childTnLst>
                                </p:cTn>
                              </p:par>
                              <p:par>
                                <p:cTn id="67" presetID="53" presetClass="entr" presetSubtype="0" fill="hold" grpId="0" nodeType="withEffect">
                                  <p:stCondLst>
                                    <p:cond delay="0"/>
                                  </p:stCondLst>
                                  <p:childTnLst>
                                    <p:set>
                                      <p:cBhvr>
                                        <p:cTn id="68" dur="1" fill="hold">
                                          <p:stCondLst>
                                            <p:cond delay="0"/>
                                          </p:stCondLst>
                                        </p:cTn>
                                        <p:tgtEl>
                                          <p:spTgt spid="235541"/>
                                        </p:tgtEl>
                                        <p:attrNameLst>
                                          <p:attrName>style.visibility</p:attrName>
                                        </p:attrNameLst>
                                      </p:cBhvr>
                                      <p:to>
                                        <p:strVal val="visible"/>
                                      </p:to>
                                    </p:set>
                                    <p:anim calcmode="lin" valueType="num">
                                      <p:cBhvr>
                                        <p:cTn id="69" dur="500" fill="hold"/>
                                        <p:tgtEl>
                                          <p:spTgt spid="235541"/>
                                        </p:tgtEl>
                                        <p:attrNameLst>
                                          <p:attrName>ppt_w</p:attrName>
                                        </p:attrNameLst>
                                      </p:cBhvr>
                                      <p:tavLst>
                                        <p:tav tm="0">
                                          <p:val>
                                            <p:fltVal val="0"/>
                                          </p:val>
                                        </p:tav>
                                        <p:tav tm="100000">
                                          <p:val>
                                            <p:strVal val="#ppt_w"/>
                                          </p:val>
                                        </p:tav>
                                      </p:tavLst>
                                    </p:anim>
                                    <p:anim calcmode="lin" valueType="num">
                                      <p:cBhvr>
                                        <p:cTn id="70" dur="500" fill="hold"/>
                                        <p:tgtEl>
                                          <p:spTgt spid="235541"/>
                                        </p:tgtEl>
                                        <p:attrNameLst>
                                          <p:attrName>ppt_h</p:attrName>
                                        </p:attrNameLst>
                                      </p:cBhvr>
                                      <p:tavLst>
                                        <p:tav tm="0">
                                          <p:val>
                                            <p:fltVal val="0"/>
                                          </p:val>
                                        </p:tav>
                                        <p:tav tm="100000">
                                          <p:val>
                                            <p:strVal val="#ppt_h"/>
                                          </p:val>
                                        </p:tav>
                                      </p:tavLst>
                                    </p:anim>
                                    <p:animEffect transition="in" filter="fade">
                                      <p:cBhvr>
                                        <p:cTn id="71" dur="500"/>
                                        <p:tgtEl>
                                          <p:spTgt spid="235541"/>
                                        </p:tgtEl>
                                      </p:cBhvr>
                                    </p:animEffect>
                                  </p:childTnLst>
                                </p:cTn>
                              </p:par>
                              <p:par>
                                <p:cTn id="72" presetID="53" presetClass="entr" presetSubtype="0" fill="hold" grpId="0" nodeType="withEffect">
                                  <p:stCondLst>
                                    <p:cond delay="0"/>
                                  </p:stCondLst>
                                  <p:childTnLst>
                                    <p:set>
                                      <p:cBhvr>
                                        <p:cTn id="73" dur="1" fill="hold">
                                          <p:stCondLst>
                                            <p:cond delay="0"/>
                                          </p:stCondLst>
                                        </p:cTn>
                                        <p:tgtEl>
                                          <p:spTgt spid="235540"/>
                                        </p:tgtEl>
                                        <p:attrNameLst>
                                          <p:attrName>style.visibility</p:attrName>
                                        </p:attrNameLst>
                                      </p:cBhvr>
                                      <p:to>
                                        <p:strVal val="visible"/>
                                      </p:to>
                                    </p:set>
                                    <p:anim calcmode="lin" valueType="num">
                                      <p:cBhvr>
                                        <p:cTn id="74" dur="500" fill="hold"/>
                                        <p:tgtEl>
                                          <p:spTgt spid="235540"/>
                                        </p:tgtEl>
                                        <p:attrNameLst>
                                          <p:attrName>ppt_w</p:attrName>
                                        </p:attrNameLst>
                                      </p:cBhvr>
                                      <p:tavLst>
                                        <p:tav tm="0">
                                          <p:val>
                                            <p:fltVal val="0"/>
                                          </p:val>
                                        </p:tav>
                                        <p:tav tm="100000">
                                          <p:val>
                                            <p:strVal val="#ppt_w"/>
                                          </p:val>
                                        </p:tav>
                                      </p:tavLst>
                                    </p:anim>
                                    <p:anim calcmode="lin" valueType="num">
                                      <p:cBhvr>
                                        <p:cTn id="75" dur="500" fill="hold"/>
                                        <p:tgtEl>
                                          <p:spTgt spid="235540"/>
                                        </p:tgtEl>
                                        <p:attrNameLst>
                                          <p:attrName>ppt_h</p:attrName>
                                        </p:attrNameLst>
                                      </p:cBhvr>
                                      <p:tavLst>
                                        <p:tav tm="0">
                                          <p:val>
                                            <p:fltVal val="0"/>
                                          </p:val>
                                        </p:tav>
                                        <p:tav tm="100000">
                                          <p:val>
                                            <p:strVal val="#ppt_h"/>
                                          </p:val>
                                        </p:tav>
                                      </p:tavLst>
                                    </p:anim>
                                    <p:animEffect transition="in" filter="fade">
                                      <p:cBhvr>
                                        <p:cTn id="76" dur="500"/>
                                        <p:tgtEl>
                                          <p:spTgt spid="235540"/>
                                        </p:tgtEl>
                                      </p:cBhvr>
                                    </p:animEffect>
                                  </p:childTnLst>
                                </p:cTn>
                              </p:par>
                              <p:par>
                                <p:cTn id="77" presetID="53" presetClass="entr" presetSubtype="0" fill="hold" grpId="0" nodeType="withEffect">
                                  <p:stCondLst>
                                    <p:cond delay="0"/>
                                  </p:stCondLst>
                                  <p:childTnLst>
                                    <p:set>
                                      <p:cBhvr>
                                        <p:cTn id="78" dur="1" fill="hold">
                                          <p:stCondLst>
                                            <p:cond delay="0"/>
                                          </p:stCondLst>
                                        </p:cTn>
                                        <p:tgtEl>
                                          <p:spTgt spid="235545"/>
                                        </p:tgtEl>
                                        <p:attrNameLst>
                                          <p:attrName>style.visibility</p:attrName>
                                        </p:attrNameLst>
                                      </p:cBhvr>
                                      <p:to>
                                        <p:strVal val="visible"/>
                                      </p:to>
                                    </p:set>
                                    <p:anim calcmode="lin" valueType="num">
                                      <p:cBhvr>
                                        <p:cTn id="79" dur="500" fill="hold"/>
                                        <p:tgtEl>
                                          <p:spTgt spid="235545"/>
                                        </p:tgtEl>
                                        <p:attrNameLst>
                                          <p:attrName>ppt_w</p:attrName>
                                        </p:attrNameLst>
                                      </p:cBhvr>
                                      <p:tavLst>
                                        <p:tav tm="0">
                                          <p:val>
                                            <p:fltVal val="0"/>
                                          </p:val>
                                        </p:tav>
                                        <p:tav tm="100000">
                                          <p:val>
                                            <p:strVal val="#ppt_w"/>
                                          </p:val>
                                        </p:tav>
                                      </p:tavLst>
                                    </p:anim>
                                    <p:anim calcmode="lin" valueType="num">
                                      <p:cBhvr>
                                        <p:cTn id="80" dur="500" fill="hold"/>
                                        <p:tgtEl>
                                          <p:spTgt spid="235545"/>
                                        </p:tgtEl>
                                        <p:attrNameLst>
                                          <p:attrName>ppt_h</p:attrName>
                                        </p:attrNameLst>
                                      </p:cBhvr>
                                      <p:tavLst>
                                        <p:tav tm="0">
                                          <p:val>
                                            <p:fltVal val="0"/>
                                          </p:val>
                                        </p:tav>
                                        <p:tav tm="100000">
                                          <p:val>
                                            <p:strVal val="#ppt_h"/>
                                          </p:val>
                                        </p:tav>
                                      </p:tavLst>
                                    </p:anim>
                                    <p:animEffect transition="in" filter="fade">
                                      <p:cBhvr>
                                        <p:cTn id="81" dur="500"/>
                                        <p:tgtEl>
                                          <p:spTgt spid="235545"/>
                                        </p:tgtEl>
                                      </p:cBhvr>
                                    </p:animEffect>
                                  </p:childTnLst>
                                </p:cTn>
                              </p:par>
                              <p:par>
                                <p:cTn id="82" presetID="53" presetClass="entr" presetSubtype="0" fill="hold" grpId="0" nodeType="withEffect">
                                  <p:stCondLst>
                                    <p:cond delay="0"/>
                                  </p:stCondLst>
                                  <p:childTnLst>
                                    <p:set>
                                      <p:cBhvr>
                                        <p:cTn id="83" dur="1" fill="hold">
                                          <p:stCondLst>
                                            <p:cond delay="0"/>
                                          </p:stCondLst>
                                        </p:cTn>
                                        <p:tgtEl>
                                          <p:spTgt spid="235546"/>
                                        </p:tgtEl>
                                        <p:attrNameLst>
                                          <p:attrName>style.visibility</p:attrName>
                                        </p:attrNameLst>
                                      </p:cBhvr>
                                      <p:to>
                                        <p:strVal val="visible"/>
                                      </p:to>
                                    </p:set>
                                    <p:anim calcmode="lin" valueType="num">
                                      <p:cBhvr>
                                        <p:cTn id="84" dur="500" fill="hold"/>
                                        <p:tgtEl>
                                          <p:spTgt spid="235546"/>
                                        </p:tgtEl>
                                        <p:attrNameLst>
                                          <p:attrName>ppt_w</p:attrName>
                                        </p:attrNameLst>
                                      </p:cBhvr>
                                      <p:tavLst>
                                        <p:tav tm="0">
                                          <p:val>
                                            <p:fltVal val="0"/>
                                          </p:val>
                                        </p:tav>
                                        <p:tav tm="100000">
                                          <p:val>
                                            <p:strVal val="#ppt_w"/>
                                          </p:val>
                                        </p:tav>
                                      </p:tavLst>
                                    </p:anim>
                                    <p:anim calcmode="lin" valueType="num">
                                      <p:cBhvr>
                                        <p:cTn id="85" dur="500" fill="hold"/>
                                        <p:tgtEl>
                                          <p:spTgt spid="235546"/>
                                        </p:tgtEl>
                                        <p:attrNameLst>
                                          <p:attrName>ppt_h</p:attrName>
                                        </p:attrNameLst>
                                      </p:cBhvr>
                                      <p:tavLst>
                                        <p:tav tm="0">
                                          <p:val>
                                            <p:fltVal val="0"/>
                                          </p:val>
                                        </p:tav>
                                        <p:tav tm="100000">
                                          <p:val>
                                            <p:strVal val="#ppt_h"/>
                                          </p:val>
                                        </p:tav>
                                      </p:tavLst>
                                    </p:anim>
                                    <p:animEffect transition="in" filter="fade">
                                      <p:cBhvr>
                                        <p:cTn id="86" dur="500"/>
                                        <p:tgtEl>
                                          <p:spTgt spid="235546"/>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0" fill="hold" grpId="0" nodeType="clickEffect">
                                  <p:stCondLst>
                                    <p:cond delay="0"/>
                                  </p:stCondLst>
                                  <p:childTnLst>
                                    <p:set>
                                      <p:cBhvr>
                                        <p:cTn id="90" dur="1" fill="hold">
                                          <p:stCondLst>
                                            <p:cond delay="0"/>
                                          </p:stCondLst>
                                        </p:cTn>
                                        <p:tgtEl>
                                          <p:spTgt spid="235547"/>
                                        </p:tgtEl>
                                        <p:attrNameLst>
                                          <p:attrName>style.visibility</p:attrName>
                                        </p:attrNameLst>
                                      </p:cBhvr>
                                      <p:to>
                                        <p:strVal val="visible"/>
                                      </p:to>
                                    </p:set>
                                    <p:anim calcmode="lin" valueType="num">
                                      <p:cBhvr>
                                        <p:cTn id="91" dur="500" fill="hold"/>
                                        <p:tgtEl>
                                          <p:spTgt spid="235547"/>
                                        </p:tgtEl>
                                        <p:attrNameLst>
                                          <p:attrName>ppt_w</p:attrName>
                                        </p:attrNameLst>
                                      </p:cBhvr>
                                      <p:tavLst>
                                        <p:tav tm="0">
                                          <p:val>
                                            <p:fltVal val="0"/>
                                          </p:val>
                                        </p:tav>
                                        <p:tav tm="100000">
                                          <p:val>
                                            <p:strVal val="#ppt_w"/>
                                          </p:val>
                                        </p:tav>
                                      </p:tavLst>
                                    </p:anim>
                                    <p:anim calcmode="lin" valueType="num">
                                      <p:cBhvr>
                                        <p:cTn id="92" dur="500" fill="hold"/>
                                        <p:tgtEl>
                                          <p:spTgt spid="235547"/>
                                        </p:tgtEl>
                                        <p:attrNameLst>
                                          <p:attrName>ppt_h</p:attrName>
                                        </p:attrNameLst>
                                      </p:cBhvr>
                                      <p:tavLst>
                                        <p:tav tm="0">
                                          <p:val>
                                            <p:fltVal val="0"/>
                                          </p:val>
                                        </p:tav>
                                        <p:tav tm="100000">
                                          <p:val>
                                            <p:strVal val="#ppt_h"/>
                                          </p:val>
                                        </p:tav>
                                      </p:tavLst>
                                    </p:anim>
                                    <p:animEffect transition="in" filter="fade">
                                      <p:cBhvr>
                                        <p:cTn id="93" dur="500"/>
                                        <p:tgtEl>
                                          <p:spTgt spid="235547"/>
                                        </p:tgtEl>
                                      </p:cBhvr>
                                    </p:animEffect>
                                  </p:childTnLst>
                                </p:cTn>
                              </p:par>
                              <p:par>
                                <p:cTn id="94" presetID="53" presetClass="entr" presetSubtype="0" fill="hold" grpId="0" nodeType="withEffect">
                                  <p:stCondLst>
                                    <p:cond delay="0"/>
                                  </p:stCondLst>
                                  <p:childTnLst>
                                    <p:set>
                                      <p:cBhvr>
                                        <p:cTn id="95" dur="1" fill="hold">
                                          <p:stCondLst>
                                            <p:cond delay="0"/>
                                          </p:stCondLst>
                                        </p:cTn>
                                        <p:tgtEl>
                                          <p:spTgt spid="235548"/>
                                        </p:tgtEl>
                                        <p:attrNameLst>
                                          <p:attrName>style.visibility</p:attrName>
                                        </p:attrNameLst>
                                      </p:cBhvr>
                                      <p:to>
                                        <p:strVal val="visible"/>
                                      </p:to>
                                    </p:set>
                                    <p:anim calcmode="lin" valueType="num">
                                      <p:cBhvr>
                                        <p:cTn id="96" dur="500" fill="hold"/>
                                        <p:tgtEl>
                                          <p:spTgt spid="235548"/>
                                        </p:tgtEl>
                                        <p:attrNameLst>
                                          <p:attrName>ppt_w</p:attrName>
                                        </p:attrNameLst>
                                      </p:cBhvr>
                                      <p:tavLst>
                                        <p:tav tm="0">
                                          <p:val>
                                            <p:fltVal val="0"/>
                                          </p:val>
                                        </p:tav>
                                        <p:tav tm="100000">
                                          <p:val>
                                            <p:strVal val="#ppt_w"/>
                                          </p:val>
                                        </p:tav>
                                      </p:tavLst>
                                    </p:anim>
                                    <p:anim calcmode="lin" valueType="num">
                                      <p:cBhvr>
                                        <p:cTn id="97" dur="500" fill="hold"/>
                                        <p:tgtEl>
                                          <p:spTgt spid="235548"/>
                                        </p:tgtEl>
                                        <p:attrNameLst>
                                          <p:attrName>ppt_h</p:attrName>
                                        </p:attrNameLst>
                                      </p:cBhvr>
                                      <p:tavLst>
                                        <p:tav tm="0">
                                          <p:val>
                                            <p:fltVal val="0"/>
                                          </p:val>
                                        </p:tav>
                                        <p:tav tm="100000">
                                          <p:val>
                                            <p:strVal val="#ppt_h"/>
                                          </p:val>
                                        </p:tav>
                                      </p:tavLst>
                                    </p:anim>
                                    <p:animEffect transition="in" filter="fade">
                                      <p:cBhvr>
                                        <p:cTn id="98" dur="500"/>
                                        <p:tgtEl>
                                          <p:spTgt spid="235548"/>
                                        </p:tgtEl>
                                      </p:cBhvr>
                                    </p:animEffect>
                                  </p:childTnLst>
                                </p:cTn>
                              </p:par>
                              <p:par>
                                <p:cTn id="99" presetID="53" presetClass="entr" presetSubtype="0" fill="hold" grpId="0" nodeType="withEffect">
                                  <p:stCondLst>
                                    <p:cond delay="0"/>
                                  </p:stCondLst>
                                  <p:childTnLst>
                                    <p:set>
                                      <p:cBhvr>
                                        <p:cTn id="100" dur="1" fill="hold">
                                          <p:stCondLst>
                                            <p:cond delay="0"/>
                                          </p:stCondLst>
                                        </p:cTn>
                                        <p:tgtEl>
                                          <p:spTgt spid="235549"/>
                                        </p:tgtEl>
                                        <p:attrNameLst>
                                          <p:attrName>style.visibility</p:attrName>
                                        </p:attrNameLst>
                                      </p:cBhvr>
                                      <p:to>
                                        <p:strVal val="visible"/>
                                      </p:to>
                                    </p:set>
                                    <p:anim calcmode="lin" valueType="num">
                                      <p:cBhvr>
                                        <p:cTn id="101" dur="500" fill="hold"/>
                                        <p:tgtEl>
                                          <p:spTgt spid="235549"/>
                                        </p:tgtEl>
                                        <p:attrNameLst>
                                          <p:attrName>ppt_w</p:attrName>
                                        </p:attrNameLst>
                                      </p:cBhvr>
                                      <p:tavLst>
                                        <p:tav tm="0">
                                          <p:val>
                                            <p:fltVal val="0"/>
                                          </p:val>
                                        </p:tav>
                                        <p:tav tm="100000">
                                          <p:val>
                                            <p:strVal val="#ppt_w"/>
                                          </p:val>
                                        </p:tav>
                                      </p:tavLst>
                                    </p:anim>
                                    <p:anim calcmode="lin" valueType="num">
                                      <p:cBhvr>
                                        <p:cTn id="102" dur="500" fill="hold"/>
                                        <p:tgtEl>
                                          <p:spTgt spid="235549"/>
                                        </p:tgtEl>
                                        <p:attrNameLst>
                                          <p:attrName>ppt_h</p:attrName>
                                        </p:attrNameLst>
                                      </p:cBhvr>
                                      <p:tavLst>
                                        <p:tav tm="0">
                                          <p:val>
                                            <p:fltVal val="0"/>
                                          </p:val>
                                        </p:tav>
                                        <p:tav tm="100000">
                                          <p:val>
                                            <p:strVal val="#ppt_h"/>
                                          </p:val>
                                        </p:tav>
                                      </p:tavLst>
                                    </p:anim>
                                    <p:animEffect transition="in" filter="fade">
                                      <p:cBhvr>
                                        <p:cTn id="103" dur="500"/>
                                        <p:tgtEl>
                                          <p:spTgt spid="235549"/>
                                        </p:tgtEl>
                                      </p:cBhvr>
                                    </p:animEffect>
                                  </p:childTnLst>
                                </p:cTn>
                              </p:par>
                              <p:par>
                                <p:cTn id="104" presetID="53" presetClass="entr" presetSubtype="0" fill="hold" grpId="0" nodeType="withEffect">
                                  <p:stCondLst>
                                    <p:cond delay="0"/>
                                  </p:stCondLst>
                                  <p:childTnLst>
                                    <p:set>
                                      <p:cBhvr>
                                        <p:cTn id="105" dur="1" fill="hold">
                                          <p:stCondLst>
                                            <p:cond delay="0"/>
                                          </p:stCondLst>
                                        </p:cTn>
                                        <p:tgtEl>
                                          <p:spTgt spid="235550"/>
                                        </p:tgtEl>
                                        <p:attrNameLst>
                                          <p:attrName>style.visibility</p:attrName>
                                        </p:attrNameLst>
                                      </p:cBhvr>
                                      <p:to>
                                        <p:strVal val="visible"/>
                                      </p:to>
                                    </p:set>
                                    <p:anim calcmode="lin" valueType="num">
                                      <p:cBhvr>
                                        <p:cTn id="106" dur="500" fill="hold"/>
                                        <p:tgtEl>
                                          <p:spTgt spid="235550"/>
                                        </p:tgtEl>
                                        <p:attrNameLst>
                                          <p:attrName>ppt_w</p:attrName>
                                        </p:attrNameLst>
                                      </p:cBhvr>
                                      <p:tavLst>
                                        <p:tav tm="0">
                                          <p:val>
                                            <p:fltVal val="0"/>
                                          </p:val>
                                        </p:tav>
                                        <p:tav tm="100000">
                                          <p:val>
                                            <p:strVal val="#ppt_w"/>
                                          </p:val>
                                        </p:tav>
                                      </p:tavLst>
                                    </p:anim>
                                    <p:anim calcmode="lin" valueType="num">
                                      <p:cBhvr>
                                        <p:cTn id="107" dur="500" fill="hold"/>
                                        <p:tgtEl>
                                          <p:spTgt spid="235550"/>
                                        </p:tgtEl>
                                        <p:attrNameLst>
                                          <p:attrName>ppt_h</p:attrName>
                                        </p:attrNameLst>
                                      </p:cBhvr>
                                      <p:tavLst>
                                        <p:tav tm="0">
                                          <p:val>
                                            <p:fltVal val="0"/>
                                          </p:val>
                                        </p:tav>
                                        <p:tav tm="100000">
                                          <p:val>
                                            <p:strVal val="#ppt_h"/>
                                          </p:val>
                                        </p:tav>
                                      </p:tavLst>
                                    </p:anim>
                                    <p:animEffect transition="in" filter="fade">
                                      <p:cBhvr>
                                        <p:cTn id="108" dur="500"/>
                                        <p:tgtEl>
                                          <p:spTgt spid="235550"/>
                                        </p:tgtEl>
                                      </p:cBhvr>
                                    </p:animEffect>
                                  </p:childTnLst>
                                </p:cTn>
                              </p:par>
                              <p:par>
                                <p:cTn id="109" presetID="53" presetClass="entr" presetSubtype="0" fill="hold" grpId="0" nodeType="withEffect">
                                  <p:stCondLst>
                                    <p:cond delay="0"/>
                                  </p:stCondLst>
                                  <p:childTnLst>
                                    <p:set>
                                      <p:cBhvr>
                                        <p:cTn id="110" dur="1" fill="hold">
                                          <p:stCondLst>
                                            <p:cond delay="0"/>
                                          </p:stCondLst>
                                        </p:cTn>
                                        <p:tgtEl>
                                          <p:spTgt spid="235551"/>
                                        </p:tgtEl>
                                        <p:attrNameLst>
                                          <p:attrName>style.visibility</p:attrName>
                                        </p:attrNameLst>
                                      </p:cBhvr>
                                      <p:to>
                                        <p:strVal val="visible"/>
                                      </p:to>
                                    </p:set>
                                    <p:anim calcmode="lin" valueType="num">
                                      <p:cBhvr>
                                        <p:cTn id="111" dur="500" fill="hold"/>
                                        <p:tgtEl>
                                          <p:spTgt spid="235551"/>
                                        </p:tgtEl>
                                        <p:attrNameLst>
                                          <p:attrName>ppt_w</p:attrName>
                                        </p:attrNameLst>
                                      </p:cBhvr>
                                      <p:tavLst>
                                        <p:tav tm="0">
                                          <p:val>
                                            <p:fltVal val="0"/>
                                          </p:val>
                                        </p:tav>
                                        <p:tav tm="100000">
                                          <p:val>
                                            <p:strVal val="#ppt_w"/>
                                          </p:val>
                                        </p:tav>
                                      </p:tavLst>
                                    </p:anim>
                                    <p:anim calcmode="lin" valueType="num">
                                      <p:cBhvr>
                                        <p:cTn id="112" dur="500" fill="hold"/>
                                        <p:tgtEl>
                                          <p:spTgt spid="235551"/>
                                        </p:tgtEl>
                                        <p:attrNameLst>
                                          <p:attrName>ppt_h</p:attrName>
                                        </p:attrNameLst>
                                      </p:cBhvr>
                                      <p:tavLst>
                                        <p:tav tm="0">
                                          <p:val>
                                            <p:fltVal val="0"/>
                                          </p:val>
                                        </p:tav>
                                        <p:tav tm="100000">
                                          <p:val>
                                            <p:strVal val="#ppt_h"/>
                                          </p:val>
                                        </p:tav>
                                      </p:tavLst>
                                    </p:anim>
                                    <p:animEffect transition="in" filter="fade">
                                      <p:cBhvr>
                                        <p:cTn id="113" dur="500"/>
                                        <p:tgtEl>
                                          <p:spTgt spid="235551"/>
                                        </p:tgtEl>
                                      </p:cBhvr>
                                    </p:animEffect>
                                  </p:childTnLst>
                                </p:cTn>
                              </p:par>
                              <p:par>
                                <p:cTn id="114" presetID="53" presetClass="entr" presetSubtype="0" fill="hold" grpId="0" nodeType="withEffect">
                                  <p:stCondLst>
                                    <p:cond delay="0"/>
                                  </p:stCondLst>
                                  <p:childTnLst>
                                    <p:set>
                                      <p:cBhvr>
                                        <p:cTn id="115" dur="1" fill="hold">
                                          <p:stCondLst>
                                            <p:cond delay="0"/>
                                          </p:stCondLst>
                                        </p:cTn>
                                        <p:tgtEl>
                                          <p:spTgt spid="235552"/>
                                        </p:tgtEl>
                                        <p:attrNameLst>
                                          <p:attrName>style.visibility</p:attrName>
                                        </p:attrNameLst>
                                      </p:cBhvr>
                                      <p:to>
                                        <p:strVal val="visible"/>
                                      </p:to>
                                    </p:set>
                                    <p:anim calcmode="lin" valueType="num">
                                      <p:cBhvr>
                                        <p:cTn id="116" dur="500" fill="hold"/>
                                        <p:tgtEl>
                                          <p:spTgt spid="235552"/>
                                        </p:tgtEl>
                                        <p:attrNameLst>
                                          <p:attrName>ppt_w</p:attrName>
                                        </p:attrNameLst>
                                      </p:cBhvr>
                                      <p:tavLst>
                                        <p:tav tm="0">
                                          <p:val>
                                            <p:fltVal val="0"/>
                                          </p:val>
                                        </p:tav>
                                        <p:tav tm="100000">
                                          <p:val>
                                            <p:strVal val="#ppt_w"/>
                                          </p:val>
                                        </p:tav>
                                      </p:tavLst>
                                    </p:anim>
                                    <p:anim calcmode="lin" valueType="num">
                                      <p:cBhvr>
                                        <p:cTn id="117" dur="500" fill="hold"/>
                                        <p:tgtEl>
                                          <p:spTgt spid="235552"/>
                                        </p:tgtEl>
                                        <p:attrNameLst>
                                          <p:attrName>ppt_h</p:attrName>
                                        </p:attrNameLst>
                                      </p:cBhvr>
                                      <p:tavLst>
                                        <p:tav tm="0">
                                          <p:val>
                                            <p:fltVal val="0"/>
                                          </p:val>
                                        </p:tav>
                                        <p:tav tm="100000">
                                          <p:val>
                                            <p:strVal val="#ppt_h"/>
                                          </p:val>
                                        </p:tav>
                                      </p:tavLst>
                                    </p:anim>
                                    <p:animEffect transition="in" filter="fade">
                                      <p:cBhvr>
                                        <p:cTn id="118" dur="500"/>
                                        <p:tgtEl>
                                          <p:spTgt spid="235552"/>
                                        </p:tgtEl>
                                      </p:cBhvr>
                                    </p:animEffect>
                                  </p:childTnLst>
                                </p:cTn>
                              </p:par>
                              <p:par>
                                <p:cTn id="119" presetID="53" presetClass="entr" presetSubtype="0" fill="hold" grpId="0" nodeType="withEffect">
                                  <p:stCondLst>
                                    <p:cond delay="0"/>
                                  </p:stCondLst>
                                  <p:childTnLst>
                                    <p:set>
                                      <p:cBhvr>
                                        <p:cTn id="120" dur="1" fill="hold">
                                          <p:stCondLst>
                                            <p:cond delay="0"/>
                                          </p:stCondLst>
                                        </p:cTn>
                                        <p:tgtEl>
                                          <p:spTgt spid="235553"/>
                                        </p:tgtEl>
                                        <p:attrNameLst>
                                          <p:attrName>style.visibility</p:attrName>
                                        </p:attrNameLst>
                                      </p:cBhvr>
                                      <p:to>
                                        <p:strVal val="visible"/>
                                      </p:to>
                                    </p:set>
                                    <p:anim calcmode="lin" valueType="num">
                                      <p:cBhvr>
                                        <p:cTn id="121" dur="500" fill="hold"/>
                                        <p:tgtEl>
                                          <p:spTgt spid="235553"/>
                                        </p:tgtEl>
                                        <p:attrNameLst>
                                          <p:attrName>ppt_w</p:attrName>
                                        </p:attrNameLst>
                                      </p:cBhvr>
                                      <p:tavLst>
                                        <p:tav tm="0">
                                          <p:val>
                                            <p:fltVal val="0"/>
                                          </p:val>
                                        </p:tav>
                                        <p:tav tm="100000">
                                          <p:val>
                                            <p:strVal val="#ppt_w"/>
                                          </p:val>
                                        </p:tav>
                                      </p:tavLst>
                                    </p:anim>
                                    <p:anim calcmode="lin" valueType="num">
                                      <p:cBhvr>
                                        <p:cTn id="122" dur="500" fill="hold"/>
                                        <p:tgtEl>
                                          <p:spTgt spid="235553"/>
                                        </p:tgtEl>
                                        <p:attrNameLst>
                                          <p:attrName>ppt_h</p:attrName>
                                        </p:attrNameLst>
                                      </p:cBhvr>
                                      <p:tavLst>
                                        <p:tav tm="0">
                                          <p:val>
                                            <p:fltVal val="0"/>
                                          </p:val>
                                        </p:tav>
                                        <p:tav tm="100000">
                                          <p:val>
                                            <p:strVal val="#ppt_h"/>
                                          </p:val>
                                        </p:tav>
                                      </p:tavLst>
                                    </p:anim>
                                    <p:animEffect transition="in" filter="fade">
                                      <p:cBhvr>
                                        <p:cTn id="123" dur="500"/>
                                        <p:tgtEl>
                                          <p:spTgt spid="235553"/>
                                        </p:tgtEl>
                                      </p:cBhvr>
                                    </p:animEffect>
                                  </p:childTnLst>
                                </p:cTn>
                              </p:par>
                              <p:par>
                                <p:cTn id="124" presetID="53" presetClass="entr" presetSubtype="0" fill="hold" grpId="0" nodeType="withEffect">
                                  <p:stCondLst>
                                    <p:cond delay="0"/>
                                  </p:stCondLst>
                                  <p:childTnLst>
                                    <p:set>
                                      <p:cBhvr>
                                        <p:cTn id="125" dur="1" fill="hold">
                                          <p:stCondLst>
                                            <p:cond delay="0"/>
                                          </p:stCondLst>
                                        </p:cTn>
                                        <p:tgtEl>
                                          <p:spTgt spid="235554"/>
                                        </p:tgtEl>
                                        <p:attrNameLst>
                                          <p:attrName>style.visibility</p:attrName>
                                        </p:attrNameLst>
                                      </p:cBhvr>
                                      <p:to>
                                        <p:strVal val="visible"/>
                                      </p:to>
                                    </p:set>
                                    <p:anim calcmode="lin" valueType="num">
                                      <p:cBhvr>
                                        <p:cTn id="126" dur="500" fill="hold"/>
                                        <p:tgtEl>
                                          <p:spTgt spid="235554"/>
                                        </p:tgtEl>
                                        <p:attrNameLst>
                                          <p:attrName>ppt_w</p:attrName>
                                        </p:attrNameLst>
                                      </p:cBhvr>
                                      <p:tavLst>
                                        <p:tav tm="0">
                                          <p:val>
                                            <p:fltVal val="0"/>
                                          </p:val>
                                        </p:tav>
                                        <p:tav tm="100000">
                                          <p:val>
                                            <p:strVal val="#ppt_w"/>
                                          </p:val>
                                        </p:tav>
                                      </p:tavLst>
                                    </p:anim>
                                    <p:anim calcmode="lin" valueType="num">
                                      <p:cBhvr>
                                        <p:cTn id="127" dur="500" fill="hold"/>
                                        <p:tgtEl>
                                          <p:spTgt spid="235554"/>
                                        </p:tgtEl>
                                        <p:attrNameLst>
                                          <p:attrName>ppt_h</p:attrName>
                                        </p:attrNameLst>
                                      </p:cBhvr>
                                      <p:tavLst>
                                        <p:tav tm="0">
                                          <p:val>
                                            <p:fltVal val="0"/>
                                          </p:val>
                                        </p:tav>
                                        <p:tav tm="100000">
                                          <p:val>
                                            <p:strVal val="#ppt_h"/>
                                          </p:val>
                                        </p:tav>
                                      </p:tavLst>
                                    </p:anim>
                                    <p:animEffect transition="in" filter="fade">
                                      <p:cBhvr>
                                        <p:cTn id="128" dur="500"/>
                                        <p:tgtEl>
                                          <p:spTgt spid="235554"/>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35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8" grpId="0" animBg="1"/>
      <p:bldP spid="235529" grpId="0" animBg="1"/>
      <p:bldP spid="235530" grpId="0" animBg="1"/>
      <p:bldP spid="235531" grpId="0" animBg="1"/>
      <p:bldP spid="235532" grpId="0" animBg="1"/>
      <p:bldP spid="235533" grpId="0" animBg="1"/>
      <p:bldP spid="235534" grpId="0" animBg="1"/>
      <p:bldP spid="235535" grpId="0" animBg="1"/>
      <p:bldP spid="235536" grpId="0" animBg="1"/>
      <p:bldP spid="235537" grpId="0" animBg="1"/>
      <p:bldP spid="235538" grpId="0" animBg="1"/>
      <p:bldP spid="235539" grpId="0" animBg="1"/>
      <p:bldP spid="235540" grpId="0" animBg="1"/>
      <p:bldP spid="235541" grpId="0" animBg="1"/>
      <p:bldP spid="235542" grpId="0" animBg="1"/>
      <p:bldP spid="235543" grpId="0" animBg="1"/>
      <p:bldP spid="235544" grpId="0" animBg="1"/>
      <p:bldP spid="235545" grpId="0"/>
      <p:bldP spid="235546" grpId="0"/>
      <p:bldP spid="235547" grpId="0" animBg="1"/>
      <p:bldP spid="235548" grpId="0" animBg="1"/>
      <p:bldP spid="235549" grpId="0" animBg="1"/>
      <p:bldP spid="235550" grpId="0" animBg="1"/>
      <p:bldP spid="235551" grpId="0" animBg="1"/>
      <p:bldP spid="235552" grpId="0" animBg="1"/>
      <p:bldP spid="235553" grpId="0" animBg="1"/>
      <p:bldP spid="235554" grpId="0" animBg="1"/>
      <p:bldP spid="235555" grpId="0"/>
      <p:bldP spid="235556" grpId="0"/>
      <p:bldP spid="235558" grpId="0"/>
      <p:bldP spid="235559" grpId="0" animBg="1"/>
      <p:bldP spid="235560" grpId="0" animBg="1"/>
      <p:bldP spid="235561" grpId="0" animBg="1"/>
      <p:bldP spid="235562" grpId="0"/>
      <p:bldP spid="2355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itle 376833"/>
          <p:cNvSpPr>
            <a:spLocks noGrp="1" noChangeArrowheads="1"/>
          </p:cNvSpPr>
          <p:nvPr>
            <p:ph type="title"/>
          </p:nvPr>
        </p:nvSpPr>
        <p:spPr>
          <a:xfrm>
            <a:off x="468631" y="274320"/>
            <a:ext cx="10046970" cy="769620"/>
          </a:xfrm>
        </p:spPr>
        <p:txBody>
          <a:bodyPr anchor="t">
            <a:normAutofit/>
          </a:bodyPr>
          <a:lstStyle/>
          <a:p>
            <a:pPr algn="ctr">
              <a:defRPr/>
            </a:pPr>
            <a:r>
              <a:rPr lang="en-US" sz="4800" dirty="0" smtClean="0"/>
              <a:t>IIS7’</a:t>
            </a:r>
            <a:r>
              <a:rPr lang="tr-TR" sz="4800" dirty="0" err="1" smtClean="0"/>
              <a:t>nin</a:t>
            </a:r>
            <a:r>
              <a:rPr lang="en-US" sz="4800" dirty="0" smtClean="0"/>
              <a:t> </a:t>
            </a:r>
            <a:r>
              <a:rPr lang="tr-TR" sz="4800" dirty="0" smtClean="0"/>
              <a:t>Modüler Yapısının Getirileri</a:t>
            </a:r>
            <a:endParaRPr lang="en-US" sz="4800" dirty="0" smtClean="0"/>
          </a:p>
        </p:txBody>
      </p:sp>
      <p:graphicFrame>
        <p:nvGraphicFramePr>
          <p:cNvPr id="4" name="Table 3"/>
          <p:cNvGraphicFramePr>
            <a:graphicFrameLocks noGrp="1"/>
          </p:cNvGraphicFramePr>
          <p:nvPr/>
        </p:nvGraphicFramePr>
        <p:xfrm>
          <a:off x="487244" y="1143750"/>
          <a:ext cx="9705864" cy="5341082"/>
        </p:xfrm>
        <a:graphic>
          <a:graphicData uri="http://schemas.openxmlformats.org/drawingml/2006/table">
            <a:tbl>
              <a:tblPr firstRow="1" bandRow="1">
                <a:tableStyleId>{21E4AEA4-8DFA-4A89-87EB-49C32662AFE0}</a:tableStyleId>
              </a:tblPr>
              <a:tblGrid>
                <a:gridCol w="2426466"/>
                <a:gridCol w="2426466"/>
                <a:gridCol w="2426466"/>
                <a:gridCol w="2426466"/>
              </a:tblGrid>
              <a:tr h="622778">
                <a:tc>
                  <a:txBody>
                    <a:bodyPr/>
                    <a:lstStyle/>
                    <a:p>
                      <a:endParaRPr lang="en-US" sz="2600" dirty="0"/>
                    </a:p>
                  </a:txBody>
                  <a:tcPr marL="109728" marR="109728" marT="54864" marB="54864"/>
                </a:tc>
                <a:tc>
                  <a:txBody>
                    <a:bodyPr/>
                    <a:lstStyle/>
                    <a:p>
                      <a:r>
                        <a:rPr lang="en-US" sz="2600" dirty="0" smtClean="0"/>
                        <a:t>IIS 6</a:t>
                      </a:r>
                      <a:endParaRPr lang="en-US" sz="2600" dirty="0"/>
                    </a:p>
                  </a:txBody>
                  <a:tcPr marL="109728" marR="109728" marT="54864" marB="54864"/>
                </a:tc>
                <a:tc>
                  <a:txBody>
                    <a:bodyPr/>
                    <a:lstStyle/>
                    <a:p>
                      <a:r>
                        <a:rPr lang="en-US" sz="2600" dirty="0" smtClean="0"/>
                        <a:t>IIS 7</a:t>
                      </a:r>
                      <a:endParaRPr lang="en-US" sz="2600" dirty="0"/>
                    </a:p>
                  </a:txBody>
                  <a:tcPr marL="109728" marR="109728" marT="54864" marB="54864"/>
                </a:tc>
                <a:tc>
                  <a:txBody>
                    <a:bodyPr/>
                    <a:lstStyle/>
                    <a:p>
                      <a:r>
                        <a:rPr lang="en-US" sz="2600" dirty="0" smtClean="0"/>
                        <a:t>Benefits</a:t>
                      </a:r>
                      <a:endParaRPr lang="en-US" sz="2600" dirty="0"/>
                    </a:p>
                  </a:txBody>
                  <a:tcPr marL="109728" marR="109728" marT="54864" marB="54864"/>
                </a:tc>
              </a:tr>
              <a:tr h="732297">
                <a:tc>
                  <a:txBody>
                    <a:bodyPr/>
                    <a:lstStyle/>
                    <a:p>
                      <a:r>
                        <a:rPr lang="tr-TR" sz="2400" dirty="0" smtClean="0"/>
                        <a:t>Mimari</a:t>
                      </a:r>
                      <a:endParaRPr lang="en-US" sz="2400" dirty="0"/>
                    </a:p>
                  </a:txBody>
                  <a:tcPr marL="109728" marR="109728" marT="54864" marB="54864"/>
                </a:tc>
                <a:tc>
                  <a:txBody>
                    <a:bodyPr/>
                    <a:lstStyle/>
                    <a:p>
                      <a:r>
                        <a:rPr lang="en-US" sz="2400" dirty="0" err="1" smtClean="0"/>
                        <a:t>Monolit</a:t>
                      </a:r>
                      <a:r>
                        <a:rPr lang="tr-TR" sz="2400" dirty="0" err="1" smtClean="0"/>
                        <a:t>ik</a:t>
                      </a:r>
                      <a:endParaRPr lang="en-US" sz="2400" dirty="0"/>
                    </a:p>
                  </a:txBody>
                  <a:tcPr marL="109728" marR="109728" marT="54864" marB="54864"/>
                </a:tc>
                <a:tc>
                  <a:txBody>
                    <a:bodyPr/>
                    <a:lstStyle/>
                    <a:p>
                      <a:r>
                        <a:rPr lang="en-US" sz="2400" dirty="0" smtClean="0"/>
                        <a:t>Mod</a:t>
                      </a:r>
                      <a:r>
                        <a:rPr lang="tr-TR" sz="2400" dirty="0" err="1" smtClean="0"/>
                        <a:t>üler</a:t>
                      </a:r>
                      <a:endParaRPr lang="en-US" sz="2400" dirty="0"/>
                    </a:p>
                  </a:txBody>
                  <a:tcPr marL="109728" marR="109728" marT="54864" marB="54864"/>
                </a:tc>
                <a:tc>
                  <a:txBody>
                    <a:bodyPr/>
                    <a:lstStyle/>
                    <a:p>
                      <a:r>
                        <a:rPr lang="tr-TR" sz="2400" dirty="0" smtClean="0"/>
                        <a:t>Özelleştirilebilir,</a:t>
                      </a:r>
                      <a:r>
                        <a:rPr lang="tr-TR" sz="2400" baseline="0" dirty="0" smtClean="0"/>
                        <a:t> genişletilebilir.</a:t>
                      </a:r>
                      <a:endParaRPr lang="en-US" sz="2400" dirty="0"/>
                    </a:p>
                  </a:txBody>
                  <a:tcPr marL="109728" marR="109728" marT="54864" marB="54864"/>
                </a:tc>
              </a:tr>
              <a:tr h="1156771">
                <a:tc>
                  <a:txBody>
                    <a:bodyPr/>
                    <a:lstStyle/>
                    <a:p>
                      <a:r>
                        <a:rPr lang="tr-TR" sz="2400" dirty="0" smtClean="0"/>
                        <a:t>Kurulum</a:t>
                      </a:r>
                      <a:endParaRPr lang="en-US" sz="2400" dirty="0"/>
                    </a:p>
                  </a:txBody>
                  <a:tcPr marL="109728" marR="109728" marT="54864" marB="54864"/>
                </a:tc>
                <a:tc>
                  <a:txBody>
                    <a:bodyPr/>
                    <a:lstStyle/>
                    <a:p>
                      <a:r>
                        <a:rPr lang="tr-TR" sz="2400" dirty="0" smtClean="0"/>
                        <a:t>Tüm özellikler baştan kuruludur.</a:t>
                      </a:r>
                      <a:r>
                        <a:rPr lang="en-US" sz="2400" dirty="0" smtClean="0"/>
                        <a:t/>
                      </a:r>
                      <a:br>
                        <a:rPr lang="en-US" sz="2400" dirty="0" smtClean="0"/>
                      </a:br>
                      <a:r>
                        <a:rPr lang="en-US" sz="2400" dirty="0" smtClean="0"/>
                        <a:t>(</a:t>
                      </a:r>
                      <a:r>
                        <a:rPr lang="tr-TR" sz="2400" dirty="0" smtClean="0"/>
                        <a:t>Çoğu aktif olmasa da</a:t>
                      </a:r>
                      <a:r>
                        <a:rPr lang="en-US" sz="2400" baseline="0" dirty="0" smtClean="0"/>
                        <a:t>)</a:t>
                      </a:r>
                      <a:endParaRPr lang="en-US" sz="2400" dirty="0"/>
                    </a:p>
                  </a:txBody>
                  <a:tcPr marL="109728" marR="109728" marT="54864" marB="54864"/>
                </a:tc>
                <a:tc>
                  <a:txBody>
                    <a:bodyPr/>
                    <a:lstStyle/>
                    <a:p>
                      <a:r>
                        <a:rPr lang="tr-TR" sz="2400" dirty="0" smtClean="0"/>
                        <a:t>Tercih edilen role uygun modüller yüklenir.</a:t>
                      </a:r>
                      <a:endParaRPr lang="en-US" sz="2400" dirty="0"/>
                    </a:p>
                  </a:txBody>
                  <a:tcPr marL="109728" marR="109728" marT="54864" marB="54864"/>
                </a:tc>
                <a:tc>
                  <a:txBody>
                    <a:bodyPr/>
                    <a:lstStyle/>
                    <a:p>
                      <a:r>
                        <a:rPr lang="tr-TR" sz="2400" dirty="0" smtClean="0"/>
                        <a:t>Arttırılmış güvenlik.</a:t>
                      </a:r>
                      <a:endParaRPr lang="en-US" sz="2400" dirty="0"/>
                    </a:p>
                  </a:txBody>
                  <a:tcPr marL="109728" marR="109728" marT="54864" marB="54864"/>
                </a:tc>
              </a:tr>
              <a:tr h="1465243">
                <a:tc>
                  <a:txBody>
                    <a:bodyPr/>
                    <a:lstStyle/>
                    <a:p>
                      <a:r>
                        <a:rPr lang="tr-TR" sz="2400" dirty="0" smtClean="0"/>
                        <a:t>Ek İşlevsellikler</a:t>
                      </a:r>
                      <a:endParaRPr lang="en-US" sz="2400" dirty="0"/>
                    </a:p>
                  </a:txBody>
                  <a:tcPr marL="109728" marR="109728" marT="54864" marB="54864"/>
                </a:tc>
                <a:tc>
                  <a:txBody>
                    <a:bodyPr/>
                    <a:lstStyle/>
                    <a:p>
                      <a:r>
                        <a:rPr lang="en-US" sz="2400" dirty="0" smtClean="0"/>
                        <a:t>ISAPI </a:t>
                      </a:r>
                      <a:r>
                        <a:rPr lang="tr-TR" sz="2400" dirty="0" smtClean="0"/>
                        <a:t>filtreleri</a:t>
                      </a:r>
                      <a:r>
                        <a:rPr lang="en-US" sz="2400" dirty="0" smtClean="0"/>
                        <a:t> </a:t>
                      </a:r>
                      <a:r>
                        <a:rPr lang="tr-TR" sz="2400" dirty="0" smtClean="0"/>
                        <a:t>ve</a:t>
                      </a:r>
                      <a:r>
                        <a:rPr lang="en-US" sz="2400" dirty="0" smtClean="0"/>
                        <a:t> ISAPI </a:t>
                      </a:r>
                      <a:r>
                        <a:rPr lang="tr-TR" sz="2400" dirty="0" smtClean="0"/>
                        <a:t>uzantıları</a:t>
                      </a:r>
                      <a:endParaRPr lang="en-US" sz="2400" dirty="0"/>
                    </a:p>
                  </a:txBody>
                  <a:tcPr marL="109728" marR="109728" marT="54864" marB="54864"/>
                </a:tc>
                <a:tc>
                  <a:txBody>
                    <a:bodyPr/>
                    <a:lstStyle/>
                    <a:p>
                      <a:r>
                        <a:rPr lang="tr-TR" sz="2400" dirty="0" smtClean="0"/>
                        <a:t>Modül ve </a:t>
                      </a:r>
                      <a:r>
                        <a:rPr lang="tr-TR" sz="2400" dirty="0" err="1" smtClean="0"/>
                        <a:t>handler</a:t>
                      </a:r>
                      <a:r>
                        <a:rPr lang="tr-TR" sz="2400" dirty="0" smtClean="0"/>
                        <a:t> yapılarını </a:t>
                      </a:r>
                      <a:r>
                        <a:rPr lang="tr-TR" sz="2400" dirty="0" err="1" smtClean="0"/>
                        <a:t>Managed</a:t>
                      </a:r>
                      <a:r>
                        <a:rPr lang="tr-TR" sz="2400" dirty="0" smtClean="0"/>
                        <a:t> </a:t>
                      </a:r>
                      <a:r>
                        <a:rPr lang="tr-TR" sz="2400" dirty="0" err="1" smtClean="0"/>
                        <a:t>Code</a:t>
                      </a:r>
                      <a:r>
                        <a:rPr lang="tr-TR" sz="2400" dirty="0" smtClean="0"/>
                        <a:t> ile ekleyebilme.</a:t>
                      </a:r>
                      <a:endParaRPr lang="en-US" sz="2400" dirty="0"/>
                    </a:p>
                  </a:txBody>
                  <a:tcPr marL="109728" marR="109728" marT="54864" marB="54864"/>
                </a:tc>
                <a:tc>
                  <a:txBody>
                    <a:bodyPr/>
                    <a:lstStyle/>
                    <a:p>
                      <a:r>
                        <a:rPr lang="tr-TR" sz="2400" dirty="0" smtClean="0"/>
                        <a:t>Uygulama geliştirmek çok daha kolaylaşıyor.</a:t>
                      </a:r>
                      <a:endParaRPr lang="en-US" sz="2400" dirty="0"/>
                    </a:p>
                  </a:txBody>
                  <a:tcPr marL="109728" marR="109728" marT="54864" marB="54864"/>
                </a:tc>
              </a:tr>
            </a:tbl>
          </a:graphicData>
        </a:graphic>
      </p:graphicFrame>
    </p:spTree>
    <p:custDataLst>
      <p:tags r:id="rId1"/>
    </p:custDataLst>
  </p:cSld>
  <p:clrMapOvr>
    <a:masterClrMapping/>
  </p:clrMapOvr>
  <p:transition advTm="1732">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invGray">
          <a:xfrm>
            <a:off x="822960" y="2148841"/>
            <a:ext cx="3451860" cy="462391"/>
          </a:xfrm>
          <a:prstGeom prst="roundRect">
            <a:avLst>
              <a:gd name="adj" fmla="val 5597"/>
            </a:avLst>
          </a:prstGeom>
          <a:solidFill>
            <a:schemeClr val="tx1">
              <a:alpha val="30196"/>
            </a:schemeClr>
          </a:solidFill>
          <a:ln w="12700" algn="ctr">
            <a:noFill/>
            <a:round/>
            <a:headEnd/>
            <a:tailEnd/>
          </a:ln>
        </p:spPr>
        <p:txBody>
          <a:bodyPr lIns="109728" tIns="54864" rIns="109728" bIns="54864" anchor="ctr">
            <a:spAutoFit/>
          </a:bodyPr>
          <a:lstStyle/>
          <a:p>
            <a:endParaRPr lang="en-US"/>
          </a:p>
        </p:txBody>
      </p:sp>
      <p:sp>
        <p:nvSpPr>
          <p:cNvPr id="15363" name="Rectangle 3"/>
          <p:cNvSpPr>
            <a:spLocks noGrp="1" noChangeArrowheads="1"/>
          </p:cNvSpPr>
          <p:nvPr>
            <p:ph type="title"/>
          </p:nvPr>
        </p:nvSpPr>
        <p:spPr/>
        <p:txBody>
          <a:bodyPr/>
          <a:lstStyle/>
          <a:p>
            <a:r>
              <a:rPr lang="en-US" dirty="0" smtClean="0"/>
              <a:t>IIS7 ASP.NET </a:t>
            </a:r>
            <a:r>
              <a:rPr lang="tr-TR" dirty="0" smtClean="0"/>
              <a:t>Entegrasyonu</a:t>
            </a:r>
            <a:endParaRPr lang="en-US" dirty="0" smtClean="0"/>
          </a:p>
        </p:txBody>
      </p:sp>
      <p:sp>
        <p:nvSpPr>
          <p:cNvPr id="239620" name="Rectangle 4"/>
          <p:cNvSpPr>
            <a:spLocks noGrp="1" noChangeArrowheads="1"/>
          </p:cNvSpPr>
          <p:nvPr>
            <p:ph type="body" sz="half" idx="2"/>
          </p:nvPr>
        </p:nvSpPr>
        <p:spPr>
          <a:xfrm>
            <a:off x="6246496" y="1701166"/>
            <a:ext cx="4726304" cy="2594556"/>
          </a:xfrm>
        </p:spPr>
        <p:txBody>
          <a:bodyPr/>
          <a:lstStyle/>
          <a:p>
            <a:r>
              <a:rPr lang="tr-TR" sz="2400" b="1" dirty="0" smtClean="0"/>
              <a:t>İki farklı uygulama havuzu seçeneği</a:t>
            </a:r>
            <a:endParaRPr lang="en-US" sz="2400" b="1" dirty="0" smtClean="0"/>
          </a:p>
          <a:p>
            <a:pPr lvl="1"/>
            <a:r>
              <a:rPr lang="tr-TR" dirty="0" smtClean="0">
                <a:solidFill>
                  <a:schemeClr val="tx2"/>
                </a:solidFill>
              </a:rPr>
              <a:t>Klasik</a:t>
            </a:r>
            <a:r>
              <a:rPr lang="en-US" dirty="0" smtClean="0">
                <a:solidFill>
                  <a:schemeClr val="tx2"/>
                </a:solidFill>
              </a:rPr>
              <a:t>(IIS 6)</a:t>
            </a:r>
          </a:p>
          <a:p>
            <a:pPr lvl="1"/>
            <a:r>
              <a:rPr lang="en-US" dirty="0" smtClean="0">
                <a:solidFill>
                  <a:schemeClr val="tx2"/>
                </a:solidFill>
              </a:rPr>
              <a:t>Integrated Mode</a:t>
            </a:r>
          </a:p>
          <a:p>
            <a:pPr lvl="2"/>
            <a:r>
              <a:rPr lang="en-US" sz="2400" dirty="0" smtClean="0"/>
              <a:t>.</a:t>
            </a:r>
            <a:r>
              <a:rPr lang="en-US" sz="2200" dirty="0" smtClean="0"/>
              <a:t>NET mod</a:t>
            </a:r>
            <a:r>
              <a:rPr lang="tr-TR" sz="2200" dirty="0" err="1" smtClean="0"/>
              <a:t>ülleri</a:t>
            </a:r>
            <a:r>
              <a:rPr lang="en-US" sz="2200" dirty="0" smtClean="0"/>
              <a:t> / handler</a:t>
            </a:r>
            <a:r>
              <a:rPr lang="tr-TR" sz="2200" dirty="0" err="1" smtClean="0"/>
              <a:t>lar</a:t>
            </a:r>
            <a:r>
              <a:rPr lang="en-US" sz="2200" dirty="0" smtClean="0"/>
              <a:t> </a:t>
            </a:r>
            <a:r>
              <a:rPr lang="tr-TR" sz="2200" dirty="0" smtClean="0"/>
              <a:t>doğrudan içeride</a:t>
            </a:r>
            <a:endParaRPr lang="en-US" sz="2200" dirty="0" smtClean="0"/>
          </a:p>
        </p:txBody>
      </p:sp>
      <p:sp>
        <p:nvSpPr>
          <p:cNvPr id="15365" name="AutoShape 9"/>
          <p:cNvSpPr>
            <a:spLocks noChangeArrowheads="1"/>
          </p:cNvSpPr>
          <p:nvPr/>
        </p:nvSpPr>
        <p:spPr bwMode="invGray">
          <a:xfrm>
            <a:off x="4743451" y="6598920"/>
            <a:ext cx="1024890" cy="401956"/>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Log</a:t>
            </a:r>
          </a:p>
        </p:txBody>
      </p:sp>
      <p:sp>
        <p:nvSpPr>
          <p:cNvPr id="15366" name="AutoShape 10"/>
          <p:cNvSpPr>
            <a:spLocks noChangeArrowheads="1"/>
          </p:cNvSpPr>
          <p:nvPr/>
        </p:nvSpPr>
        <p:spPr bwMode="invGray">
          <a:xfrm>
            <a:off x="4509136" y="6084570"/>
            <a:ext cx="1504950" cy="401956"/>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Compress</a:t>
            </a:r>
          </a:p>
        </p:txBody>
      </p:sp>
      <p:sp>
        <p:nvSpPr>
          <p:cNvPr id="15367" name="AutoShape 11"/>
          <p:cNvSpPr>
            <a:spLocks noChangeArrowheads="1"/>
          </p:cNvSpPr>
          <p:nvPr/>
        </p:nvSpPr>
        <p:spPr bwMode="invGray">
          <a:xfrm>
            <a:off x="4749166" y="1524000"/>
            <a:ext cx="1024890" cy="401956"/>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Basic</a:t>
            </a:r>
          </a:p>
        </p:txBody>
      </p:sp>
      <p:sp>
        <p:nvSpPr>
          <p:cNvPr id="15368" name="AutoShape 12"/>
          <p:cNvSpPr>
            <a:spLocks noChangeArrowheads="1"/>
          </p:cNvSpPr>
          <p:nvPr/>
        </p:nvSpPr>
        <p:spPr bwMode="invGray">
          <a:xfrm>
            <a:off x="4735830" y="4002406"/>
            <a:ext cx="1049656" cy="678180"/>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Static File</a:t>
            </a:r>
          </a:p>
        </p:txBody>
      </p:sp>
      <p:sp>
        <p:nvSpPr>
          <p:cNvPr id="239629" name="AutoShape 13"/>
          <p:cNvSpPr>
            <a:spLocks noChangeArrowheads="1"/>
          </p:cNvSpPr>
          <p:nvPr/>
        </p:nvSpPr>
        <p:spPr bwMode="invGray">
          <a:xfrm>
            <a:off x="4747261" y="4962526"/>
            <a:ext cx="1024890" cy="401954"/>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ISAPI</a:t>
            </a:r>
          </a:p>
        </p:txBody>
      </p:sp>
      <p:sp>
        <p:nvSpPr>
          <p:cNvPr id="239630" name="AutoShape 14"/>
          <p:cNvSpPr>
            <a:spLocks noChangeArrowheads="1"/>
          </p:cNvSpPr>
          <p:nvPr/>
        </p:nvSpPr>
        <p:spPr bwMode="invGray">
          <a:xfrm>
            <a:off x="4749166" y="2030730"/>
            <a:ext cx="1021080" cy="401956"/>
          </a:xfrm>
          <a:prstGeom prst="roundRect">
            <a:avLst>
              <a:gd name="adj" fmla="val 16667"/>
            </a:avLst>
          </a:prstGeom>
          <a:solidFill>
            <a:srgbClr val="30237F">
              <a:alpha val="94901"/>
            </a:srgbClr>
          </a:solidFill>
          <a:ln w="12700" algn="ctr">
            <a:solidFill>
              <a:srgbClr val="1D154B"/>
            </a:solidFill>
            <a:round/>
            <a:headEnd/>
            <a:tailEnd/>
          </a:ln>
        </p:spPr>
        <p:txBody>
          <a:bodyPr lIns="109728" tIns="54864" rIns="109728" bIns="54864" anchor="ctr">
            <a:spAutoFit/>
          </a:bodyPr>
          <a:lstStyle/>
          <a:p>
            <a:pPr algn="ctr">
              <a:lnSpc>
                <a:spcPct val="85000"/>
              </a:lnSpc>
              <a:spcBef>
                <a:spcPct val="20000"/>
              </a:spcBef>
            </a:pPr>
            <a:r>
              <a:rPr lang="en-US" sz="1900" b="1" dirty="0"/>
              <a:t>Anon</a:t>
            </a:r>
          </a:p>
        </p:txBody>
      </p:sp>
      <p:sp>
        <p:nvSpPr>
          <p:cNvPr id="15371" name="AutoShape 24"/>
          <p:cNvSpPr>
            <a:spLocks noChangeArrowheads="1"/>
          </p:cNvSpPr>
          <p:nvPr/>
        </p:nvSpPr>
        <p:spPr bwMode="invGray">
          <a:xfrm>
            <a:off x="906780" y="5998846"/>
            <a:ext cx="3276600" cy="424814"/>
          </a:xfrm>
          <a:prstGeom prst="roundRect">
            <a:avLst>
              <a:gd name="adj" fmla="val 0"/>
            </a:avLst>
          </a:prstGeom>
          <a:solidFill>
            <a:schemeClr val="tx1">
              <a:alpha val="30196"/>
            </a:schemeClr>
          </a:solidFill>
          <a:ln w="3175" algn="ctr">
            <a:solidFill>
              <a:schemeClr val="tx1"/>
            </a:solidFill>
            <a:round/>
            <a:headEnd/>
            <a:tailEnd/>
          </a:ln>
        </p:spPr>
        <p:txBody>
          <a:bodyPr lIns="109728" tIns="54864" rIns="109728" bIns="54864" anchor="ctr">
            <a:spAutoFit/>
          </a:bodyPr>
          <a:lstStyle/>
          <a:p>
            <a:pPr algn="ctr">
              <a:lnSpc>
                <a:spcPct val="85000"/>
              </a:lnSpc>
              <a:spcBef>
                <a:spcPct val="20000"/>
              </a:spcBef>
            </a:pPr>
            <a:r>
              <a:rPr lang="en-US" sz="2400" b="1" dirty="0" err="1">
                <a:solidFill>
                  <a:srgbClr val="1D154B"/>
                </a:solidFill>
              </a:rPr>
              <a:t>SendResponse</a:t>
            </a:r>
            <a:endParaRPr lang="en-US" sz="2400" b="1" dirty="0">
              <a:solidFill>
                <a:srgbClr val="1D154B"/>
              </a:solidFill>
            </a:endParaRPr>
          </a:p>
        </p:txBody>
      </p:sp>
      <p:sp>
        <p:nvSpPr>
          <p:cNvPr id="15372" name="AutoShape 25"/>
          <p:cNvSpPr>
            <a:spLocks noChangeArrowheads="1"/>
          </p:cNvSpPr>
          <p:nvPr/>
        </p:nvSpPr>
        <p:spPr bwMode="invGray">
          <a:xfrm>
            <a:off x="906780" y="2305050"/>
            <a:ext cx="3276600" cy="424816"/>
          </a:xfrm>
          <a:prstGeom prst="roundRect">
            <a:avLst>
              <a:gd name="adj" fmla="val 0"/>
            </a:avLst>
          </a:prstGeom>
          <a:solidFill>
            <a:schemeClr val="tx1">
              <a:alpha val="30196"/>
            </a:schemeClr>
          </a:solidFill>
          <a:ln w="3175" algn="ctr">
            <a:solidFill>
              <a:schemeClr val="tx1"/>
            </a:solidFill>
            <a:round/>
            <a:headEnd/>
            <a:tailEnd/>
          </a:ln>
        </p:spPr>
        <p:txBody>
          <a:bodyPr lIns="109728" tIns="54864" rIns="109728" bIns="54864" anchor="ctr">
            <a:spAutoFit/>
          </a:bodyPr>
          <a:lstStyle/>
          <a:p>
            <a:pPr algn="ctr">
              <a:lnSpc>
                <a:spcPct val="85000"/>
              </a:lnSpc>
              <a:spcBef>
                <a:spcPct val="20000"/>
              </a:spcBef>
            </a:pPr>
            <a:r>
              <a:rPr lang="en-US" sz="2400" b="1" dirty="0">
                <a:solidFill>
                  <a:srgbClr val="1D154B"/>
                </a:solidFill>
              </a:rPr>
              <a:t>Authentication</a:t>
            </a:r>
          </a:p>
        </p:txBody>
      </p:sp>
      <p:sp>
        <p:nvSpPr>
          <p:cNvPr id="15373" name="AutoShape 26"/>
          <p:cNvSpPr>
            <a:spLocks noChangeArrowheads="1"/>
          </p:cNvSpPr>
          <p:nvPr/>
        </p:nvSpPr>
        <p:spPr bwMode="invGray">
          <a:xfrm>
            <a:off x="918210" y="2867026"/>
            <a:ext cx="3276600" cy="421004"/>
          </a:xfrm>
          <a:prstGeom prst="roundRect">
            <a:avLst>
              <a:gd name="adj" fmla="val 0"/>
            </a:avLst>
          </a:prstGeom>
          <a:solidFill>
            <a:schemeClr val="tx1">
              <a:alpha val="30196"/>
            </a:schemeClr>
          </a:solidFill>
          <a:ln w="9525" algn="ctr">
            <a:noFill/>
            <a:round/>
            <a:headEnd/>
            <a:tailEnd/>
          </a:ln>
        </p:spPr>
        <p:txBody>
          <a:bodyPr lIns="109728" tIns="54864" rIns="109728" bIns="54864" anchor="ctr">
            <a:spAutoFit/>
          </a:bodyPr>
          <a:lstStyle/>
          <a:p>
            <a:pPr algn="ctr">
              <a:lnSpc>
                <a:spcPct val="85000"/>
              </a:lnSpc>
              <a:spcBef>
                <a:spcPct val="20000"/>
              </a:spcBef>
            </a:pPr>
            <a:r>
              <a:rPr lang="en-US" sz="2400" dirty="0">
                <a:solidFill>
                  <a:schemeClr val="bg1"/>
                </a:solidFill>
              </a:rPr>
              <a:t>Authorization</a:t>
            </a:r>
          </a:p>
        </p:txBody>
      </p:sp>
      <p:sp>
        <p:nvSpPr>
          <p:cNvPr id="15374" name="AutoShape 28"/>
          <p:cNvSpPr>
            <a:spLocks noChangeArrowheads="1"/>
          </p:cNvSpPr>
          <p:nvPr/>
        </p:nvSpPr>
        <p:spPr bwMode="invGray">
          <a:xfrm>
            <a:off x="918210" y="3438526"/>
            <a:ext cx="3276600" cy="421004"/>
          </a:xfrm>
          <a:prstGeom prst="roundRect">
            <a:avLst>
              <a:gd name="adj" fmla="val 0"/>
            </a:avLst>
          </a:prstGeom>
          <a:solidFill>
            <a:schemeClr val="tx1">
              <a:alpha val="30196"/>
            </a:schemeClr>
          </a:solidFill>
          <a:ln w="9525" algn="ctr">
            <a:noFill/>
            <a:round/>
            <a:headEnd/>
            <a:tailEnd/>
          </a:ln>
        </p:spPr>
        <p:txBody>
          <a:bodyPr lIns="109728" tIns="54864" rIns="109728" bIns="54864" anchor="ctr">
            <a:spAutoFit/>
          </a:bodyPr>
          <a:lstStyle/>
          <a:p>
            <a:pPr algn="ctr">
              <a:lnSpc>
                <a:spcPct val="85000"/>
              </a:lnSpc>
              <a:spcBef>
                <a:spcPct val="20000"/>
              </a:spcBef>
            </a:pPr>
            <a:r>
              <a:rPr lang="en-US" sz="2400" dirty="0" err="1">
                <a:solidFill>
                  <a:schemeClr val="bg1"/>
                </a:solidFill>
              </a:rPr>
              <a:t>ResolveCache</a:t>
            </a:r>
            <a:endParaRPr lang="en-US" sz="2400" dirty="0">
              <a:solidFill>
                <a:schemeClr val="bg1"/>
              </a:solidFill>
            </a:endParaRPr>
          </a:p>
        </p:txBody>
      </p:sp>
      <p:sp>
        <p:nvSpPr>
          <p:cNvPr id="15375" name="AutoShape 29"/>
          <p:cNvSpPr>
            <a:spLocks noChangeArrowheads="1"/>
          </p:cNvSpPr>
          <p:nvPr/>
        </p:nvSpPr>
        <p:spPr bwMode="invGray">
          <a:xfrm>
            <a:off x="908686" y="4331970"/>
            <a:ext cx="3291840" cy="572464"/>
          </a:xfrm>
          <a:prstGeom prst="roundRect">
            <a:avLst>
              <a:gd name="adj" fmla="val 0"/>
            </a:avLst>
          </a:prstGeom>
          <a:solidFill>
            <a:schemeClr val="tx1">
              <a:alpha val="30196"/>
            </a:schemeClr>
          </a:solidFill>
          <a:ln w="3175" algn="ctr">
            <a:solidFill>
              <a:schemeClr val="tx1"/>
            </a:solidFill>
            <a:round/>
            <a:headEnd/>
            <a:tailEnd/>
          </a:ln>
        </p:spPr>
        <p:txBody>
          <a:bodyPr lIns="109728" tIns="0" rIns="109728" bIns="54864" anchorCtr="1">
            <a:spAutoFit/>
          </a:bodyPr>
          <a:lstStyle/>
          <a:p>
            <a:pPr algn="ctr">
              <a:lnSpc>
                <a:spcPct val="140000"/>
              </a:lnSpc>
              <a:spcBef>
                <a:spcPct val="10000"/>
              </a:spcBef>
              <a:spcAft>
                <a:spcPct val="55000"/>
              </a:spcAft>
            </a:pPr>
            <a:r>
              <a:rPr lang="en-US" sz="2400" b="1" dirty="0" err="1">
                <a:solidFill>
                  <a:srgbClr val="1D154B"/>
                </a:solidFill>
              </a:rPr>
              <a:t>ExecuteHandler</a:t>
            </a:r>
            <a:endParaRPr lang="en-US" sz="2400" b="1" dirty="0">
              <a:solidFill>
                <a:srgbClr val="1D154B"/>
              </a:solidFill>
            </a:endParaRPr>
          </a:p>
        </p:txBody>
      </p:sp>
      <p:sp>
        <p:nvSpPr>
          <p:cNvPr id="15376" name="AutoShape 30"/>
          <p:cNvSpPr>
            <a:spLocks noChangeArrowheads="1"/>
          </p:cNvSpPr>
          <p:nvPr/>
        </p:nvSpPr>
        <p:spPr bwMode="invGray">
          <a:xfrm>
            <a:off x="906780" y="5484496"/>
            <a:ext cx="3276600" cy="421004"/>
          </a:xfrm>
          <a:prstGeom prst="roundRect">
            <a:avLst>
              <a:gd name="adj" fmla="val 0"/>
            </a:avLst>
          </a:prstGeom>
          <a:solidFill>
            <a:schemeClr val="tx1">
              <a:alpha val="30196"/>
            </a:schemeClr>
          </a:solidFill>
          <a:ln w="9525" algn="ctr">
            <a:noFill/>
            <a:round/>
            <a:headEnd/>
            <a:tailEnd/>
          </a:ln>
        </p:spPr>
        <p:txBody>
          <a:bodyPr lIns="109728" tIns="54864" rIns="109728" bIns="54864" anchor="ctr">
            <a:spAutoFit/>
          </a:bodyPr>
          <a:lstStyle/>
          <a:p>
            <a:pPr algn="ctr">
              <a:lnSpc>
                <a:spcPct val="85000"/>
              </a:lnSpc>
              <a:spcBef>
                <a:spcPct val="20000"/>
              </a:spcBef>
            </a:pPr>
            <a:r>
              <a:rPr lang="en-US" sz="2400" dirty="0" err="1">
                <a:solidFill>
                  <a:schemeClr val="bg1"/>
                </a:solidFill>
              </a:rPr>
              <a:t>UpdateCache</a:t>
            </a:r>
            <a:endParaRPr lang="en-US" sz="2400" dirty="0">
              <a:solidFill>
                <a:schemeClr val="bg1"/>
              </a:solidFill>
            </a:endParaRPr>
          </a:p>
        </p:txBody>
      </p:sp>
      <p:sp>
        <p:nvSpPr>
          <p:cNvPr id="15377" name="AutoShape 31"/>
          <p:cNvSpPr>
            <a:spLocks noChangeArrowheads="1"/>
          </p:cNvSpPr>
          <p:nvPr/>
        </p:nvSpPr>
        <p:spPr bwMode="invGray">
          <a:xfrm>
            <a:off x="906780" y="4947286"/>
            <a:ext cx="3276600" cy="421004"/>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1"/>
                </a:solidFill>
              </a:rPr>
              <a:t>…</a:t>
            </a:r>
          </a:p>
        </p:txBody>
      </p:sp>
      <p:sp>
        <p:nvSpPr>
          <p:cNvPr id="15378" name="AutoShape 32"/>
          <p:cNvSpPr>
            <a:spLocks noChangeArrowheads="1"/>
          </p:cNvSpPr>
          <p:nvPr/>
        </p:nvSpPr>
        <p:spPr bwMode="invGray">
          <a:xfrm>
            <a:off x="906780" y="3815716"/>
            <a:ext cx="3276600" cy="421004"/>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sz="2400" b="1" dirty="0">
                <a:solidFill>
                  <a:schemeClr val="bg1"/>
                </a:solidFill>
              </a:rPr>
              <a:t>…</a:t>
            </a:r>
          </a:p>
        </p:txBody>
      </p:sp>
      <p:sp>
        <p:nvSpPr>
          <p:cNvPr id="239649" name="Line 33"/>
          <p:cNvSpPr>
            <a:spLocks noChangeShapeType="1"/>
          </p:cNvSpPr>
          <p:nvPr/>
        </p:nvSpPr>
        <p:spPr bwMode="invGray">
          <a:xfrm flipV="1">
            <a:off x="4103370" y="1885951"/>
            <a:ext cx="680086" cy="628650"/>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
        <p:nvSpPr>
          <p:cNvPr id="239650" name="Line 34"/>
          <p:cNvSpPr>
            <a:spLocks noChangeShapeType="1"/>
          </p:cNvSpPr>
          <p:nvPr/>
        </p:nvSpPr>
        <p:spPr bwMode="invGray">
          <a:xfrm flipV="1">
            <a:off x="4097656" y="2291716"/>
            <a:ext cx="685800" cy="234314"/>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
        <p:nvSpPr>
          <p:cNvPr id="239652" name="Line 36"/>
          <p:cNvSpPr>
            <a:spLocks noChangeShapeType="1"/>
          </p:cNvSpPr>
          <p:nvPr/>
        </p:nvSpPr>
        <p:spPr bwMode="invGray">
          <a:xfrm flipV="1">
            <a:off x="4154806" y="4371976"/>
            <a:ext cx="617220" cy="262890"/>
          </a:xfrm>
          <a:prstGeom prst="line">
            <a:avLst/>
          </a:prstGeom>
          <a:noFill/>
          <a:ln w="38100" cap="rnd">
            <a:solidFill>
              <a:schemeClr val="tx1"/>
            </a:solidFill>
            <a:prstDash val="sysDot"/>
            <a:round/>
            <a:headEnd/>
            <a:tailEnd type="triangle" w="med" len="med"/>
          </a:ln>
        </p:spPr>
        <p:txBody>
          <a:bodyPr lIns="109728" tIns="54864" rIns="109728" bIns="54864">
            <a:spAutoFit/>
          </a:bodyPr>
          <a:lstStyle/>
          <a:p>
            <a:endParaRPr lang="en-US"/>
          </a:p>
        </p:txBody>
      </p:sp>
      <p:sp>
        <p:nvSpPr>
          <p:cNvPr id="239653" name="Line 37"/>
          <p:cNvSpPr>
            <a:spLocks noChangeShapeType="1"/>
          </p:cNvSpPr>
          <p:nvPr/>
        </p:nvSpPr>
        <p:spPr bwMode="invGray">
          <a:xfrm>
            <a:off x="4154806" y="4629150"/>
            <a:ext cx="605790" cy="462916"/>
          </a:xfrm>
          <a:prstGeom prst="line">
            <a:avLst/>
          </a:prstGeom>
          <a:noFill/>
          <a:ln w="38100" cap="rnd">
            <a:solidFill>
              <a:schemeClr val="tx1"/>
            </a:solidFill>
            <a:prstDash val="sysDot"/>
            <a:round/>
            <a:headEnd/>
            <a:tailEnd type="triangle" w="med" len="med"/>
          </a:ln>
        </p:spPr>
        <p:txBody>
          <a:bodyPr lIns="109728" tIns="54864" rIns="109728" bIns="54864">
            <a:spAutoFit/>
          </a:bodyPr>
          <a:lstStyle/>
          <a:p>
            <a:endParaRPr lang="en-US"/>
          </a:p>
        </p:txBody>
      </p:sp>
      <p:sp>
        <p:nvSpPr>
          <p:cNvPr id="239654" name="Line 38"/>
          <p:cNvSpPr>
            <a:spLocks noChangeShapeType="1"/>
          </p:cNvSpPr>
          <p:nvPr/>
        </p:nvSpPr>
        <p:spPr bwMode="invGray">
          <a:xfrm flipV="1">
            <a:off x="4154806" y="6189346"/>
            <a:ext cx="360044" cy="114300"/>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
        <p:nvSpPr>
          <p:cNvPr id="239655" name="Line 39"/>
          <p:cNvSpPr>
            <a:spLocks noChangeShapeType="1"/>
          </p:cNvSpPr>
          <p:nvPr/>
        </p:nvSpPr>
        <p:spPr bwMode="invGray">
          <a:xfrm>
            <a:off x="4149091" y="6303646"/>
            <a:ext cx="582930" cy="457200"/>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
        <p:nvSpPr>
          <p:cNvPr id="239658" name="AutoShape 42"/>
          <p:cNvSpPr>
            <a:spLocks noChangeArrowheads="1"/>
          </p:cNvSpPr>
          <p:nvPr/>
        </p:nvSpPr>
        <p:spPr bwMode="invGray">
          <a:xfrm>
            <a:off x="6377941" y="4103370"/>
            <a:ext cx="2526030" cy="462391"/>
          </a:xfrm>
          <a:prstGeom prst="roundRect">
            <a:avLst>
              <a:gd name="adj" fmla="val 5597"/>
            </a:avLst>
          </a:prstGeom>
          <a:solidFill>
            <a:schemeClr val="accent1">
              <a:alpha val="30196"/>
            </a:schemeClr>
          </a:solidFill>
          <a:ln w="12700" algn="ctr">
            <a:noFill/>
            <a:round/>
            <a:headEnd/>
            <a:tailEnd/>
          </a:ln>
        </p:spPr>
        <p:txBody>
          <a:bodyPr lIns="109728" tIns="54864" rIns="109728" bIns="54864" anchor="ctr">
            <a:spAutoFit/>
          </a:bodyPr>
          <a:lstStyle/>
          <a:p>
            <a:endParaRPr lang="en-US"/>
          </a:p>
        </p:txBody>
      </p:sp>
      <p:sp>
        <p:nvSpPr>
          <p:cNvPr id="239659" name="Line 43"/>
          <p:cNvSpPr>
            <a:spLocks noChangeShapeType="1"/>
          </p:cNvSpPr>
          <p:nvPr/>
        </p:nvSpPr>
        <p:spPr bwMode="invGray">
          <a:xfrm flipV="1">
            <a:off x="6589396" y="3869056"/>
            <a:ext cx="5714" cy="3194684"/>
          </a:xfrm>
          <a:prstGeom prst="line">
            <a:avLst/>
          </a:prstGeom>
          <a:noFill/>
          <a:ln w="19050">
            <a:solidFill>
              <a:schemeClr val="tx2"/>
            </a:solidFill>
            <a:prstDash val="sysDot"/>
            <a:round/>
            <a:headEnd/>
            <a:tailEnd/>
          </a:ln>
        </p:spPr>
        <p:txBody>
          <a:bodyPr lIns="109728" tIns="54864" rIns="109728" bIns="54864">
            <a:spAutoFit/>
          </a:bodyPr>
          <a:lstStyle/>
          <a:p>
            <a:endParaRPr lang="en-US"/>
          </a:p>
        </p:txBody>
      </p:sp>
      <p:sp>
        <p:nvSpPr>
          <p:cNvPr id="239660" name="AutoShape 44"/>
          <p:cNvSpPr>
            <a:spLocks noChangeArrowheads="1"/>
          </p:cNvSpPr>
          <p:nvPr/>
        </p:nvSpPr>
        <p:spPr bwMode="invGray">
          <a:xfrm>
            <a:off x="6454141" y="4187190"/>
            <a:ext cx="2366010" cy="397556"/>
          </a:xfrm>
          <a:prstGeom prst="roundRect">
            <a:avLst>
              <a:gd name="adj" fmla="val 16667"/>
            </a:avLst>
          </a:prstGeom>
          <a:solidFill>
            <a:srgbClr val="FFB601">
              <a:alpha val="59999"/>
            </a:srgbClr>
          </a:solidFill>
          <a:ln w="9525" algn="ctr">
            <a:noFill/>
            <a:round/>
            <a:headEnd/>
            <a:tailEnd/>
          </a:ln>
        </p:spPr>
        <p:txBody>
          <a:bodyPr lIns="109728" tIns="54864" rIns="109728" bIns="54864" anchor="ctr">
            <a:spAutoFit/>
          </a:bodyPr>
          <a:lstStyle/>
          <a:p>
            <a:pPr algn="ctr">
              <a:lnSpc>
                <a:spcPct val="85000"/>
              </a:lnSpc>
              <a:spcBef>
                <a:spcPct val="20000"/>
              </a:spcBef>
            </a:pPr>
            <a:r>
              <a:rPr lang="en-US" sz="1900" b="1" dirty="0">
                <a:solidFill>
                  <a:schemeClr val="bg2"/>
                </a:solidFill>
              </a:rPr>
              <a:t>Authentication</a:t>
            </a:r>
          </a:p>
        </p:txBody>
      </p:sp>
      <p:sp>
        <p:nvSpPr>
          <p:cNvPr id="239661" name="AutoShape 45"/>
          <p:cNvSpPr>
            <a:spLocks noChangeArrowheads="1"/>
          </p:cNvSpPr>
          <p:nvPr/>
        </p:nvSpPr>
        <p:spPr bwMode="invGray">
          <a:xfrm>
            <a:off x="6534150" y="4533900"/>
            <a:ext cx="960120" cy="365760"/>
          </a:xfrm>
          <a:prstGeom prst="roundRect">
            <a:avLst>
              <a:gd name="adj" fmla="val 16667"/>
            </a:avLst>
          </a:prstGeom>
          <a:solidFill>
            <a:srgbClr val="990000">
              <a:alpha val="94901"/>
            </a:srgbClr>
          </a:solidFill>
          <a:ln w="12700" algn="ctr">
            <a:solidFill>
              <a:srgbClr val="CC3300"/>
            </a:solidFill>
            <a:round/>
            <a:headEnd/>
            <a:tailEnd/>
          </a:ln>
        </p:spPr>
        <p:txBody>
          <a:bodyPr lIns="109728" tIns="54864" rIns="109728" bIns="54864" anchor="ctr">
            <a:spAutoFit/>
          </a:bodyPr>
          <a:lstStyle/>
          <a:p>
            <a:pPr algn="ctr">
              <a:lnSpc>
                <a:spcPct val="85000"/>
              </a:lnSpc>
              <a:spcBef>
                <a:spcPct val="20000"/>
              </a:spcBef>
            </a:pPr>
            <a:r>
              <a:rPr lang="en-US" sz="1700" b="1" dirty="0"/>
              <a:t>Forms</a:t>
            </a:r>
          </a:p>
        </p:txBody>
      </p:sp>
      <p:sp>
        <p:nvSpPr>
          <p:cNvPr id="239662" name="AutoShape 46"/>
          <p:cNvSpPr>
            <a:spLocks noChangeArrowheads="1"/>
          </p:cNvSpPr>
          <p:nvPr/>
        </p:nvSpPr>
        <p:spPr bwMode="invGray">
          <a:xfrm>
            <a:off x="7539990" y="4535806"/>
            <a:ext cx="1211580" cy="365760"/>
          </a:xfrm>
          <a:prstGeom prst="roundRect">
            <a:avLst>
              <a:gd name="adj" fmla="val 16667"/>
            </a:avLst>
          </a:prstGeom>
          <a:solidFill>
            <a:srgbClr val="990000">
              <a:alpha val="94901"/>
            </a:srgbClr>
          </a:solidFill>
          <a:ln w="12700" algn="ctr">
            <a:solidFill>
              <a:srgbClr val="CC3300"/>
            </a:solidFill>
            <a:round/>
            <a:headEnd/>
            <a:tailEnd/>
          </a:ln>
        </p:spPr>
        <p:txBody>
          <a:bodyPr lIns="109728" tIns="54864" rIns="109728" bIns="54864" anchor="ctr">
            <a:spAutoFit/>
          </a:bodyPr>
          <a:lstStyle/>
          <a:p>
            <a:pPr algn="ctr">
              <a:lnSpc>
                <a:spcPct val="85000"/>
              </a:lnSpc>
              <a:spcBef>
                <a:spcPct val="20000"/>
              </a:spcBef>
            </a:pPr>
            <a:r>
              <a:rPr lang="en-US" sz="1700" b="1" dirty="0"/>
              <a:t>Windows</a:t>
            </a:r>
          </a:p>
        </p:txBody>
      </p:sp>
      <p:sp>
        <p:nvSpPr>
          <p:cNvPr id="239663" name="AutoShape 47"/>
          <p:cNvSpPr>
            <a:spLocks noChangeArrowheads="1"/>
          </p:cNvSpPr>
          <p:nvPr/>
        </p:nvSpPr>
        <p:spPr bwMode="invGray">
          <a:xfrm>
            <a:off x="6456046" y="5476876"/>
            <a:ext cx="1196340" cy="672525"/>
          </a:xfrm>
          <a:prstGeom prst="roundRect">
            <a:avLst>
              <a:gd name="adj" fmla="val 16667"/>
            </a:avLst>
          </a:prstGeom>
          <a:solidFill>
            <a:srgbClr val="FFB601">
              <a:alpha val="59999"/>
            </a:srgbClr>
          </a:solidFill>
          <a:ln w="9525" algn="ctr">
            <a:noFill/>
            <a:round/>
            <a:headEnd/>
            <a:tailEnd/>
          </a:ln>
        </p:spPr>
        <p:txBody>
          <a:bodyPr lIns="109728" tIns="54864" rIns="109728" bIns="54864" anchor="ctr">
            <a:spAutoFit/>
          </a:bodyPr>
          <a:lstStyle/>
          <a:p>
            <a:pPr algn="ctr">
              <a:lnSpc>
                <a:spcPct val="85000"/>
              </a:lnSpc>
              <a:spcBef>
                <a:spcPct val="20000"/>
              </a:spcBef>
            </a:pPr>
            <a:r>
              <a:rPr lang="en-US" sz="1900" b="1" dirty="0">
                <a:solidFill>
                  <a:schemeClr val="bg2"/>
                </a:solidFill>
              </a:rPr>
              <a:t>Map Handler</a:t>
            </a:r>
          </a:p>
        </p:txBody>
      </p:sp>
      <p:sp>
        <p:nvSpPr>
          <p:cNvPr id="239664" name="AutoShape 48"/>
          <p:cNvSpPr>
            <a:spLocks noChangeArrowheads="1"/>
          </p:cNvSpPr>
          <p:nvPr/>
        </p:nvSpPr>
        <p:spPr bwMode="invGray">
          <a:xfrm>
            <a:off x="7854316" y="5276850"/>
            <a:ext cx="960120" cy="365760"/>
          </a:xfrm>
          <a:prstGeom prst="roundRect">
            <a:avLst>
              <a:gd name="adj" fmla="val 16667"/>
            </a:avLst>
          </a:prstGeom>
          <a:solidFill>
            <a:srgbClr val="990000">
              <a:alpha val="94901"/>
            </a:srgbClr>
          </a:solidFill>
          <a:ln w="12700" algn="ctr">
            <a:solidFill>
              <a:srgbClr val="CC3300"/>
            </a:solidFill>
            <a:round/>
            <a:headEnd/>
            <a:tailEnd/>
          </a:ln>
        </p:spPr>
        <p:txBody>
          <a:bodyPr lIns="109728" tIns="54864" rIns="109728" bIns="54864" anchor="ctr">
            <a:spAutoFit/>
          </a:bodyPr>
          <a:lstStyle/>
          <a:p>
            <a:pPr algn="ctr">
              <a:lnSpc>
                <a:spcPct val="85000"/>
              </a:lnSpc>
              <a:spcBef>
                <a:spcPct val="20000"/>
              </a:spcBef>
            </a:pPr>
            <a:r>
              <a:rPr lang="en-US" sz="1700" b="1" dirty="0"/>
              <a:t>ASPX</a:t>
            </a:r>
          </a:p>
        </p:txBody>
      </p:sp>
      <p:sp>
        <p:nvSpPr>
          <p:cNvPr id="239665" name="AutoShape 49"/>
          <p:cNvSpPr>
            <a:spLocks noChangeArrowheads="1"/>
          </p:cNvSpPr>
          <p:nvPr/>
        </p:nvSpPr>
        <p:spPr bwMode="invGray">
          <a:xfrm>
            <a:off x="7854316" y="5699760"/>
            <a:ext cx="960120" cy="365760"/>
          </a:xfrm>
          <a:prstGeom prst="roundRect">
            <a:avLst>
              <a:gd name="adj" fmla="val 16667"/>
            </a:avLst>
          </a:prstGeom>
          <a:solidFill>
            <a:srgbClr val="990000">
              <a:alpha val="94901"/>
            </a:srgbClr>
          </a:solidFill>
          <a:ln w="12700" algn="ctr">
            <a:solidFill>
              <a:srgbClr val="CC3300"/>
            </a:solidFill>
            <a:round/>
            <a:headEnd/>
            <a:tailEnd/>
          </a:ln>
        </p:spPr>
        <p:txBody>
          <a:bodyPr lIns="109728" tIns="54864" rIns="109728" bIns="54864" anchor="ctr">
            <a:spAutoFit/>
          </a:bodyPr>
          <a:lstStyle/>
          <a:p>
            <a:pPr algn="ctr">
              <a:lnSpc>
                <a:spcPct val="85000"/>
              </a:lnSpc>
              <a:spcBef>
                <a:spcPct val="20000"/>
              </a:spcBef>
            </a:pPr>
            <a:r>
              <a:rPr lang="en-US" sz="1700" b="1" dirty="0"/>
              <a:t>Trace</a:t>
            </a:r>
          </a:p>
        </p:txBody>
      </p:sp>
      <p:sp>
        <p:nvSpPr>
          <p:cNvPr id="239666" name="AutoShape 50"/>
          <p:cNvSpPr>
            <a:spLocks noChangeArrowheads="1"/>
          </p:cNvSpPr>
          <p:nvPr/>
        </p:nvSpPr>
        <p:spPr bwMode="invGray">
          <a:xfrm>
            <a:off x="7854316" y="6122670"/>
            <a:ext cx="960120" cy="365760"/>
          </a:xfrm>
          <a:prstGeom prst="roundRect">
            <a:avLst>
              <a:gd name="adj" fmla="val 16667"/>
            </a:avLst>
          </a:prstGeom>
          <a:solidFill>
            <a:srgbClr val="990000">
              <a:alpha val="94901"/>
            </a:srgbClr>
          </a:solidFill>
          <a:ln w="12700" algn="ctr">
            <a:solidFill>
              <a:srgbClr val="CC3300"/>
            </a:solidFill>
            <a:round/>
            <a:headEnd/>
            <a:tailEnd/>
          </a:ln>
        </p:spPr>
        <p:txBody>
          <a:bodyPr lIns="109728" tIns="54864" rIns="109728" bIns="54864" anchor="ctr">
            <a:spAutoFit/>
          </a:bodyPr>
          <a:lstStyle/>
          <a:p>
            <a:pPr algn="ctr">
              <a:lnSpc>
                <a:spcPct val="85000"/>
              </a:lnSpc>
              <a:spcBef>
                <a:spcPct val="20000"/>
              </a:spcBef>
            </a:pPr>
            <a:r>
              <a:rPr lang="en-US" sz="1700" b="1" dirty="0"/>
              <a:t>…</a:t>
            </a:r>
          </a:p>
        </p:txBody>
      </p:sp>
      <p:sp>
        <p:nvSpPr>
          <p:cNvPr id="239667" name="Line 51"/>
          <p:cNvSpPr>
            <a:spLocks noChangeShapeType="1"/>
          </p:cNvSpPr>
          <p:nvPr/>
        </p:nvSpPr>
        <p:spPr bwMode="invGray">
          <a:xfrm flipV="1">
            <a:off x="7589520" y="5526406"/>
            <a:ext cx="302896" cy="325754"/>
          </a:xfrm>
          <a:prstGeom prst="line">
            <a:avLst/>
          </a:prstGeom>
          <a:noFill/>
          <a:ln w="28575" cap="rnd">
            <a:solidFill>
              <a:srgbClr val="1C1C1C"/>
            </a:solidFill>
            <a:prstDash val="sysDot"/>
            <a:round/>
            <a:headEnd/>
            <a:tailEnd type="triangle" w="med" len="med"/>
          </a:ln>
        </p:spPr>
        <p:txBody>
          <a:bodyPr lIns="109728" tIns="54864" rIns="109728" bIns="54864">
            <a:spAutoFit/>
          </a:bodyPr>
          <a:lstStyle/>
          <a:p>
            <a:endParaRPr lang="en-US"/>
          </a:p>
        </p:txBody>
      </p:sp>
      <p:sp>
        <p:nvSpPr>
          <p:cNvPr id="239668" name="Line 52"/>
          <p:cNvSpPr>
            <a:spLocks noChangeShapeType="1"/>
          </p:cNvSpPr>
          <p:nvPr/>
        </p:nvSpPr>
        <p:spPr bwMode="invGray">
          <a:xfrm>
            <a:off x="7595236" y="5852160"/>
            <a:ext cx="314324" cy="382906"/>
          </a:xfrm>
          <a:prstGeom prst="line">
            <a:avLst/>
          </a:prstGeom>
          <a:noFill/>
          <a:ln w="28575" cap="rnd">
            <a:solidFill>
              <a:srgbClr val="1C1C1C"/>
            </a:solidFill>
            <a:prstDash val="sysDot"/>
            <a:round/>
            <a:headEnd/>
            <a:tailEnd type="triangle" w="med" len="med"/>
          </a:ln>
        </p:spPr>
        <p:txBody>
          <a:bodyPr lIns="109728" tIns="54864" rIns="109728" bIns="54864">
            <a:spAutoFit/>
          </a:bodyPr>
          <a:lstStyle/>
          <a:p>
            <a:endParaRPr lang="en-US"/>
          </a:p>
        </p:txBody>
      </p:sp>
      <p:sp>
        <p:nvSpPr>
          <p:cNvPr id="239669" name="Line 53"/>
          <p:cNvSpPr>
            <a:spLocks noChangeShapeType="1"/>
          </p:cNvSpPr>
          <p:nvPr/>
        </p:nvSpPr>
        <p:spPr bwMode="invGray">
          <a:xfrm>
            <a:off x="7640956" y="5846446"/>
            <a:ext cx="262890" cy="0"/>
          </a:xfrm>
          <a:prstGeom prst="line">
            <a:avLst/>
          </a:prstGeom>
          <a:noFill/>
          <a:ln w="28575" cap="rnd">
            <a:solidFill>
              <a:srgbClr val="1C1C1C"/>
            </a:solidFill>
            <a:prstDash val="sysDot"/>
            <a:round/>
            <a:headEnd/>
            <a:tailEnd type="triangle" w="med" len="med"/>
          </a:ln>
        </p:spPr>
        <p:txBody>
          <a:bodyPr lIns="109728" tIns="54864" rIns="109728" bIns="54864">
            <a:spAutoFit/>
          </a:bodyPr>
          <a:lstStyle/>
          <a:p>
            <a:endParaRPr lang="en-US"/>
          </a:p>
        </p:txBody>
      </p:sp>
      <p:sp>
        <p:nvSpPr>
          <p:cNvPr id="239670" name="AutoShape 54"/>
          <p:cNvSpPr>
            <a:spLocks noChangeArrowheads="1"/>
          </p:cNvSpPr>
          <p:nvPr/>
        </p:nvSpPr>
        <p:spPr bwMode="invGray">
          <a:xfrm>
            <a:off x="6598920" y="6385560"/>
            <a:ext cx="2065020" cy="398571"/>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b="1" i="0">
                <a:solidFill>
                  <a:srgbClr val="1C1C1C"/>
                </a:solidFill>
              </a:rPr>
              <a:t>…</a:t>
            </a:r>
          </a:p>
        </p:txBody>
      </p:sp>
      <p:sp>
        <p:nvSpPr>
          <p:cNvPr id="239671" name="AutoShape 55"/>
          <p:cNvSpPr>
            <a:spLocks noChangeArrowheads="1"/>
          </p:cNvSpPr>
          <p:nvPr/>
        </p:nvSpPr>
        <p:spPr bwMode="invGray">
          <a:xfrm>
            <a:off x="6598920" y="4853940"/>
            <a:ext cx="2065020" cy="398571"/>
          </a:xfrm>
          <a:prstGeom prst="roundRect">
            <a:avLst>
              <a:gd name="adj" fmla="val 0"/>
            </a:avLst>
          </a:prstGeom>
          <a:noFill/>
          <a:ln w="9525" algn="ctr">
            <a:noFill/>
            <a:round/>
            <a:headEnd/>
            <a:tailEnd/>
          </a:ln>
        </p:spPr>
        <p:txBody>
          <a:bodyPr lIns="109728" tIns="54864" rIns="109728" bIns="54864" anchor="ctr">
            <a:spAutoFit/>
          </a:bodyPr>
          <a:lstStyle/>
          <a:p>
            <a:pPr algn="ctr">
              <a:lnSpc>
                <a:spcPct val="85000"/>
              </a:lnSpc>
              <a:spcBef>
                <a:spcPct val="20000"/>
              </a:spcBef>
            </a:pPr>
            <a:r>
              <a:rPr lang="en-US" b="1" i="0">
                <a:solidFill>
                  <a:srgbClr val="1C1C1C"/>
                </a:solidFill>
              </a:rPr>
              <a:t>…</a:t>
            </a:r>
          </a:p>
        </p:txBody>
      </p:sp>
      <p:sp>
        <p:nvSpPr>
          <p:cNvPr id="239672" name="Oval 56"/>
          <p:cNvSpPr>
            <a:spLocks noChangeArrowheads="1"/>
          </p:cNvSpPr>
          <p:nvPr/>
        </p:nvSpPr>
        <p:spPr bwMode="invGray">
          <a:xfrm>
            <a:off x="5715000" y="5034916"/>
            <a:ext cx="311701" cy="631877"/>
          </a:xfrm>
          <a:prstGeom prst="ellipse">
            <a:avLst/>
          </a:prstGeom>
          <a:solidFill>
            <a:srgbClr val="FFB601">
              <a:alpha val="30196"/>
            </a:srgbClr>
          </a:solidFill>
          <a:ln w="19050" algn="ctr">
            <a:solidFill>
              <a:schemeClr val="tx2"/>
            </a:solidFill>
            <a:round/>
            <a:headEnd/>
            <a:tailEnd/>
          </a:ln>
        </p:spPr>
        <p:txBody>
          <a:bodyPr wrap="none" lIns="109728" tIns="54864" rIns="109728" bIns="54864" anchor="ctr">
            <a:spAutoFit/>
          </a:bodyPr>
          <a:lstStyle/>
          <a:p>
            <a:endParaRPr lang="en-US"/>
          </a:p>
        </p:txBody>
      </p:sp>
      <p:sp>
        <p:nvSpPr>
          <p:cNvPr id="239673" name="Line 57"/>
          <p:cNvSpPr>
            <a:spLocks noChangeShapeType="1"/>
          </p:cNvSpPr>
          <p:nvPr/>
        </p:nvSpPr>
        <p:spPr bwMode="invGray">
          <a:xfrm>
            <a:off x="5817871" y="5080636"/>
            <a:ext cx="331470" cy="0"/>
          </a:xfrm>
          <a:prstGeom prst="line">
            <a:avLst/>
          </a:prstGeom>
          <a:noFill/>
          <a:ln w="19050" cap="rnd">
            <a:solidFill>
              <a:schemeClr val="tx2"/>
            </a:solidFill>
            <a:prstDash val="sysDot"/>
            <a:round/>
            <a:headEnd/>
            <a:tailEnd/>
          </a:ln>
        </p:spPr>
        <p:txBody>
          <a:bodyPr lIns="109728" tIns="54864" rIns="109728" bIns="54864">
            <a:spAutoFit/>
          </a:bodyPr>
          <a:lstStyle/>
          <a:p>
            <a:endParaRPr lang="en-US"/>
          </a:p>
        </p:txBody>
      </p:sp>
      <p:sp>
        <p:nvSpPr>
          <p:cNvPr id="239674" name="Line 58"/>
          <p:cNvSpPr>
            <a:spLocks noChangeShapeType="1"/>
          </p:cNvSpPr>
          <p:nvPr/>
        </p:nvSpPr>
        <p:spPr bwMode="invGray">
          <a:xfrm flipV="1">
            <a:off x="6160770" y="3886200"/>
            <a:ext cx="0" cy="1194436"/>
          </a:xfrm>
          <a:prstGeom prst="line">
            <a:avLst/>
          </a:prstGeom>
          <a:noFill/>
          <a:ln w="19050">
            <a:solidFill>
              <a:schemeClr val="tx2"/>
            </a:solidFill>
            <a:prstDash val="sysDot"/>
            <a:round/>
            <a:headEnd/>
            <a:tailEnd/>
          </a:ln>
        </p:spPr>
        <p:txBody>
          <a:bodyPr wrap="none" lIns="109728" tIns="54864" rIns="109728" bIns="54864">
            <a:spAutoFit/>
          </a:bodyPr>
          <a:lstStyle/>
          <a:p>
            <a:endParaRPr lang="en-US"/>
          </a:p>
        </p:txBody>
      </p:sp>
      <p:sp>
        <p:nvSpPr>
          <p:cNvPr id="239675" name="Line 59"/>
          <p:cNvSpPr>
            <a:spLocks noChangeShapeType="1"/>
          </p:cNvSpPr>
          <p:nvPr/>
        </p:nvSpPr>
        <p:spPr bwMode="invGray">
          <a:xfrm>
            <a:off x="6155056" y="3886200"/>
            <a:ext cx="445770" cy="0"/>
          </a:xfrm>
          <a:prstGeom prst="line">
            <a:avLst/>
          </a:prstGeom>
          <a:noFill/>
          <a:ln w="19050">
            <a:solidFill>
              <a:schemeClr val="tx2"/>
            </a:solidFill>
            <a:prstDash val="sysDot"/>
            <a:round/>
            <a:headEnd/>
            <a:tailEnd/>
          </a:ln>
        </p:spPr>
        <p:txBody>
          <a:bodyPr wrap="none" lIns="109728" tIns="54864" rIns="109728" bIns="54864">
            <a:spAutoFit/>
          </a:bodyPr>
          <a:lstStyle/>
          <a:p>
            <a:endParaRPr lang="en-US"/>
          </a:p>
        </p:txBody>
      </p:sp>
      <p:sp>
        <p:nvSpPr>
          <p:cNvPr id="239676" name="Line 60"/>
          <p:cNvSpPr>
            <a:spLocks noChangeShapeType="1"/>
          </p:cNvSpPr>
          <p:nvPr/>
        </p:nvSpPr>
        <p:spPr bwMode="invGray">
          <a:xfrm flipH="1">
            <a:off x="6149340" y="5269230"/>
            <a:ext cx="5716" cy="1783080"/>
          </a:xfrm>
          <a:prstGeom prst="line">
            <a:avLst/>
          </a:prstGeom>
          <a:noFill/>
          <a:ln w="19050" cap="rnd">
            <a:solidFill>
              <a:schemeClr val="tx2"/>
            </a:solidFill>
            <a:prstDash val="sysDot"/>
            <a:round/>
            <a:headEnd/>
            <a:tailEnd/>
          </a:ln>
        </p:spPr>
        <p:txBody>
          <a:bodyPr lIns="109728" tIns="54864" rIns="109728" bIns="54864">
            <a:spAutoFit/>
          </a:bodyPr>
          <a:lstStyle/>
          <a:p>
            <a:endParaRPr lang="en-US"/>
          </a:p>
        </p:txBody>
      </p:sp>
      <p:sp>
        <p:nvSpPr>
          <p:cNvPr id="239677" name="Line 61"/>
          <p:cNvSpPr>
            <a:spLocks noChangeShapeType="1"/>
          </p:cNvSpPr>
          <p:nvPr/>
        </p:nvSpPr>
        <p:spPr bwMode="invGray">
          <a:xfrm flipV="1">
            <a:off x="6143626" y="7058026"/>
            <a:ext cx="445770" cy="0"/>
          </a:xfrm>
          <a:prstGeom prst="line">
            <a:avLst/>
          </a:prstGeom>
          <a:noFill/>
          <a:ln w="19050">
            <a:solidFill>
              <a:schemeClr val="tx2"/>
            </a:solidFill>
            <a:prstDash val="sysDot"/>
            <a:round/>
            <a:headEnd/>
            <a:tailEnd/>
          </a:ln>
        </p:spPr>
        <p:txBody>
          <a:bodyPr wrap="none" lIns="109728" tIns="54864" rIns="109728" bIns="54864">
            <a:spAutoFit/>
          </a:bodyPr>
          <a:lstStyle/>
          <a:p>
            <a:endParaRPr lang="en-US"/>
          </a:p>
        </p:txBody>
      </p:sp>
      <p:sp>
        <p:nvSpPr>
          <p:cNvPr id="239678" name="Line 62"/>
          <p:cNvSpPr>
            <a:spLocks noChangeShapeType="1"/>
          </p:cNvSpPr>
          <p:nvPr/>
        </p:nvSpPr>
        <p:spPr bwMode="invGray">
          <a:xfrm flipH="1">
            <a:off x="5720716" y="5269230"/>
            <a:ext cx="422910" cy="0"/>
          </a:xfrm>
          <a:prstGeom prst="line">
            <a:avLst/>
          </a:prstGeom>
          <a:noFill/>
          <a:ln w="19050" cap="rnd">
            <a:solidFill>
              <a:schemeClr val="tx2"/>
            </a:solidFill>
            <a:prstDash val="sysDot"/>
            <a:round/>
            <a:headEnd/>
            <a:tailEnd type="triangle" w="med" len="med"/>
          </a:ln>
        </p:spPr>
        <p:txBody>
          <a:bodyPr lIns="109728" tIns="54864" rIns="109728" bIns="54864">
            <a:spAutoFit/>
          </a:bodyPr>
          <a:lstStyle/>
          <a:p>
            <a:endParaRPr lang="en-US"/>
          </a:p>
        </p:txBody>
      </p:sp>
      <p:sp>
        <p:nvSpPr>
          <p:cNvPr id="239679" name="Line 63"/>
          <p:cNvSpPr>
            <a:spLocks noChangeShapeType="1"/>
          </p:cNvSpPr>
          <p:nvPr/>
        </p:nvSpPr>
        <p:spPr bwMode="invGray">
          <a:xfrm flipH="1">
            <a:off x="6595110" y="5166361"/>
            <a:ext cx="0" cy="194310"/>
          </a:xfrm>
          <a:prstGeom prst="line">
            <a:avLst/>
          </a:prstGeom>
          <a:noFill/>
          <a:ln w="19050" cap="rnd">
            <a:solidFill>
              <a:schemeClr val="tx2"/>
            </a:solidFill>
            <a:prstDash val="sysDot"/>
            <a:round/>
            <a:headEnd/>
            <a:tailEnd type="triangle" w="med" len="med"/>
          </a:ln>
        </p:spPr>
        <p:txBody>
          <a:bodyPr lIns="109728" tIns="54864" rIns="109728" bIns="54864">
            <a:spAutoFit/>
          </a:bodyPr>
          <a:lstStyle/>
          <a:p>
            <a:endParaRPr lang="en-US"/>
          </a:p>
        </p:txBody>
      </p:sp>
      <p:sp>
        <p:nvSpPr>
          <p:cNvPr id="239680" name="Line 64"/>
          <p:cNvSpPr>
            <a:spLocks noChangeShapeType="1"/>
          </p:cNvSpPr>
          <p:nvPr/>
        </p:nvSpPr>
        <p:spPr bwMode="invGray">
          <a:xfrm rot="5400000">
            <a:off x="6332221" y="6960871"/>
            <a:ext cx="0" cy="194310"/>
          </a:xfrm>
          <a:prstGeom prst="line">
            <a:avLst/>
          </a:prstGeom>
          <a:noFill/>
          <a:ln w="19050" cap="rnd">
            <a:solidFill>
              <a:schemeClr val="tx2"/>
            </a:solidFill>
            <a:prstDash val="sysDot"/>
            <a:round/>
            <a:headEnd/>
            <a:tailEnd type="triangle" w="med" len="med"/>
          </a:ln>
        </p:spPr>
        <p:txBody>
          <a:bodyPr lIns="109728" tIns="54864" rIns="109728" bIns="54864">
            <a:spAutoFit/>
          </a:bodyPr>
          <a:lstStyle/>
          <a:p>
            <a:endParaRPr lang="en-US"/>
          </a:p>
        </p:txBody>
      </p:sp>
      <p:sp>
        <p:nvSpPr>
          <p:cNvPr id="239681" name="Line 65"/>
          <p:cNvSpPr>
            <a:spLocks noChangeShapeType="1"/>
          </p:cNvSpPr>
          <p:nvPr/>
        </p:nvSpPr>
        <p:spPr bwMode="invGray">
          <a:xfrm rot="16200000" flipV="1">
            <a:off x="6089332" y="4083368"/>
            <a:ext cx="142876" cy="0"/>
          </a:xfrm>
          <a:prstGeom prst="line">
            <a:avLst/>
          </a:prstGeom>
          <a:noFill/>
          <a:ln w="19050" cap="rnd">
            <a:solidFill>
              <a:schemeClr val="tx2"/>
            </a:solidFill>
            <a:prstDash val="sysDot"/>
            <a:round/>
            <a:headEnd/>
            <a:tailEnd type="triangle" w="med" len="med"/>
          </a:ln>
        </p:spPr>
        <p:txBody>
          <a:bodyPr lIns="109728" tIns="54864" rIns="109728" bIns="54864">
            <a:spAutoFit/>
          </a:bodyPr>
          <a:lstStyle/>
          <a:p>
            <a:endParaRPr lang="en-US"/>
          </a:p>
        </p:txBody>
      </p:sp>
      <p:sp>
        <p:nvSpPr>
          <p:cNvPr id="239682" name="Text Box 66"/>
          <p:cNvSpPr txBox="1">
            <a:spLocks noChangeArrowheads="1"/>
          </p:cNvSpPr>
          <p:nvPr/>
        </p:nvSpPr>
        <p:spPr bwMode="invGray">
          <a:xfrm>
            <a:off x="6652260" y="3760470"/>
            <a:ext cx="2011680" cy="360046"/>
          </a:xfrm>
          <a:prstGeom prst="rect">
            <a:avLst/>
          </a:prstGeom>
          <a:noFill/>
          <a:ln w="12700" algn="ctr">
            <a:noFill/>
            <a:miter lim="800000"/>
            <a:headEnd/>
            <a:tailEnd/>
          </a:ln>
          <a:effectLst/>
        </p:spPr>
        <p:txBody>
          <a:bodyPr lIns="109728" tIns="54864" rIns="109728" bIns="54864">
            <a:spAutoFit/>
          </a:bodyPr>
          <a:lstStyle/>
          <a:p>
            <a:pPr algn="ctr">
              <a:lnSpc>
                <a:spcPct val="85000"/>
              </a:lnSpc>
              <a:spcBef>
                <a:spcPct val="50000"/>
              </a:spcBef>
              <a:defRPr/>
            </a:pPr>
            <a:r>
              <a:rPr lang="en-US" sz="1900" dirty="0">
                <a:solidFill>
                  <a:schemeClr val="tx2"/>
                </a:solidFill>
                <a:effectLst>
                  <a:outerShdw blurRad="38100" dist="38100" dir="2700000" algn="tl">
                    <a:srgbClr val="000000"/>
                  </a:outerShdw>
                </a:effectLst>
              </a:rPr>
              <a:t>aspnet_isapi.dll</a:t>
            </a:r>
          </a:p>
        </p:txBody>
      </p:sp>
      <p:sp>
        <p:nvSpPr>
          <p:cNvPr id="239684" name="Line 68"/>
          <p:cNvSpPr>
            <a:spLocks noChangeShapeType="1"/>
          </p:cNvSpPr>
          <p:nvPr/>
        </p:nvSpPr>
        <p:spPr bwMode="invGray">
          <a:xfrm flipV="1">
            <a:off x="4154806" y="4371976"/>
            <a:ext cx="617220" cy="262890"/>
          </a:xfrm>
          <a:prstGeom prst="line">
            <a:avLst/>
          </a:prstGeom>
          <a:noFill/>
          <a:ln w="38100" cap="rnd">
            <a:solidFill>
              <a:schemeClr val="tx1"/>
            </a:solidFill>
            <a:prstDash val="sysDot"/>
            <a:round/>
            <a:headEnd/>
            <a:tailEnd type="triangle" w="med" len="med"/>
          </a:ln>
        </p:spPr>
        <p:txBody>
          <a:bodyPr lIns="109728" tIns="54864" rIns="109728" bIns="54864">
            <a:spAutoFit/>
          </a:bodyPr>
          <a:lstStyle/>
          <a:p>
            <a:endParaRPr lang="en-US"/>
          </a:p>
        </p:txBody>
      </p:sp>
      <p:sp>
        <p:nvSpPr>
          <p:cNvPr id="239685" name="Line 69"/>
          <p:cNvSpPr>
            <a:spLocks noChangeShapeType="1"/>
          </p:cNvSpPr>
          <p:nvPr/>
        </p:nvSpPr>
        <p:spPr bwMode="invGray">
          <a:xfrm>
            <a:off x="4149090" y="4629150"/>
            <a:ext cx="588646" cy="348616"/>
          </a:xfrm>
          <a:prstGeom prst="line">
            <a:avLst/>
          </a:prstGeom>
          <a:noFill/>
          <a:ln w="38100" cap="rnd">
            <a:solidFill>
              <a:schemeClr val="tx1"/>
            </a:solidFill>
            <a:prstDash val="sysDot"/>
            <a:round/>
            <a:headEnd/>
            <a:tailEnd type="triangle" w="med" len="med"/>
          </a:ln>
        </p:spPr>
        <p:txBody>
          <a:bodyPr lIns="109728" tIns="54864" rIns="109728" bIns="54864">
            <a:spAutoFit/>
          </a:bodyPr>
          <a:lstStyle/>
          <a:p>
            <a:endParaRPr lang="en-US"/>
          </a:p>
        </p:txBody>
      </p:sp>
      <p:sp>
        <p:nvSpPr>
          <p:cNvPr id="239686" name="Line 70"/>
          <p:cNvSpPr>
            <a:spLocks noChangeShapeType="1"/>
          </p:cNvSpPr>
          <p:nvPr/>
        </p:nvSpPr>
        <p:spPr bwMode="invGray">
          <a:xfrm>
            <a:off x="4166236" y="4634866"/>
            <a:ext cx="577214" cy="845820"/>
          </a:xfrm>
          <a:prstGeom prst="line">
            <a:avLst/>
          </a:prstGeom>
          <a:noFill/>
          <a:ln w="38100" cap="rnd">
            <a:solidFill>
              <a:schemeClr val="tx1"/>
            </a:solidFill>
            <a:prstDash val="sysDot"/>
            <a:round/>
            <a:headEnd/>
            <a:tailEnd type="triangle" w="med" len="med"/>
          </a:ln>
        </p:spPr>
        <p:txBody>
          <a:bodyPr lIns="109728" tIns="54864" rIns="109728" bIns="54864">
            <a:spAutoFit/>
          </a:bodyPr>
          <a:lstStyle/>
          <a:p>
            <a:endParaRPr lang="en-US"/>
          </a:p>
        </p:txBody>
      </p:sp>
      <p:sp>
        <p:nvSpPr>
          <p:cNvPr id="239687" name="Line 71"/>
          <p:cNvSpPr>
            <a:spLocks noChangeShapeType="1"/>
          </p:cNvSpPr>
          <p:nvPr/>
        </p:nvSpPr>
        <p:spPr bwMode="invGray">
          <a:xfrm flipV="1">
            <a:off x="4149090" y="3686176"/>
            <a:ext cx="600076" cy="937260"/>
          </a:xfrm>
          <a:prstGeom prst="line">
            <a:avLst/>
          </a:prstGeom>
          <a:noFill/>
          <a:ln w="38100" cap="rnd">
            <a:solidFill>
              <a:schemeClr val="tx1"/>
            </a:solidFill>
            <a:prstDash val="sysDot"/>
            <a:round/>
            <a:headEnd/>
            <a:tailEnd type="triangle" w="med" len="med"/>
          </a:ln>
        </p:spPr>
        <p:txBody>
          <a:bodyPr lIns="109728" tIns="54864" rIns="109728" bIns="54864">
            <a:spAutoFit/>
          </a:bodyPr>
          <a:lstStyle/>
          <a:p>
            <a:endParaRPr lang="en-US"/>
          </a:p>
        </p:txBody>
      </p:sp>
      <p:sp>
        <p:nvSpPr>
          <p:cNvPr id="239688" name="Line 72"/>
          <p:cNvSpPr>
            <a:spLocks noChangeShapeType="1"/>
          </p:cNvSpPr>
          <p:nvPr/>
        </p:nvSpPr>
        <p:spPr bwMode="invGray">
          <a:xfrm flipV="1">
            <a:off x="4109086" y="1880236"/>
            <a:ext cx="680084" cy="628650"/>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
        <p:nvSpPr>
          <p:cNvPr id="239689" name="Line 73"/>
          <p:cNvSpPr>
            <a:spLocks noChangeShapeType="1"/>
          </p:cNvSpPr>
          <p:nvPr/>
        </p:nvSpPr>
        <p:spPr bwMode="invGray">
          <a:xfrm flipV="1">
            <a:off x="4103370" y="2217420"/>
            <a:ext cx="657226" cy="291466"/>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
        <p:nvSpPr>
          <p:cNvPr id="239690" name="Line 74"/>
          <p:cNvSpPr>
            <a:spLocks noChangeShapeType="1"/>
          </p:cNvSpPr>
          <p:nvPr/>
        </p:nvSpPr>
        <p:spPr bwMode="invGray">
          <a:xfrm>
            <a:off x="4109086" y="2503170"/>
            <a:ext cx="640080" cy="182880"/>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
        <p:nvSpPr>
          <p:cNvPr id="239691" name="Line 75"/>
          <p:cNvSpPr>
            <a:spLocks noChangeShapeType="1"/>
          </p:cNvSpPr>
          <p:nvPr/>
        </p:nvSpPr>
        <p:spPr bwMode="invGray">
          <a:xfrm>
            <a:off x="4120516" y="2520316"/>
            <a:ext cx="531494" cy="525780"/>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
        <p:nvSpPr>
          <p:cNvPr id="239692" name="Line 76"/>
          <p:cNvSpPr>
            <a:spLocks noChangeShapeType="1"/>
          </p:cNvSpPr>
          <p:nvPr/>
        </p:nvSpPr>
        <p:spPr bwMode="invGray">
          <a:xfrm flipV="1">
            <a:off x="4154806" y="6189346"/>
            <a:ext cx="348614" cy="114300"/>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
        <p:nvSpPr>
          <p:cNvPr id="239693" name="Line 77"/>
          <p:cNvSpPr>
            <a:spLocks noChangeShapeType="1"/>
          </p:cNvSpPr>
          <p:nvPr/>
        </p:nvSpPr>
        <p:spPr bwMode="invGray">
          <a:xfrm>
            <a:off x="4166236" y="6309360"/>
            <a:ext cx="571500" cy="451486"/>
          </a:xfrm>
          <a:prstGeom prst="line">
            <a:avLst/>
          </a:prstGeom>
          <a:noFill/>
          <a:ln w="38100">
            <a:solidFill>
              <a:schemeClr val="tx1"/>
            </a:solidFill>
            <a:round/>
            <a:headEnd/>
            <a:tailEnd type="triangle" w="med" len="med"/>
          </a:ln>
        </p:spPr>
        <p:txBody>
          <a:bodyPr lIns="109728" tIns="54864" rIns="109728" bIns="54864">
            <a:spAutoFit/>
          </a:bodyPr>
          <a:lstStyle/>
          <a:p>
            <a:endParaRPr lang="en-US"/>
          </a:p>
        </p:txBody>
      </p:sp>
    </p:spTree>
    <p:custDataLst>
      <p:tags r:id="rId1"/>
    </p:custDataLst>
  </p:cSld>
  <p:clrMapOvr>
    <a:masterClrMapping/>
  </p:clrMapOvr>
  <p:transition advTm="7857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6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6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965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3966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3966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39662"/>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39663"/>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39664"/>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3966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2396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96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96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9669"/>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3967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396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96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967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96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96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967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96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96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96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96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9681"/>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968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3" presetClass="exit" presetSubtype="0" fill="hold" grpId="1" nodeType="clickEffect">
                                  <p:stCondLst>
                                    <p:cond delay="0"/>
                                  </p:stCondLst>
                                  <p:childTnLst>
                                    <p:anim calcmode="lin" valueType="num">
                                      <p:cBhvr>
                                        <p:cTn id="66" dur="500"/>
                                        <p:tgtEl>
                                          <p:spTgt spid="239659"/>
                                        </p:tgtEl>
                                        <p:attrNameLst>
                                          <p:attrName>ppt_w</p:attrName>
                                        </p:attrNameLst>
                                      </p:cBhvr>
                                      <p:tavLst>
                                        <p:tav tm="0">
                                          <p:val>
                                            <p:strVal val="ppt_w"/>
                                          </p:val>
                                        </p:tav>
                                        <p:tav tm="100000">
                                          <p:val>
                                            <p:fltVal val="0"/>
                                          </p:val>
                                        </p:tav>
                                      </p:tavLst>
                                    </p:anim>
                                    <p:anim calcmode="lin" valueType="num">
                                      <p:cBhvr>
                                        <p:cTn id="67" dur="500"/>
                                        <p:tgtEl>
                                          <p:spTgt spid="239659"/>
                                        </p:tgtEl>
                                        <p:attrNameLst>
                                          <p:attrName>ppt_h</p:attrName>
                                        </p:attrNameLst>
                                      </p:cBhvr>
                                      <p:tavLst>
                                        <p:tav tm="0">
                                          <p:val>
                                            <p:strVal val="ppt_h"/>
                                          </p:val>
                                        </p:tav>
                                        <p:tav tm="100000">
                                          <p:val>
                                            <p:fltVal val="0"/>
                                          </p:val>
                                        </p:tav>
                                      </p:tavLst>
                                    </p:anim>
                                    <p:animEffect transition="out" filter="fade">
                                      <p:cBhvr>
                                        <p:cTn id="68" dur="500"/>
                                        <p:tgtEl>
                                          <p:spTgt spid="239659"/>
                                        </p:tgtEl>
                                      </p:cBhvr>
                                    </p:animEffect>
                                    <p:set>
                                      <p:cBhvr>
                                        <p:cTn id="69" dur="1" fill="hold">
                                          <p:stCondLst>
                                            <p:cond delay="499"/>
                                          </p:stCondLst>
                                        </p:cTn>
                                        <p:tgtEl>
                                          <p:spTgt spid="239659"/>
                                        </p:tgtEl>
                                        <p:attrNameLst>
                                          <p:attrName>style.visibility</p:attrName>
                                        </p:attrNameLst>
                                      </p:cBhvr>
                                      <p:to>
                                        <p:strVal val="hidden"/>
                                      </p:to>
                                    </p:set>
                                  </p:childTnLst>
                                </p:cTn>
                              </p:par>
                              <p:par>
                                <p:cTn id="70" presetID="53" presetClass="exit" presetSubtype="0" fill="hold" grpId="1" nodeType="withEffect">
                                  <p:stCondLst>
                                    <p:cond delay="0"/>
                                  </p:stCondLst>
                                  <p:childTnLst>
                                    <p:anim calcmode="lin" valueType="num">
                                      <p:cBhvr>
                                        <p:cTn id="71" dur="500"/>
                                        <p:tgtEl>
                                          <p:spTgt spid="239672"/>
                                        </p:tgtEl>
                                        <p:attrNameLst>
                                          <p:attrName>ppt_w</p:attrName>
                                        </p:attrNameLst>
                                      </p:cBhvr>
                                      <p:tavLst>
                                        <p:tav tm="0">
                                          <p:val>
                                            <p:strVal val="ppt_w"/>
                                          </p:val>
                                        </p:tav>
                                        <p:tav tm="100000">
                                          <p:val>
                                            <p:fltVal val="0"/>
                                          </p:val>
                                        </p:tav>
                                      </p:tavLst>
                                    </p:anim>
                                    <p:anim calcmode="lin" valueType="num">
                                      <p:cBhvr>
                                        <p:cTn id="72" dur="500"/>
                                        <p:tgtEl>
                                          <p:spTgt spid="239672"/>
                                        </p:tgtEl>
                                        <p:attrNameLst>
                                          <p:attrName>ppt_h</p:attrName>
                                        </p:attrNameLst>
                                      </p:cBhvr>
                                      <p:tavLst>
                                        <p:tav tm="0">
                                          <p:val>
                                            <p:strVal val="ppt_h"/>
                                          </p:val>
                                        </p:tav>
                                        <p:tav tm="100000">
                                          <p:val>
                                            <p:fltVal val="0"/>
                                          </p:val>
                                        </p:tav>
                                      </p:tavLst>
                                    </p:anim>
                                    <p:animEffect transition="out" filter="fade">
                                      <p:cBhvr>
                                        <p:cTn id="73" dur="500"/>
                                        <p:tgtEl>
                                          <p:spTgt spid="239672"/>
                                        </p:tgtEl>
                                      </p:cBhvr>
                                    </p:animEffect>
                                    <p:set>
                                      <p:cBhvr>
                                        <p:cTn id="74" dur="1" fill="hold">
                                          <p:stCondLst>
                                            <p:cond delay="499"/>
                                          </p:stCondLst>
                                        </p:cTn>
                                        <p:tgtEl>
                                          <p:spTgt spid="239672"/>
                                        </p:tgtEl>
                                        <p:attrNameLst>
                                          <p:attrName>style.visibility</p:attrName>
                                        </p:attrNameLst>
                                      </p:cBhvr>
                                      <p:to>
                                        <p:strVal val="hidden"/>
                                      </p:to>
                                    </p:set>
                                  </p:childTnLst>
                                </p:cTn>
                              </p:par>
                              <p:par>
                                <p:cTn id="75" presetID="53" presetClass="exit" presetSubtype="0" fill="hold" grpId="1" nodeType="withEffect">
                                  <p:stCondLst>
                                    <p:cond delay="0"/>
                                  </p:stCondLst>
                                  <p:childTnLst>
                                    <p:anim calcmode="lin" valueType="num">
                                      <p:cBhvr>
                                        <p:cTn id="76" dur="500"/>
                                        <p:tgtEl>
                                          <p:spTgt spid="239673"/>
                                        </p:tgtEl>
                                        <p:attrNameLst>
                                          <p:attrName>ppt_w</p:attrName>
                                        </p:attrNameLst>
                                      </p:cBhvr>
                                      <p:tavLst>
                                        <p:tav tm="0">
                                          <p:val>
                                            <p:strVal val="ppt_w"/>
                                          </p:val>
                                        </p:tav>
                                        <p:tav tm="100000">
                                          <p:val>
                                            <p:fltVal val="0"/>
                                          </p:val>
                                        </p:tav>
                                      </p:tavLst>
                                    </p:anim>
                                    <p:anim calcmode="lin" valueType="num">
                                      <p:cBhvr>
                                        <p:cTn id="77" dur="500"/>
                                        <p:tgtEl>
                                          <p:spTgt spid="239673"/>
                                        </p:tgtEl>
                                        <p:attrNameLst>
                                          <p:attrName>ppt_h</p:attrName>
                                        </p:attrNameLst>
                                      </p:cBhvr>
                                      <p:tavLst>
                                        <p:tav tm="0">
                                          <p:val>
                                            <p:strVal val="ppt_h"/>
                                          </p:val>
                                        </p:tav>
                                        <p:tav tm="100000">
                                          <p:val>
                                            <p:fltVal val="0"/>
                                          </p:val>
                                        </p:tav>
                                      </p:tavLst>
                                    </p:anim>
                                    <p:animEffect transition="out" filter="fade">
                                      <p:cBhvr>
                                        <p:cTn id="78" dur="500"/>
                                        <p:tgtEl>
                                          <p:spTgt spid="239673"/>
                                        </p:tgtEl>
                                      </p:cBhvr>
                                    </p:animEffect>
                                    <p:set>
                                      <p:cBhvr>
                                        <p:cTn id="79" dur="1" fill="hold">
                                          <p:stCondLst>
                                            <p:cond delay="499"/>
                                          </p:stCondLst>
                                        </p:cTn>
                                        <p:tgtEl>
                                          <p:spTgt spid="239673"/>
                                        </p:tgtEl>
                                        <p:attrNameLst>
                                          <p:attrName>style.visibility</p:attrName>
                                        </p:attrNameLst>
                                      </p:cBhvr>
                                      <p:to>
                                        <p:strVal val="hidden"/>
                                      </p:to>
                                    </p:set>
                                  </p:childTnLst>
                                </p:cTn>
                              </p:par>
                              <p:par>
                                <p:cTn id="80" presetID="53" presetClass="exit" presetSubtype="0" fill="hold" grpId="1" nodeType="withEffect">
                                  <p:stCondLst>
                                    <p:cond delay="0"/>
                                  </p:stCondLst>
                                  <p:childTnLst>
                                    <p:anim calcmode="lin" valueType="num">
                                      <p:cBhvr>
                                        <p:cTn id="81" dur="500"/>
                                        <p:tgtEl>
                                          <p:spTgt spid="239674"/>
                                        </p:tgtEl>
                                        <p:attrNameLst>
                                          <p:attrName>ppt_w</p:attrName>
                                        </p:attrNameLst>
                                      </p:cBhvr>
                                      <p:tavLst>
                                        <p:tav tm="0">
                                          <p:val>
                                            <p:strVal val="ppt_w"/>
                                          </p:val>
                                        </p:tav>
                                        <p:tav tm="100000">
                                          <p:val>
                                            <p:fltVal val="0"/>
                                          </p:val>
                                        </p:tav>
                                      </p:tavLst>
                                    </p:anim>
                                    <p:anim calcmode="lin" valueType="num">
                                      <p:cBhvr>
                                        <p:cTn id="82" dur="500"/>
                                        <p:tgtEl>
                                          <p:spTgt spid="239674"/>
                                        </p:tgtEl>
                                        <p:attrNameLst>
                                          <p:attrName>ppt_h</p:attrName>
                                        </p:attrNameLst>
                                      </p:cBhvr>
                                      <p:tavLst>
                                        <p:tav tm="0">
                                          <p:val>
                                            <p:strVal val="ppt_h"/>
                                          </p:val>
                                        </p:tav>
                                        <p:tav tm="100000">
                                          <p:val>
                                            <p:fltVal val="0"/>
                                          </p:val>
                                        </p:tav>
                                      </p:tavLst>
                                    </p:anim>
                                    <p:animEffect transition="out" filter="fade">
                                      <p:cBhvr>
                                        <p:cTn id="83" dur="500"/>
                                        <p:tgtEl>
                                          <p:spTgt spid="239674"/>
                                        </p:tgtEl>
                                      </p:cBhvr>
                                    </p:animEffect>
                                    <p:set>
                                      <p:cBhvr>
                                        <p:cTn id="84" dur="1" fill="hold">
                                          <p:stCondLst>
                                            <p:cond delay="499"/>
                                          </p:stCondLst>
                                        </p:cTn>
                                        <p:tgtEl>
                                          <p:spTgt spid="239674"/>
                                        </p:tgtEl>
                                        <p:attrNameLst>
                                          <p:attrName>style.visibility</p:attrName>
                                        </p:attrNameLst>
                                      </p:cBhvr>
                                      <p:to>
                                        <p:strVal val="hidden"/>
                                      </p:to>
                                    </p:set>
                                  </p:childTnLst>
                                </p:cTn>
                              </p:par>
                              <p:par>
                                <p:cTn id="85" presetID="53" presetClass="exit" presetSubtype="0" fill="hold" grpId="1" nodeType="withEffect">
                                  <p:stCondLst>
                                    <p:cond delay="0"/>
                                  </p:stCondLst>
                                  <p:childTnLst>
                                    <p:anim calcmode="lin" valueType="num">
                                      <p:cBhvr>
                                        <p:cTn id="86" dur="500"/>
                                        <p:tgtEl>
                                          <p:spTgt spid="239675"/>
                                        </p:tgtEl>
                                        <p:attrNameLst>
                                          <p:attrName>ppt_w</p:attrName>
                                        </p:attrNameLst>
                                      </p:cBhvr>
                                      <p:tavLst>
                                        <p:tav tm="0">
                                          <p:val>
                                            <p:strVal val="ppt_w"/>
                                          </p:val>
                                        </p:tav>
                                        <p:tav tm="100000">
                                          <p:val>
                                            <p:fltVal val="0"/>
                                          </p:val>
                                        </p:tav>
                                      </p:tavLst>
                                    </p:anim>
                                    <p:anim calcmode="lin" valueType="num">
                                      <p:cBhvr>
                                        <p:cTn id="87" dur="500"/>
                                        <p:tgtEl>
                                          <p:spTgt spid="239675"/>
                                        </p:tgtEl>
                                        <p:attrNameLst>
                                          <p:attrName>ppt_h</p:attrName>
                                        </p:attrNameLst>
                                      </p:cBhvr>
                                      <p:tavLst>
                                        <p:tav tm="0">
                                          <p:val>
                                            <p:strVal val="ppt_h"/>
                                          </p:val>
                                        </p:tav>
                                        <p:tav tm="100000">
                                          <p:val>
                                            <p:fltVal val="0"/>
                                          </p:val>
                                        </p:tav>
                                      </p:tavLst>
                                    </p:anim>
                                    <p:animEffect transition="out" filter="fade">
                                      <p:cBhvr>
                                        <p:cTn id="88" dur="500"/>
                                        <p:tgtEl>
                                          <p:spTgt spid="239675"/>
                                        </p:tgtEl>
                                      </p:cBhvr>
                                    </p:animEffect>
                                    <p:set>
                                      <p:cBhvr>
                                        <p:cTn id="89" dur="1" fill="hold">
                                          <p:stCondLst>
                                            <p:cond delay="499"/>
                                          </p:stCondLst>
                                        </p:cTn>
                                        <p:tgtEl>
                                          <p:spTgt spid="239675"/>
                                        </p:tgtEl>
                                        <p:attrNameLst>
                                          <p:attrName>style.visibility</p:attrName>
                                        </p:attrNameLst>
                                      </p:cBhvr>
                                      <p:to>
                                        <p:strVal val="hidden"/>
                                      </p:to>
                                    </p:set>
                                  </p:childTnLst>
                                </p:cTn>
                              </p:par>
                              <p:par>
                                <p:cTn id="90" presetID="53" presetClass="exit" presetSubtype="0" fill="hold" grpId="1" nodeType="withEffect">
                                  <p:stCondLst>
                                    <p:cond delay="0"/>
                                  </p:stCondLst>
                                  <p:childTnLst>
                                    <p:anim calcmode="lin" valueType="num">
                                      <p:cBhvr>
                                        <p:cTn id="91" dur="500"/>
                                        <p:tgtEl>
                                          <p:spTgt spid="239676"/>
                                        </p:tgtEl>
                                        <p:attrNameLst>
                                          <p:attrName>ppt_w</p:attrName>
                                        </p:attrNameLst>
                                      </p:cBhvr>
                                      <p:tavLst>
                                        <p:tav tm="0">
                                          <p:val>
                                            <p:strVal val="ppt_w"/>
                                          </p:val>
                                        </p:tav>
                                        <p:tav tm="100000">
                                          <p:val>
                                            <p:fltVal val="0"/>
                                          </p:val>
                                        </p:tav>
                                      </p:tavLst>
                                    </p:anim>
                                    <p:anim calcmode="lin" valueType="num">
                                      <p:cBhvr>
                                        <p:cTn id="92" dur="500"/>
                                        <p:tgtEl>
                                          <p:spTgt spid="239676"/>
                                        </p:tgtEl>
                                        <p:attrNameLst>
                                          <p:attrName>ppt_h</p:attrName>
                                        </p:attrNameLst>
                                      </p:cBhvr>
                                      <p:tavLst>
                                        <p:tav tm="0">
                                          <p:val>
                                            <p:strVal val="ppt_h"/>
                                          </p:val>
                                        </p:tav>
                                        <p:tav tm="100000">
                                          <p:val>
                                            <p:fltVal val="0"/>
                                          </p:val>
                                        </p:tav>
                                      </p:tavLst>
                                    </p:anim>
                                    <p:animEffect transition="out" filter="fade">
                                      <p:cBhvr>
                                        <p:cTn id="93" dur="500"/>
                                        <p:tgtEl>
                                          <p:spTgt spid="239676"/>
                                        </p:tgtEl>
                                      </p:cBhvr>
                                    </p:animEffect>
                                    <p:set>
                                      <p:cBhvr>
                                        <p:cTn id="94" dur="1" fill="hold">
                                          <p:stCondLst>
                                            <p:cond delay="499"/>
                                          </p:stCondLst>
                                        </p:cTn>
                                        <p:tgtEl>
                                          <p:spTgt spid="239676"/>
                                        </p:tgtEl>
                                        <p:attrNameLst>
                                          <p:attrName>style.visibility</p:attrName>
                                        </p:attrNameLst>
                                      </p:cBhvr>
                                      <p:to>
                                        <p:strVal val="hidden"/>
                                      </p:to>
                                    </p:set>
                                  </p:childTnLst>
                                </p:cTn>
                              </p:par>
                              <p:par>
                                <p:cTn id="95" presetID="53" presetClass="exit" presetSubtype="0" fill="hold" grpId="1" nodeType="withEffect">
                                  <p:stCondLst>
                                    <p:cond delay="0"/>
                                  </p:stCondLst>
                                  <p:childTnLst>
                                    <p:anim calcmode="lin" valueType="num">
                                      <p:cBhvr>
                                        <p:cTn id="96" dur="500"/>
                                        <p:tgtEl>
                                          <p:spTgt spid="239677"/>
                                        </p:tgtEl>
                                        <p:attrNameLst>
                                          <p:attrName>ppt_w</p:attrName>
                                        </p:attrNameLst>
                                      </p:cBhvr>
                                      <p:tavLst>
                                        <p:tav tm="0">
                                          <p:val>
                                            <p:strVal val="ppt_w"/>
                                          </p:val>
                                        </p:tav>
                                        <p:tav tm="100000">
                                          <p:val>
                                            <p:fltVal val="0"/>
                                          </p:val>
                                        </p:tav>
                                      </p:tavLst>
                                    </p:anim>
                                    <p:anim calcmode="lin" valueType="num">
                                      <p:cBhvr>
                                        <p:cTn id="97" dur="500"/>
                                        <p:tgtEl>
                                          <p:spTgt spid="239677"/>
                                        </p:tgtEl>
                                        <p:attrNameLst>
                                          <p:attrName>ppt_h</p:attrName>
                                        </p:attrNameLst>
                                      </p:cBhvr>
                                      <p:tavLst>
                                        <p:tav tm="0">
                                          <p:val>
                                            <p:strVal val="ppt_h"/>
                                          </p:val>
                                        </p:tav>
                                        <p:tav tm="100000">
                                          <p:val>
                                            <p:fltVal val="0"/>
                                          </p:val>
                                        </p:tav>
                                      </p:tavLst>
                                    </p:anim>
                                    <p:animEffect transition="out" filter="fade">
                                      <p:cBhvr>
                                        <p:cTn id="98" dur="500"/>
                                        <p:tgtEl>
                                          <p:spTgt spid="239677"/>
                                        </p:tgtEl>
                                      </p:cBhvr>
                                    </p:animEffect>
                                    <p:set>
                                      <p:cBhvr>
                                        <p:cTn id="99" dur="1" fill="hold">
                                          <p:stCondLst>
                                            <p:cond delay="499"/>
                                          </p:stCondLst>
                                        </p:cTn>
                                        <p:tgtEl>
                                          <p:spTgt spid="239677"/>
                                        </p:tgtEl>
                                        <p:attrNameLst>
                                          <p:attrName>style.visibility</p:attrName>
                                        </p:attrNameLst>
                                      </p:cBhvr>
                                      <p:to>
                                        <p:strVal val="hidden"/>
                                      </p:to>
                                    </p:set>
                                  </p:childTnLst>
                                </p:cTn>
                              </p:par>
                              <p:par>
                                <p:cTn id="100" presetID="53" presetClass="exit" presetSubtype="0" fill="hold" grpId="1" nodeType="withEffect">
                                  <p:stCondLst>
                                    <p:cond delay="0"/>
                                  </p:stCondLst>
                                  <p:childTnLst>
                                    <p:anim calcmode="lin" valueType="num">
                                      <p:cBhvr>
                                        <p:cTn id="101" dur="500"/>
                                        <p:tgtEl>
                                          <p:spTgt spid="239678"/>
                                        </p:tgtEl>
                                        <p:attrNameLst>
                                          <p:attrName>ppt_w</p:attrName>
                                        </p:attrNameLst>
                                      </p:cBhvr>
                                      <p:tavLst>
                                        <p:tav tm="0">
                                          <p:val>
                                            <p:strVal val="ppt_w"/>
                                          </p:val>
                                        </p:tav>
                                        <p:tav tm="100000">
                                          <p:val>
                                            <p:fltVal val="0"/>
                                          </p:val>
                                        </p:tav>
                                      </p:tavLst>
                                    </p:anim>
                                    <p:anim calcmode="lin" valueType="num">
                                      <p:cBhvr>
                                        <p:cTn id="102" dur="500"/>
                                        <p:tgtEl>
                                          <p:spTgt spid="239678"/>
                                        </p:tgtEl>
                                        <p:attrNameLst>
                                          <p:attrName>ppt_h</p:attrName>
                                        </p:attrNameLst>
                                      </p:cBhvr>
                                      <p:tavLst>
                                        <p:tav tm="0">
                                          <p:val>
                                            <p:strVal val="ppt_h"/>
                                          </p:val>
                                        </p:tav>
                                        <p:tav tm="100000">
                                          <p:val>
                                            <p:fltVal val="0"/>
                                          </p:val>
                                        </p:tav>
                                      </p:tavLst>
                                    </p:anim>
                                    <p:animEffect transition="out" filter="fade">
                                      <p:cBhvr>
                                        <p:cTn id="103" dur="500"/>
                                        <p:tgtEl>
                                          <p:spTgt spid="239678"/>
                                        </p:tgtEl>
                                      </p:cBhvr>
                                    </p:animEffect>
                                    <p:set>
                                      <p:cBhvr>
                                        <p:cTn id="104" dur="1" fill="hold">
                                          <p:stCondLst>
                                            <p:cond delay="499"/>
                                          </p:stCondLst>
                                        </p:cTn>
                                        <p:tgtEl>
                                          <p:spTgt spid="239678"/>
                                        </p:tgtEl>
                                        <p:attrNameLst>
                                          <p:attrName>style.visibility</p:attrName>
                                        </p:attrNameLst>
                                      </p:cBhvr>
                                      <p:to>
                                        <p:strVal val="hidden"/>
                                      </p:to>
                                    </p:set>
                                  </p:childTnLst>
                                </p:cTn>
                              </p:par>
                              <p:par>
                                <p:cTn id="105" presetID="53" presetClass="exit" presetSubtype="0" fill="hold" grpId="1" nodeType="withEffect">
                                  <p:stCondLst>
                                    <p:cond delay="0"/>
                                  </p:stCondLst>
                                  <p:childTnLst>
                                    <p:anim calcmode="lin" valueType="num">
                                      <p:cBhvr>
                                        <p:cTn id="106" dur="500"/>
                                        <p:tgtEl>
                                          <p:spTgt spid="239679"/>
                                        </p:tgtEl>
                                        <p:attrNameLst>
                                          <p:attrName>ppt_w</p:attrName>
                                        </p:attrNameLst>
                                      </p:cBhvr>
                                      <p:tavLst>
                                        <p:tav tm="0">
                                          <p:val>
                                            <p:strVal val="ppt_w"/>
                                          </p:val>
                                        </p:tav>
                                        <p:tav tm="100000">
                                          <p:val>
                                            <p:fltVal val="0"/>
                                          </p:val>
                                        </p:tav>
                                      </p:tavLst>
                                    </p:anim>
                                    <p:anim calcmode="lin" valueType="num">
                                      <p:cBhvr>
                                        <p:cTn id="107" dur="500"/>
                                        <p:tgtEl>
                                          <p:spTgt spid="239679"/>
                                        </p:tgtEl>
                                        <p:attrNameLst>
                                          <p:attrName>ppt_h</p:attrName>
                                        </p:attrNameLst>
                                      </p:cBhvr>
                                      <p:tavLst>
                                        <p:tav tm="0">
                                          <p:val>
                                            <p:strVal val="ppt_h"/>
                                          </p:val>
                                        </p:tav>
                                        <p:tav tm="100000">
                                          <p:val>
                                            <p:fltVal val="0"/>
                                          </p:val>
                                        </p:tav>
                                      </p:tavLst>
                                    </p:anim>
                                    <p:animEffect transition="out" filter="fade">
                                      <p:cBhvr>
                                        <p:cTn id="108" dur="500"/>
                                        <p:tgtEl>
                                          <p:spTgt spid="239679"/>
                                        </p:tgtEl>
                                      </p:cBhvr>
                                    </p:animEffect>
                                    <p:set>
                                      <p:cBhvr>
                                        <p:cTn id="109" dur="1" fill="hold">
                                          <p:stCondLst>
                                            <p:cond delay="499"/>
                                          </p:stCondLst>
                                        </p:cTn>
                                        <p:tgtEl>
                                          <p:spTgt spid="239679"/>
                                        </p:tgtEl>
                                        <p:attrNameLst>
                                          <p:attrName>style.visibility</p:attrName>
                                        </p:attrNameLst>
                                      </p:cBhvr>
                                      <p:to>
                                        <p:strVal val="hidden"/>
                                      </p:to>
                                    </p:set>
                                  </p:childTnLst>
                                </p:cTn>
                              </p:par>
                              <p:par>
                                <p:cTn id="110" presetID="53" presetClass="exit" presetSubtype="0" fill="hold" grpId="1" nodeType="withEffect">
                                  <p:stCondLst>
                                    <p:cond delay="0"/>
                                  </p:stCondLst>
                                  <p:childTnLst>
                                    <p:anim calcmode="lin" valueType="num">
                                      <p:cBhvr>
                                        <p:cTn id="111" dur="500"/>
                                        <p:tgtEl>
                                          <p:spTgt spid="239680"/>
                                        </p:tgtEl>
                                        <p:attrNameLst>
                                          <p:attrName>ppt_w</p:attrName>
                                        </p:attrNameLst>
                                      </p:cBhvr>
                                      <p:tavLst>
                                        <p:tav tm="0">
                                          <p:val>
                                            <p:strVal val="ppt_w"/>
                                          </p:val>
                                        </p:tav>
                                        <p:tav tm="100000">
                                          <p:val>
                                            <p:fltVal val="0"/>
                                          </p:val>
                                        </p:tav>
                                      </p:tavLst>
                                    </p:anim>
                                    <p:anim calcmode="lin" valueType="num">
                                      <p:cBhvr>
                                        <p:cTn id="112" dur="500"/>
                                        <p:tgtEl>
                                          <p:spTgt spid="239680"/>
                                        </p:tgtEl>
                                        <p:attrNameLst>
                                          <p:attrName>ppt_h</p:attrName>
                                        </p:attrNameLst>
                                      </p:cBhvr>
                                      <p:tavLst>
                                        <p:tav tm="0">
                                          <p:val>
                                            <p:strVal val="ppt_h"/>
                                          </p:val>
                                        </p:tav>
                                        <p:tav tm="100000">
                                          <p:val>
                                            <p:fltVal val="0"/>
                                          </p:val>
                                        </p:tav>
                                      </p:tavLst>
                                    </p:anim>
                                    <p:animEffect transition="out" filter="fade">
                                      <p:cBhvr>
                                        <p:cTn id="113" dur="500"/>
                                        <p:tgtEl>
                                          <p:spTgt spid="239680"/>
                                        </p:tgtEl>
                                      </p:cBhvr>
                                    </p:animEffect>
                                    <p:set>
                                      <p:cBhvr>
                                        <p:cTn id="114" dur="1" fill="hold">
                                          <p:stCondLst>
                                            <p:cond delay="499"/>
                                          </p:stCondLst>
                                        </p:cTn>
                                        <p:tgtEl>
                                          <p:spTgt spid="239680"/>
                                        </p:tgtEl>
                                        <p:attrNameLst>
                                          <p:attrName>style.visibility</p:attrName>
                                        </p:attrNameLst>
                                      </p:cBhvr>
                                      <p:to>
                                        <p:strVal val="hidden"/>
                                      </p:to>
                                    </p:set>
                                  </p:childTnLst>
                                </p:cTn>
                              </p:par>
                              <p:par>
                                <p:cTn id="115" presetID="53" presetClass="exit" presetSubtype="0" fill="hold" grpId="1" nodeType="withEffect">
                                  <p:stCondLst>
                                    <p:cond delay="0"/>
                                  </p:stCondLst>
                                  <p:childTnLst>
                                    <p:anim calcmode="lin" valueType="num">
                                      <p:cBhvr>
                                        <p:cTn id="116" dur="500"/>
                                        <p:tgtEl>
                                          <p:spTgt spid="239681"/>
                                        </p:tgtEl>
                                        <p:attrNameLst>
                                          <p:attrName>ppt_w</p:attrName>
                                        </p:attrNameLst>
                                      </p:cBhvr>
                                      <p:tavLst>
                                        <p:tav tm="0">
                                          <p:val>
                                            <p:strVal val="ppt_w"/>
                                          </p:val>
                                        </p:tav>
                                        <p:tav tm="100000">
                                          <p:val>
                                            <p:fltVal val="0"/>
                                          </p:val>
                                        </p:tav>
                                      </p:tavLst>
                                    </p:anim>
                                    <p:anim calcmode="lin" valueType="num">
                                      <p:cBhvr>
                                        <p:cTn id="117" dur="500"/>
                                        <p:tgtEl>
                                          <p:spTgt spid="239681"/>
                                        </p:tgtEl>
                                        <p:attrNameLst>
                                          <p:attrName>ppt_h</p:attrName>
                                        </p:attrNameLst>
                                      </p:cBhvr>
                                      <p:tavLst>
                                        <p:tav tm="0">
                                          <p:val>
                                            <p:strVal val="ppt_h"/>
                                          </p:val>
                                        </p:tav>
                                        <p:tav tm="100000">
                                          <p:val>
                                            <p:fltVal val="0"/>
                                          </p:val>
                                        </p:tav>
                                      </p:tavLst>
                                    </p:anim>
                                    <p:animEffect transition="out" filter="fade">
                                      <p:cBhvr>
                                        <p:cTn id="118" dur="500"/>
                                        <p:tgtEl>
                                          <p:spTgt spid="239681"/>
                                        </p:tgtEl>
                                      </p:cBhvr>
                                    </p:animEffect>
                                    <p:set>
                                      <p:cBhvr>
                                        <p:cTn id="119" dur="1" fill="hold">
                                          <p:stCondLst>
                                            <p:cond delay="499"/>
                                          </p:stCondLst>
                                        </p:cTn>
                                        <p:tgtEl>
                                          <p:spTgt spid="239681"/>
                                        </p:tgtEl>
                                        <p:attrNameLst>
                                          <p:attrName>style.visibility</p:attrName>
                                        </p:attrNameLst>
                                      </p:cBhvr>
                                      <p:to>
                                        <p:strVal val="hidden"/>
                                      </p:to>
                                    </p:set>
                                  </p:childTnLst>
                                </p:cTn>
                              </p:par>
                              <p:par>
                                <p:cTn id="120" presetID="53" presetClass="exit" presetSubtype="0" fill="hold" grpId="1" nodeType="withEffect">
                                  <p:stCondLst>
                                    <p:cond delay="0"/>
                                  </p:stCondLst>
                                  <p:childTnLst>
                                    <p:anim calcmode="lin" valueType="num">
                                      <p:cBhvr>
                                        <p:cTn id="121" dur="500"/>
                                        <p:tgtEl>
                                          <p:spTgt spid="239658"/>
                                        </p:tgtEl>
                                        <p:attrNameLst>
                                          <p:attrName>ppt_w</p:attrName>
                                        </p:attrNameLst>
                                      </p:cBhvr>
                                      <p:tavLst>
                                        <p:tav tm="0">
                                          <p:val>
                                            <p:strVal val="ppt_w"/>
                                          </p:val>
                                        </p:tav>
                                        <p:tav tm="100000">
                                          <p:val>
                                            <p:fltVal val="0"/>
                                          </p:val>
                                        </p:tav>
                                      </p:tavLst>
                                    </p:anim>
                                    <p:anim calcmode="lin" valueType="num">
                                      <p:cBhvr>
                                        <p:cTn id="122" dur="500"/>
                                        <p:tgtEl>
                                          <p:spTgt spid="239658"/>
                                        </p:tgtEl>
                                        <p:attrNameLst>
                                          <p:attrName>ppt_h</p:attrName>
                                        </p:attrNameLst>
                                      </p:cBhvr>
                                      <p:tavLst>
                                        <p:tav tm="0">
                                          <p:val>
                                            <p:strVal val="ppt_h"/>
                                          </p:val>
                                        </p:tav>
                                        <p:tav tm="100000">
                                          <p:val>
                                            <p:fltVal val="0"/>
                                          </p:val>
                                        </p:tav>
                                      </p:tavLst>
                                    </p:anim>
                                    <p:animEffect transition="out" filter="fade">
                                      <p:cBhvr>
                                        <p:cTn id="123" dur="500"/>
                                        <p:tgtEl>
                                          <p:spTgt spid="239658"/>
                                        </p:tgtEl>
                                      </p:cBhvr>
                                    </p:animEffect>
                                    <p:set>
                                      <p:cBhvr>
                                        <p:cTn id="124" dur="1" fill="hold">
                                          <p:stCondLst>
                                            <p:cond delay="499"/>
                                          </p:stCondLst>
                                        </p:cTn>
                                        <p:tgtEl>
                                          <p:spTgt spid="239658"/>
                                        </p:tgtEl>
                                        <p:attrNameLst>
                                          <p:attrName>style.visibility</p:attrName>
                                        </p:attrNameLst>
                                      </p:cBhvr>
                                      <p:to>
                                        <p:strVal val="hidden"/>
                                      </p:to>
                                    </p:set>
                                  </p:childTnLst>
                                </p:cTn>
                              </p:par>
                              <p:par>
                                <p:cTn id="125" presetID="53" presetClass="exit" presetSubtype="0" fill="hold" grpId="2" nodeType="withEffect">
                                  <p:stCondLst>
                                    <p:cond delay="0"/>
                                  </p:stCondLst>
                                  <p:childTnLst>
                                    <p:anim calcmode="lin" valueType="num">
                                      <p:cBhvr>
                                        <p:cTn id="126" dur="500"/>
                                        <p:tgtEl>
                                          <p:spTgt spid="239659"/>
                                        </p:tgtEl>
                                        <p:attrNameLst>
                                          <p:attrName>ppt_w</p:attrName>
                                        </p:attrNameLst>
                                      </p:cBhvr>
                                      <p:tavLst>
                                        <p:tav tm="0">
                                          <p:val>
                                            <p:strVal val="ppt_w"/>
                                          </p:val>
                                        </p:tav>
                                        <p:tav tm="100000">
                                          <p:val>
                                            <p:fltVal val="0"/>
                                          </p:val>
                                        </p:tav>
                                      </p:tavLst>
                                    </p:anim>
                                    <p:anim calcmode="lin" valueType="num">
                                      <p:cBhvr>
                                        <p:cTn id="127" dur="500"/>
                                        <p:tgtEl>
                                          <p:spTgt spid="239659"/>
                                        </p:tgtEl>
                                        <p:attrNameLst>
                                          <p:attrName>ppt_h</p:attrName>
                                        </p:attrNameLst>
                                      </p:cBhvr>
                                      <p:tavLst>
                                        <p:tav tm="0">
                                          <p:val>
                                            <p:strVal val="ppt_h"/>
                                          </p:val>
                                        </p:tav>
                                        <p:tav tm="100000">
                                          <p:val>
                                            <p:fltVal val="0"/>
                                          </p:val>
                                        </p:tav>
                                      </p:tavLst>
                                    </p:anim>
                                    <p:animEffect transition="out" filter="fade">
                                      <p:cBhvr>
                                        <p:cTn id="128" dur="500"/>
                                        <p:tgtEl>
                                          <p:spTgt spid="239659"/>
                                        </p:tgtEl>
                                      </p:cBhvr>
                                    </p:animEffect>
                                    <p:set>
                                      <p:cBhvr>
                                        <p:cTn id="129" dur="1" fill="hold">
                                          <p:stCondLst>
                                            <p:cond delay="499"/>
                                          </p:stCondLst>
                                        </p:cTn>
                                        <p:tgtEl>
                                          <p:spTgt spid="239659"/>
                                        </p:tgtEl>
                                        <p:attrNameLst>
                                          <p:attrName>style.visibility</p:attrName>
                                        </p:attrNameLst>
                                      </p:cBhvr>
                                      <p:to>
                                        <p:strVal val="hidden"/>
                                      </p:to>
                                    </p:set>
                                  </p:childTnLst>
                                </p:cTn>
                              </p:par>
                              <p:par>
                                <p:cTn id="130" presetID="53" presetClass="exit" presetSubtype="0" fill="hold" grpId="0" nodeType="withEffect">
                                  <p:stCondLst>
                                    <p:cond delay="0"/>
                                  </p:stCondLst>
                                  <p:childTnLst>
                                    <p:anim calcmode="lin" valueType="num">
                                      <p:cBhvr>
                                        <p:cTn id="131" dur="500"/>
                                        <p:tgtEl>
                                          <p:spTgt spid="239660"/>
                                        </p:tgtEl>
                                        <p:attrNameLst>
                                          <p:attrName>ppt_w</p:attrName>
                                        </p:attrNameLst>
                                      </p:cBhvr>
                                      <p:tavLst>
                                        <p:tav tm="0">
                                          <p:val>
                                            <p:strVal val="ppt_w"/>
                                          </p:val>
                                        </p:tav>
                                        <p:tav tm="100000">
                                          <p:val>
                                            <p:fltVal val="0"/>
                                          </p:val>
                                        </p:tav>
                                      </p:tavLst>
                                    </p:anim>
                                    <p:anim calcmode="lin" valueType="num">
                                      <p:cBhvr>
                                        <p:cTn id="132" dur="500"/>
                                        <p:tgtEl>
                                          <p:spTgt spid="239660"/>
                                        </p:tgtEl>
                                        <p:attrNameLst>
                                          <p:attrName>ppt_h</p:attrName>
                                        </p:attrNameLst>
                                      </p:cBhvr>
                                      <p:tavLst>
                                        <p:tav tm="0">
                                          <p:val>
                                            <p:strVal val="ppt_h"/>
                                          </p:val>
                                        </p:tav>
                                        <p:tav tm="100000">
                                          <p:val>
                                            <p:fltVal val="0"/>
                                          </p:val>
                                        </p:tav>
                                      </p:tavLst>
                                    </p:anim>
                                    <p:animEffect transition="out" filter="fade">
                                      <p:cBhvr>
                                        <p:cTn id="133" dur="500"/>
                                        <p:tgtEl>
                                          <p:spTgt spid="239660"/>
                                        </p:tgtEl>
                                      </p:cBhvr>
                                    </p:animEffect>
                                    <p:set>
                                      <p:cBhvr>
                                        <p:cTn id="134" dur="1" fill="hold">
                                          <p:stCondLst>
                                            <p:cond delay="499"/>
                                          </p:stCondLst>
                                        </p:cTn>
                                        <p:tgtEl>
                                          <p:spTgt spid="239660"/>
                                        </p:tgtEl>
                                        <p:attrNameLst>
                                          <p:attrName>style.visibility</p:attrName>
                                        </p:attrNameLst>
                                      </p:cBhvr>
                                      <p:to>
                                        <p:strVal val="hidden"/>
                                      </p:to>
                                    </p:set>
                                  </p:childTnLst>
                                </p:cTn>
                              </p:par>
                              <p:par>
                                <p:cTn id="135" presetID="53" presetClass="exit" presetSubtype="0" fill="hold" grpId="0" nodeType="withEffect">
                                  <p:stCondLst>
                                    <p:cond delay="0"/>
                                  </p:stCondLst>
                                  <p:childTnLst>
                                    <p:anim calcmode="lin" valueType="num">
                                      <p:cBhvr>
                                        <p:cTn id="136" dur="500"/>
                                        <p:tgtEl>
                                          <p:spTgt spid="239663"/>
                                        </p:tgtEl>
                                        <p:attrNameLst>
                                          <p:attrName>ppt_w</p:attrName>
                                        </p:attrNameLst>
                                      </p:cBhvr>
                                      <p:tavLst>
                                        <p:tav tm="0">
                                          <p:val>
                                            <p:strVal val="ppt_w"/>
                                          </p:val>
                                        </p:tav>
                                        <p:tav tm="100000">
                                          <p:val>
                                            <p:fltVal val="0"/>
                                          </p:val>
                                        </p:tav>
                                      </p:tavLst>
                                    </p:anim>
                                    <p:anim calcmode="lin" valueType="num">
                                      <p:cBhvr>
                                        <p:cTn id="137" dur="500"/>
                                        <p:tgtEl>
                                          <p:spTgt spid="239663"/>
                                        </p:tgtEl>
                                        <p:attrNameLst>
                                          <p:attrName>ppt_h</p:attrName>
                                        </p:attrNameLst>
                                      </p:cBhvr>
                                      <p:tavLst>
                                        <p:tav tm="0">
                                          <p:val>
                                            <p:strVal val="ppt_h"/>
                                          </p:val>
                                        </p:tav>
                                        <p:tav tm="100000">
                                          <p:val>
                                            <p:fltVal val="0"/>
                                          </p:val>
                                        </p:tav>
                                      </p:tavLst>
                                    </p:anim>
                                    <p:animEffect transition="out" filter="fade">
                                      <p:cBhvr>
                                        <p:cTn id="138" dur="500"/>
                                        <p:tgtEl>
                                          <p:spTgt spid="239663"/>
                                        </p:tgtEl>
                                      </p:cBhvr>
                                    </p:animEffect>
                                    <p:set>
                                      <p:cBhvr>
                                        <p:cTn id="139" dur="1" fill="hold">
                                          <p:stCondLst>
                                            <p:cond delay="499"/>
                                          </p:stCondLst>
                                        </p:cTn>
                                        <p:tgtEl>
                                          <p:spTgt spid="239663"/>
                                        </p:tgtEl>
                                        <p:attrNameLst>
                                          <p:attrName>style.visibility</p:attrName>
                                        </p:attrNameLst>
                                      </p:cBhvr>
                                      <p:to>
                                        <p:strVal val="hidden"/>
                                      </p:to>
                                    </p:set>
                                  </p:childTnLst>
                                </p:cTn>
                              </p:par>
                              <p:par>
                                <p:cTn id="140" presetID="53" presetClass="exit" presetSubtype="0" fill="hold" grpId="1" nodeType="withEffect">
                                  <p:stCondLst>
                                    <p:cond delay="0"/>
                                  </p:stCondLst>
                                  <p:childTnLst>
                                    <p:anim calcmode="lin" valueType="num">
                                      <p:cBhvr>
                                        <p:cTn id="141" dur="500"/>
                                        <p:tgtEl>
                                          <p:spTgt spid="239667"/>
                                        </p:tgtEl>
                                        <p:attrNameLst>
                                          <p:attrName>ppt_w</p:attrName>
                                        </p:attrNameLst>
                                      </p:cBhvr>
                                      <p:tavLst>
                                        <p:tav tm="0">
                                          <p:val>
                                            <p:strVal val="ppt_w"/>
                                          </p:val>
                                        </p:tav>
                                        <p:tav tm="100000">
                                          <p:val>
                                            <p:fltVal val="0"/>
                                          </p:val>
                                        </p:tav>
                                      </p:tavLst>
                                    </p:anim>
                                    <p:anim calcmode="lin" valueType="num">
                                      <p:cBhvr>
                                        <p:cTn id="142" dur="500"/>
                                        <p:tgtEl>
                                          <p:spTgt spid="239667"/>
                                        </p:tgtEl>
                                        <p:attrNameLst>
                                          <p:attrName>ppt_h</p:attrName>
                                        </p:attrNameLst>
                                      </p:cBhvr>
                                      <p:tavLst>
                                        <p:tav tm="0">
                                          <p:val>
                                            <p:strVal val="ppt_h"/>
                                          </p:val>
                                        </p:tav>
                                        <p:tav tm="100000">
                                          <p:val>
                                            <p:fltVal val="0"/>
                                          </p:val>
                                        </p:tav>
                                      </p:tavLst>
                                    </p:anim>
                                    <p:animEffect transition="out" filter="fade">
                                      <p:cBhvr>
                                        <p:cTn id="143" dur="500"/>
                                        <p:tgtEl>
                                          <p:spTgt spid="239667"/>
                                        </p:tgtEl>
                                      </p:cBhvr>
                                    </p:animEffect>
                                    <p:set>
                                      <p:cBhvr>
                                        <p:cTn id="144" dur="1" fill="hold">
                                          <p:stCondLst>
                                            <p:cond delay="499"/>
                                          </p:stCondLst>
                                        </p:cTn>
                                        <p:tgtEl>
                                          <p:spTgt spid="239667"/>
                                        </p:tgtEl>
                                        <p:attrNameLst>
                                          <p:attrName>style.visibility</p:attrName>
                                        </p:attrNameLst>
                                      </p:cBhvr>
                                      <p:to>
                                        <p:strVal val="hidden"/>
                                      </p:to>
                                    </p:set>
                                  </p:childTnLst>
                                </p:cTn>
                              </p:par>
                              <p:par>
                                <p:cTn id="145" presetID="53" presetClass="exit" presetSubtype="0" fill="hold" grpId="1" nodeType="withEffect">
                                  <p:stCondLst>
                                    <p:cond delay="0"/>
                                  </p:stCondLst>
                                  <p:childTnLst>
                                    <p:anim calcmode="lin" valueType="num">
                                      <p:cBhvr>
                                        <p:cTn id="146" dur="500"/>
                                        <p:tgtEl>
                                          <p:spTgt spid="239668"/>
                                        </p:tgtEl>
                                        <p:attrNameLst>
                                          <p:attrName>ppt_w</p:attrName>
                                        </p:attrNameLst>
                                      </p:cBhvr>
                                      <p:tavLst>
                                        <p:tav tm="0">
                                          <p:val>
                                            <p:strVal val="ppt_w"/>
                                          </p:val>
                                        </p:tav>
                                        <p:tav tm="100000">
                                          <p:val>
                                            <p:fltVal val="0"/>
                                          </p:val>
                                        </p:tav>
                                      </p:tavLst>
                                    </p:anim>
                                    <p:anim calcmode="lin" valueType="num">
                                      <p:cBhvr>
                                        <p:cTn id="147" dur="500"/>
                                        <p:tgtEl>
                                          <p:spTgt spid="239668"/>
                                        </p:tgtEl>
                                        <p:attrNameLst>
                                          <p:attrName>ppt_h</p:attrName>
                                        </p:attrNameLst>
                                      </p:cBhvr>
                                      <p:tavLst>
                                        <p:tav tm="0">
                                          <p:val>
                                            <p:strVal val="ppt_h"/>
                                          </p:val>
                                        </p:tav>
                                        <p:tav tm="100000">
                                          <p:val>
                                            <p:fltVal val="0"/>
                                          </p:val>
                                        </p:tav>
                                      </p:tavLst>
                                    </p:anim>
                                    <p:animEffect transition="out" filter="fade">
                                      <p:cBhvr>
                                        <p:cTn id="148" dur="500"/>
                                        <p:tgtEl>
                                          <p:spTgt spid="239668"/>
                                        </p:tgtEl>
                                      </p:cBhvr>
                                    </p:animEffect>
                                    <p:set>
                                      <p:cBhvr>
                                        <p:cTn id="149" dur="1" fill="hold">
                                          <p:stCondLst>
                                            <p:cond delay="499"/>
                                          </p:stCondLst>
                                        </p:cTn>
                                        <p:tgtEl>
                                          <p:spTgt spid="239668"/>
                                        </p:tgtEl>
                                        <p:attrNameLst>
                                          <p:attrName>style.visibility</p:attrName>
                                        </p:attrNameLst>
                                      </p:cBhvr>
                                      <p:to>
                                        <p:strVal val="hidden"/>
                                      </p:to>
                                    </p:set>
                                  </p:childTnLst>
                                </p:cTn>
                              </p:par>
                              <p:par>
                                <p:cTn id="150" presetID="53" presetClass="exit" presetSubtype="0" fill="hold" grpId="1" nodeType="withEffect">
                                  <p:stCondLst>
                                    <p:cond delay="0"/>
                                  </p:stCondLst>
                                  <p:childTnLst>
                                    <p:anim calcmode="lin" valueType="num">
                                      <p:cBhvr>
                                        <p:cTn id="151" dur="500"/>
                                        <p:tgtEl>
                                          <p:spTgt spid="239669"/>
                                        </p:tgtEl>
                                        <p:attrNameLst>
                                          <p:attrName>ppt_w</p:attrName>
                                        </p:attrNameLst>
                                      </p:cBhvr>
                                      <p:tavLst>
                                        <p:tav tm="0">
                                          <p:val>
                                            <p:strVal val="ppt_w"/>
                                          </p:val>
                                        </p:tav>
                                        <p:tav tm="100000">
                                          <p:val>
                                            <p:fltVal val="0"/>
                                          </p:val>
                                        </p:tav>
                                      </p:tavLst>
                                    </p:anim>
                                    <p:anim calcmode="lin" valueType="num">
                                      <p:cBhvr>
                                        <p:cTn id="152" dur="500"/>
                                        <p:tgtEl>
                                          <p:spTgt spid="239669"/>
                                        </p:tgtEl>
                                        <p:attrNameLst>
                                          <p:attrName>ppt_h</p:attrName>
                                        </p:attrNameLst>
                                      </p:cBhvr>
                                      <p:tavLst>
                                        <p:tav tm="0">
                                          <p:val>
                                            <p:strVal val="ppt_h"/>
                                          </p:val>
                                        </p:tav>
                                        <p:tav tm="100000">
                                          <p:val>
                                            <p:fltVal val="0"/>
                                          </p:val>
                                        </p:tav>
                                      </p:tavLst>
                                    </p:anim>
                                    <p:animEffect transition="out" filter="fade">
                                      <p:cBhvr>
                                        <p:cTn id="153" dur="500"/>
                                        <p:tgtEl>
                                          <p:spTgt spid="239669"/>
                                        </p:tgtEl>
                                      </p:cBhvr>
                                    </p:animEffect>
                                    <p:set>
                                      <p:cBhvr>
                                        <p:cTn id="154" dur="1" fill="hold">
                                          <p:stCondLst>
                                            <p:cond delay="499"/>
                                          </p:stCondLst>
                                        </p:cTn>
                                        <p:tgtEl>
                                          <p:spTgt spid="239669"/>
                                        </p:tgtEl>
                                        <p:attrNameLst>
                                          <p:attrName>style.visibility</p:attrName>
                                        </p:attrNameLst>
                                      </p:cBhvr>
                                      <p:to>
                                        <p:strVal val="hidden"/>
                                      </p:to>
                                    </p:set>
                                  </p:childTnLst>
                                </p:cTn>
                              </p:par>
                              <p:par>
                                <p:cTn id="155" presetID="53" presetClass="exit" presetSubtype="0" fill="hold" grpId="0" nodeType="withEffect">
                                  <p:stCondLst>
                                    <p:cond delay="0"/>
                                  </p:stCondLst>
                                  <p:childTnLst>
                                    <p:anim calcmode="lin" valueType="num">
                                      <p:cBhvr>
                                        <p:cTn id="156" dur="500"/>
                                        <p:tgtEl>
                                          <p:spTgt spid="239670"/>
                                        </p:tgtEl>
                                        <p:attrNameLst>
                                          <p:attrName>ppt_w</p:attrName>
                                        </p:attrNameLst>
                                      </p:cBhvr>
                                      <p:tavLst>
                                        <p:tav tm="0">
                                          <p:val>
                                            <p:strVal val="ppt_w"/>
                                          </p:val>
                                        </p:tav>
                                        <p:tav tm="100000">
                                          <p:val>
                                            <p:fltVal val="0"/>
                                          </p:val>
                                        </p:tav>
                                      </p:tavLst>
                                    </p:anim>
                                    <p:anim calcmode="lin" valueType="num">
                                      <p:cBhvr>
                                        <p:cTn id="157" dur="500"/>
                                        <p:tgtEl>
                                          <p:spTgt spid="239670"/>
                                        </p:tgtEl>
                                        <p:attrNameLst>
                                          <p:attrName>ppt_h</p:attrName>
                                        </p:attrNameLst>
                                      </p:cBhvr>
                                      <p:tavLst>
                                        <p:tav tm="0">
                                          <p:val>
                                            <p:strVal val="ppt_h"/>
                                          </p:val>
                                        </p:tav>
                                        <p:tav tm="100000">
                                          <p:val>
                                            <p:fltVal val="0"/>
                                          </p:val>
                                        </p:tav>
                                      </p:tavLst>
                                    </p:anim>
                                    <p:animEffect transition="out" filter="fade">
                                      <p:cBhvr>
                                        <p:cTn id="158" dur="500"/>
                                        <p:tgtEl>
                                          <p:spTgt spid="239670"/>
                                        </p:tgtEl>
                                      </p:cBhvr>
                                    </p:animEffect>
                                    <p:set>
                                      <p:cBhvr>
                                        <p:cTn id="159" dur="1" fill="hold">
                                          <p:stCondLst>
                                            <p:cond delay="499"/>
                                          </p:stCondLst>
                                        </p:cTn>
                                        <p:tgtEl>
                                          <p:spTgt spid="239670"/>
                                        </p:tgtEl>
                                        <p:attrNameLst>
                                          <p:attrName>style.visibility</p:attrName>
                                        </p:attrNameLst>
                                      </p:cBhvr>
                                      <p:to>
                                        <p:strVal val="hidden"/>
                                      </p:to>
                                    </p:set>
                                  </p:childTnLst>
                                </p:cTn>
                              </p:par>
                              <p:par>
                                <p:cTn id="160" presetID="53" presetClass="exit" presetSubtype="0" fill="hold" grpId="0" nodeType="withEffect">
                                  <p:stCondLst>
                                    <p:cond delay="0"/>
                                  </p:stCondLst>
                                  <p:childTnLst>
                                    <p:anim calcmode="lin" valueType="num">
                                      <p:cBhvr>
                                        <p:cTn id="161" dur="500"/>
                                        <p:tgtEl>
                                          <p:spTgt spid="239671"/>
                                        </p:tgtEl>
                                        <p:attrNameLst>
                                          <p:attrName>ppt_w</p:attrName>
                                        </p:attrNameLst>
                                      </p:cBhvr>
                                      <p:tavLst>
                                        <p:tav tm="0">
                                          <p:val>
                                            <p:strVal val="ppt_w"/>
                                          </p:val>
                                        </p:tav>
                                        <p:tav tm="100000">
                                          <p:val>
                                            <p:fltVal val="0"/>
                                          </p:val>
                                        </p:tav>
                                      </p:tavLst>
                                    </p:anim>
                                    <p:anim calcmode="lin" valueType="num">
                                      <p:cBhvr>
                                        <p:cTn id="162" dur="500"/>
                                        <p:tgtEl>
                                          <p:spTgt spid="239671"/>
                                        </p:tgtEl>
                                        <p:attrNameLst>
                                          <p:attrName>ppt_h</p:attrName>
                                        </p:attrNameLst>
                                      </p:cBhvr>
                                      <p:tavLst>
                                        <p:tav tm="0">
                                          <p:val>
                                            <p:strVal val="ppt_h"/>
                                          </p:val>
                                        </p:tav>
                                        <p:tav tm="100000">
                                          <p:val>
                                            <p:fltVal val="0"/>
                                          </p:val>
                                        </p:tav>
                                      </p:tavLst>
                                    </p:anim>
                                    <p:animEffect transition="out" filter="fade">
                                      <p:cBhvr>
                                        <p:cTn id="163" dur="500"/>
                                        <p:tgtEl>
                                          <p:spTgt spid="239671"/>
                                        </p:tgtEl>
                                      </p:cBhvr>
                                    </p:animEffect>
                                    <p:set>
                                      <p:cBhvr>
                                        <p:cTn id="164" dur="1" fill="hold">
                                          <p:stCondLst>
                                            <p:cond delay="499"/>
                                          </p:stCondLst>
                                        </p:cTn>
                                        <p:tgtEl>
                                          <p:spTgt spid="239671"/>
                                        </p:tgtEl>
                                        <p:attrNameLst>
                                          <p:attrName>style.visibility</p:attrName>
                                        </p:attrNameLst>
                                      </p:cBhvr>
                                      <p:to>
                                        <p:strVal val="hidden"/>
                                      </p:to>
                                    </p:set>
                                  </p:childTnLst>
                                </p:cTn>
                              </p:par>
                              <p:par>
                                <p:cTn id="165" presetID="53" presetClass="exit" presetSubtype="0" fill="hold" grpId="2" nodeType="withEffect">
                                  <p:stCondLst>
                                    <p:cond delay="0"/>
                                  </p:stCondLst>
                                  <p:childTnLst>
                                    <p:anim calcmode="lin" valueType="num">
                                      <p:cBhvr>
                                        <p:cTn id="166" dur="500"/>
                                        <p:tgtEl>
                                          <p:spTgt spid="239679"/>
                                        </p:tgtEl>
                                        <p:attrNameLst>
                                          <p:attrName>ppt_w</p:attrName>
                                        </p:attrNameLst>
                                      </p:cBhvr>
                                      <p:tavLst>
                                        <p:tav tm="0">
                                          <p:val>
                                            <p:strVal val="ppt_w"/>
                                          </p:val>
                                        </p:tav>
                                        <p:tav tm="100000">
                                          <p:val>
                                            <p:fltVal val="0"/>
                                          </p:val>
                                        </p:tav>
                                      </p:tavLst>
                                    </p:anim>
                                    <p:anim calcmode="lin" valueType="num">
                                      <p:cBhvr>
                                        <p:cTn id="167" dur="500"/>
                                        <p:tgtEl>
                                          <p:spTgt spid="239679"/>
                                        </p:tgtEl>
                                        <p:attrNameLst>
                                          <p:attrName>ppt_h</p:attrName>
                                        </p:attrNameLst>
                                      </p:cBhvr>
                                      <p:tavLst>
                                        <p:tav tm="0">
                                          <p:val>
                                            <p:strVal val="ppt_h"/>
                                          </p:val>
                                        </p:tav>
                                        <p:tav tm="100000">
                                          <p:val>
                                            <p:fltVal val="0"/>
                                          </p:val>
                                        </p:tav>
                                      </p:tavLst>
                                    </p:anim>
                                    <p:animEffect transition="out" filter="fade">
                                      <p:cBhvr>
                                        <p:cTn id="168" dur="500"/>
                                        <p:tgtEl>
                                          <p:spTgt spid="239679"/>
                                        </p:tgtEl>
                                      </p:cBhvr>
                                    </p:animEffect>
                                    <p:set>
                                      <p:cBhvr>
                                        <p:cTn id="169" dur="1" fill="hold">
                                          <p:stCondLst>
                                            <p:cond delay="499"/>
                                          </p:stCondLst>
                                        </p:cTn>
                                        <p:tgtEl>
                                          <p:spTgt spid="239679"/>
                                        </p:tgtEl>
                                        <p:attrNameLst>
                                          <p:attrName>style.visibility</p:attrName>
                                        </p:attrNameLst>
                                      </p:cBhvr>
                                      <p:to>
                                        <p:strVal val="hidden"/>
                                      </p:to>
                                    </p:set>
                                  </p:childTnLst>
                                </p:cTn>
                              </p:par>
                              <p:par>
                                <p:cTn id="170" presetID="53" presetClass="exit" presetSubtype="0" fill="hold" grpId="0" nodeType="withEffect">
                                  <p:stCondLst>
                                    <p:cond delay="0"/>
                                  </p:stCondLst>
                                  <p:childTnLst>
                                    <p:anim calcmode="lin" valueType="num">
                                      <p:cBhvr>
                                        <p:cTn id="171" dur="500"/>
                                        <p:tgtEl>
                                          <p:spTgt spid="239682"/>
                                        </p:tgtEl>
                                        <p:attrNameLst>
                                          <p:attrName>ppt_w</p:attrName>
                                        </p:attrNameLst>
                                      </p:cBhvr>
                                      <p:tavLst>
                                        <p:tav tm="0">
                                          <p:val>
                                            <p:strVal val="ppt_w"/>
                                          </p:val>
                                        </p:tav>
                                        <p:tav tm="100000">
                                          <p:val>
                                            <p:fltVal val="0"/>
                                          </p:val>
                                        </p:tav>
                                      </p:tavLst>
                                    </p:anim>
                                    <p:anim calcmode="lin" valueType="num">
                                      <p:cBhvr>
                                        <p:cTn id="172" dur="500"/>
                                        <p:tgtEl>
                                          <p:spTgt spid="239682"/>
                                        </p:tgtEl>
                                        <p:attrNameLst>
                                          <p:attrName>ppt_h</p:attrName>
                                        </p:attrNameLst>
                                      </p:cBhvr>
                                      <p:tavLst>
                                        <p:tav tm="0">
                                          <p:val>
                                            <p:strVal val="ppt_h"/>
                                          </p:val>
                                        </p:tav>
                                        <p:tav tm="100000">
                                          <p:val>
                                            <p:fltVal val="0"/>
                                          </p:val>
                                        </p:tav>
                                      </p:tavLst>
                                    </p:anim>
                                    <p:animEffect transition="out" filter="fade">
                                      <p:cBhvr>
                                        <p:cTn id="173" dur="500"/>
                                        <p:tgtEl>
                                          <p:spTgt spid="239682"/>
                                        </p:tgtEl>
                                      </p:cBhvr>
                                    </p:animEffect>
                                    <p:set>
                                      <p:cBhvr>
                                        <p:cTn id="174" dur="1" fill="hold">
                                          <p:stCondLst>
                                            <p:cond delay="499"/>
                                          </p:stCondLst>
                                        </p:cTn>
                                        <p:tgtEl>
                                          <p:spTgt spid="239682"/>
                                        </p:tgtEl>
                                        <p:attrNameLst>
                                          <p:attrName>style.visibility</p:attrName>
                                        </p:attrNameLst>
                                      </p:cBhvr>
                                      <p:to>
                                        <p:strVal val="hidden"/>
                                      </p:to>
                                    </p:set>
                                  </p:childTnLst>
                                </p:cTn>
                              </p:par>
                              <p:par>
                                <p:cTn id="175" presetID="53" presetClass="exit" presetSubtype="0" fill="hold" grpId="0" nodeType="withEffect">
                                  <p:stCondLst>
                                    <p:cond delay="0"/>
                                  </p:stCondLst>
                                  <p:childTnLst>
                                    <p:anim calcmode="lin" valueType="num">
                                      <p:cBhvr>
                                        <p:cTn id="176" dur="500"/>
                                        <p:tgtEl>
                                          <p:spTgt spid="239629"/>
                                        </p:tgtEl>
                                        <p:attrNameLst>
                                          <p:attrName>ppt_w</p:attrName>
                                        </p:attrNameLst>
                                      </p:cBhvr>
                                      <p:tavLst>
                                        <p:tav tm="0">
                                          <p:val>
                                            <p:strVal val="ppt_w"/>
                                          </p:val>
                                        </p:tav>
                                        <p:tav tm="100000">
                                          <p:val>
                                            <p:fltVal val="0"/>
                                          </p:val>
                                        </p:tav>
                                      </p:tavLst>
                                    </p:anim>
                                    <p:anim calcmode="lin" valueType="num">
                                      <p:cBhvr>
                                        <p:cTn id="177" dur="500"/>
                                        <p:tgtEl>
                                          <p:spTgt spid="239629"/>
                                        </p:tgtEl>
                                        <p:attrNameLst>
                                          <p:attrName>ppt_h</p:attrName>
                                        </p:attrNameLst>
                                      </p:cBhvr>
                                      <p:tavLst>
                                        <p:tav tm="0">
                                          <p:val>
                                            <p:strVal val="ppt_h"/>
                                          </p:val>
                                        </p:tav>
                                        <p:tav tm="100000">
                                          <p:val>
                                            <p:fltVal val="0"/>
                                          </p:val>
                                        </p:tav>
                                      </p:tavLst>
                                    </p:anim>
                                    <p:animEffect transition="out" filter="fade">
                                      <p:cBhvr>
                                        <p:cTn id="178" dur="500"/>
                                        <p:tgtEl>
                                          <p:spTgt spid="239629"/>
                                        </p:tgtEl>
                                      </p:cBhvr>
                                    </p:animEffect>
                                    <p:set>
                                      <p:cBhvr>
                                        <p:cTn id="179" dur="1" fill="hold">
                                          <p:stCondLst>
                                            <p:cond delay="499"/>
                                          </p:stCondLst>
                                        </p:cTn>
                                        <p:tgtEl>
                                          <p:spTgt spid="239629"/>
                                        </p:tgtEl>
                                        <p:attrNameLst>
                                          <p:attrName>style.visibility</p:attrName>
                                        </p:attrNameLst>
                                      </p:cBhvr>
                                      <p:to>
                                        <p:strVal val="hidden"/>
                                      </p:to>
                                    </p:set>
                                  </p:childTnLst>
                                </p:cTn>
                              </p:par>
                              <p:par>
                                <p:cTn id="180" presetID="53" presetClass="exit" presetSubtype="0" fill="hold" grpId="0" nodeType="withEffect">
                                  <p:stCondLst>
                                    <p:cond delay="0"/>
                                  </p:stCondLst>
                                  <p:childTnLst>
                                    <p:anim calcmode="lin" valueType="num">
                                      <p:cBhvr>
                                        <p:cTn id="181" dur="500"/>
                                        <p:tgtEl>
                                          <p:spTgt spid="239653"/>
                                        </p:tgtEl>
                                        <p:attrNameLst>
                                          <p:attrName>ppt_w</p:attrName>
                                        </p:attrNameLst>
                                      </p:cBhvr>
                                      <p:tavLst>
                                        <p:tav tm="0">
                                          <p:val>
                                            <p:strVal val="ppt_w"/>
                                          </p:val>
                                        </p:tav>
                                        <p:tav tm="100000">
                                          <p:val>
                                            <p:fltVal val="0"/>
                                          </p:val>
                                        </p:tav>
                                      </p:tavLst>
                                    </p:anim>
                                    <p:anim calcmode="lin" valueType="num">
                                      <p:cBhvr>
                                        <p:cTn id="182" dur="500"/>
                                        <p:tgtEl>
                                          <p:spTgt spid="239653"/>
                                        </p:tgtEl>
                                        <p:attrNameLst>
                                          <p:attrName>ppt_h</p:attrName>
                                        </p:attrNameLst>
                                      </p:cBhvr>
                                      <p:tavLst>
                                        <p:tav tm="0">
                                          <p:val>
                                            <p:strVal val="ppt_h"/>
                                          </p:val>
                                        </p:tav>
                                        <p:tav tm="100000">
                                          <p:val>
                                            <p:fltVal val="0"/>
                                          </p:val>
                                        </p:tav>
                                      </p:tavLst>
                                    </p:anim>
                                    <p:animEffect transition="out" filter="fade">
                                      <p:cBhvr>
                                        <p:cTn id="183" dur="500"/>
                                        <p:tgtEl>
                                          <p:spTgt spid="239653"/>
                                        </p:tgtEl>
                                      </p:cBhvr>
                                    </p:animEffect>
                                    <p:set>
                                      <p:cBhvr>
                                        <p:cTn id="184" dur="1" fill="hold">
                                          <p:stCondLst>
                                            <p:cond delay="499"/>
                                          </p:stCondLst>
                                        </p:cTn>
                                        <p:tgtEl>
                                          <p:spTgt spid="239653"/>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53" presetClass="exit" presetSubtype="0" fill="hold" grpId="0" nodeType="clickEffect">
                                  <p:stCondLst>
                                    <p:cond delay="0"/>
                                  </p:stCondLst>
                                  <p:childTnLst>
                                    <p:anim calcmode="lin" valueType="num">
                                      <p:cBhvr>
                                        <p:cTn id="188" dur="500"/>
                                        <p:tgtEl>
                                          <p:spTgt spid="239649"/>
                                        </p:tgtEl>
                                        <p:attrNameLst>
                                          <p:attrName>ppt_w</p:attrName>
                                        </p:attrNameLst>
                                      </p:cBhvr>
                                      <p:tavLst>
                                        <p:tav tm="0">
                                          <p:val>
                                            <p:strVal val="ppt_w"/>
                                          </p:val>
                                        </p:tav>
                                        <p:tav tm="100000">
                                          <p:val>
                                            <p:fltVal val="0"/>
                                          </p:val>
                                        </p:tav>
                                      </p:tavLst>
                                    </p:anim>
                                    <p:anim calcmode="lin" valueType="num">
                                      <p:cBhvr>
                                        <p:cTn id="189" dur="500"/>
                                        <p:tgtEl>
                                          <p:spTgt spid="239649"/>
                                        </p:tgtEl>
                                        <p:attrNameLst>
                                          <p:attrName>ppt_h</p:attrName>
                                        </p:attrNameLst>
                                      </p:cBhvr>
                                      <p:tavLst>
                                        <p:tav tm="0">
                                          <p:val>
                                            <p:strVal val="ppt_h"/>
                                          </p:val>
                                        </p:tav>
                                        <p:tav tm="100000">
                                          <p:val>
                                            <p:fltVal val="0"/>
                                          </p:val>
                                        </p:tav>
                                      </p:tavLst>
                                    </p:anim>
                                    <p:animEffect transition="out" filter="fade">
                                      <p:cBhvr>
                                        <p:cTn id="190" dur="500"/>
                                        <p:tgtEl>
                                          <p:spTgt spid="239649"/>
                                        </p:tgtEl>
                                      </p:cBhvr>
                                    </p:animEffect>
                                    <p:set>
                                      <p:cBhvr>
                                        <p:cTn id="191" dur="1" fill="hold">
                                          <p:stCondLst>
                                            <p:cond delay="499"/>
                                          </p:stCondLst>
                                        </p:cTn>
                                        <p:tgtEl>
                                          <p:spTgt spid="239649"/>
                                        </p:tgtEl>
                                        <p:attrNameLst>
                                          <p:attrName>style.visibility</p:attrName>
                                        </p:attrNameLst>
                                      </p:cBhvr>
                                      <p:to>
                                        <p:strVal val="hidden"/>
                                      </p:to>
                                    </p:set>
                                  </p:childTnLst>
                                </p:cTn>
                              </p:par>
                              <p:par>
                                <p:cTn id="192" presetID="53" presetClass="exit" presetSubtype="0" fill="hold" grpId="0" nodeType="withEffect">
                                  <p:stCondLst>
                                    <p:cond delay="0"/>
                                  </p:stCondLst>
                                  <p:childTnLst>
                                    <p:anim calcmode="lin" valueType="num">
                                      <p:cBhvr>
                                        <p:cTn id="193" dur="500"/>
                                        <p:tgtEl>
                                          <p:spTgt spid="239650"/>
                                        </p:tgtEl>
                                        <p:attrNameLst>
                                          <p:attrName>ppt_w</p:attrName>
                                        </p:attrNameLst>
                                      </p:cBhvr>
                                      <p:tavLst>
                                        <p:tav tm="0">
                                          <p:val>
                                            <p:strVal val="ppt_w"/>
                                          </p:val>
                                        </p:tav>
                                        <p:tav tm="100000">
                                          <p:val>
                                            <p:fltVal val="0"/>
                                          </p:val>
                                        </p:tav>
                                      </p:tavLst>
                                    </p:anim>
                                    <p:anim calcmode="lin" valueType="num">
                                      <p:cBhvr>
                                        <p:cTn id="194" dur="500"/>
                                        <p:tgtEl>
                                          <p:spTgt spid="239650"/>
                                        </p:tgtEl>
                                        <p:attrNameLst>
                                          <p:attrName>ppt_h</p:attrName>
                                        </p:attrNameLst>
                                      </p:cBhvr>
                                      <p:tavLst>
                                        <p:tav tm="0">
                                          <p:val>
                                            <p:strVal val="ppt_h"/>
                                          </p:val>
                                        </p:tav>
                                        <p:tav tm="100000">
                                          <p:val>
                                            <p:fltVal val="0"/>
                                          </p:val>
                                        </p:tav>
                                      </p:tavLst>
                                    </p:anim>
                                    <p:animEffect transition="out" filter="fade">
                                      <p:cBhvr>
                                        <p:cTn id="195" dur="500"/>
                                        <p:tgtEl>
                                          <p:spTgt spid="239650"/>
                                        </p:tgtEl>
                                      </p:cBhvr>
                                    </p:animEffect>
                                    <p:set>
                                      <p:cBhvr>
                                        <p:cTn id="196" dur="1" fill="hold">
                                          <p:stCondLst>
                                            <p:cond delay="499"/>
                                          </p:stCondLst>
                                        </p:cTn>
                                        <p:tgtEl>
                                          <p:spTgt spid="239650"/>
                                        </p:tgtEl>
                                        <p:attrNameLst>
                                          <p:attrName>style.visibility</p:attrName>
                                        </p:attrNameLst>
                                      </p:cBhvr>
                                      <p:to>
                                        <p:strVal val="hidden"/>
                                      </p:to>
                                    </p:set>
                                  </p:childTnLst>
                                </p:cTn>
                              </p:par>
                              <p:par>
                                <p:cTn id="197" presetID="53" presetClass="exit" presetSubtype="0" fill="hold" grpId="0" nodeType="withEffect">
                                  <p:stCondLst>
                                    <p:cond delay="0"/>
                                  </p:stCondLst>
                                  <p:childTnLst>
                                    <p:anim calcmode="lin" valueType="num">
                                      <p:cBhvr>
                                        <p:cTn id="198" dur="500"/>
                                        <p:tgtEl>
                                          <p:spTgt spid="239652"/>
                                        </p:tgtEl>
                                        <p:attrNameLst>
                                          <p:attrName>ppt_w</p:attrName>
                                        </p:attrNameLst>
                                      </p:cBhvr>
                                      <p:tavLst>
                                        <p:tav tm="0">
                                          <p:val>
                                            <p:strVal val="ppt_w"/>
                                          </p:val>
                                        </p:tav>
                                        <p:tav tm="100000">
                                          <p:val>
                                            <p:fltVal val="0"/>
                                          </p:val>
                                        </p:tav>
                                      </p:tavLst>
                                    </p:anim>
                                    <p:anim calcmode="lin" valueType="num">
                                      <p:cBhvr>
                                        <p:cTn id="199" dur="500"/>
                                        <p:tgtEl>
                                          <p:spTgt spid="239652"/>
                                        </p:tgtEl>
                                        <p:attrNameLst>
                                          <p:attrName>ppt_h</p:attrName>
                                        </p:attrNameLst>
                                      </p:cBhvr>
                                      <p:tavLst>
                                        <p:tav tm="0">
                                          <p:val>
                                            <p:strVal val="ppt_h"/>
                                          </p:val>
                                        </p:tav>
                                        <p:tav tm="100000">
                                          <p:val>
                                            <p:fltVal val="0"/>
                                          </p:val>
                                        </p:tav>
                                      </p:tavLst>
                                    </p:anim>
                                    <p:animEffect transition="out" filter="fade">
                                      <p:cBhvr>
                                        <p:cTn id="200" dur="500"/>
                                        <p:tgtEl>
                                          <p:spTgt spid="239652"/>
                                        </p:tgtEl>
                                      </p:cBhvr>
                                    </p:animEffect>
                                    <p:set>
                                      <p:cBhvr>
                                        <p:cTn id="201" dur="1" fill="hold">
                                          <p:stCondLst>
                                            <p:cond delay="499"/>
                                          </p:stCondLst>
                                        </p:cTn>
                                        <p:tgtEl>
                                          <p:spTgt spid="239652"/>
                                        </p:tgtEl>
                                        <p:attrNameLst>
                                          <p:attrName>style.visibility</p:attrName>
                                        </p:attrNameLst>
                                      </p:cBhvr>
                                      <p:to>
                                        <p:strVal val="hidden"/>
                                      </p:to>
                                    </p:set>
                                  </p:childTnLst>
                                </p:cTn>
                              </p:par>
                              <p:par>
                                <p:cTn id="202" presetID="53" presetClass="exit" presetSubtype="0" fill="hold" grpId="1" nodeType="withEffect">
                                  <p:stCondLst>
                                    <p:cond delay="0"/>
                                  </p:stCondLst>
                                  <p:childTnLst>
                                    <p:anim calcmode="lin" valueType="num">
                                      <p:cBhvr>
                                        <p:cTn id="203" dur="500"/>
                                        <p:tgtEl>
                                          <p:spTgt spid="239653"/>
                                        </p:tgtEl>
                                        <p:attrNameLst>
                                          <p:attrName>ppt_w</p:attrName>
                                        </p:attrNameLst>
                                      </p:cBhvr>
                                      <p:tavLst>
                                        <p:tav tm="0">
                                          <p:val>
                                            <p:strVal val="ppt_w"/>
                                          </p:val>
                                        </p:tav>
                                        <p:tav tm="100000">
                                          <p:val>
                                            <p:fltVal val="0"/>
                                          </p:val>
                                        </p:tav>
                                      </p:tavLst>
                                    </p:anim>
                                    <p:anim calcmode="lin" valueType="num">
                                      <p:cBhvr>
                                        <p:cTn id="204" dur="500"/>
                                        <p:tgtEl>
                                          <p:spTgt spid="239653"/>
                                        </p:tgtEl>
                                        <p:attrNameLst>
                                          <p:attrName>ppt_h</p:attrName>
                                        </p:attrNameLst>
                                      </p:cBhvr>
                                      <p:tavLst>
                                        <p:tav tm="0">
                                          <p:val>
                                            <p:strVal val="ppt_h"/>
                                          </p:val>
                                        </p:tav>
                                        <p:tav tm="100000">
                                          <p:val>
                                            <p:fltVal val="0"/>
                                          </p:val>
                                        </p:tav>
                                      </p:tavLst>
                                    </p:anim>
                                    <p:animEffect transition="out" filter="fade">
                                      <p:cBhvr>
                                        <p:cTn id="205" dur="500"/>
                                        <p:tgtEl>
                                          <p:spTgt spid="239653"/>
                                        </p:tgtEl>
                                      </p:cBhvr>
                                    </p:animEffect>
                                    <p:set>
                                      <p:cBhvr>
                                        <p:cTn id="206" dur="1" fill="hold">
                                          <p:stCondLst>
                                            <p:cond delay="499"/>
                                          </p:stCondLst>
                                        </p:cTn>
                                        <p:tgtEl>
                                          <p:spTgt spid="239653"/>
                                        </p:tgtEl>
                                        <p:attrNameLst>
                                          <p:attrName>style.visibility</p:attrName>
                                        </p:attrNameLst>
                                      </p:cBhvr>
                                      <p:to>
                                        <p:strVal val="hidden"/>
                                      </p:to>
                                    </p:set>
                                  </p:childTnLst>
                                </p:cTn>
                              </p:par>
                              <p:par>
                                <p:cTn id="207" presetID="53" presetClass="exit" presetSubtype="0" fill="hold" grpId="0" nodeType="withEffect">
                                  <p:stCondLst>
                                    <p:cond delay="0"/>
                                  </p:stCondLst>
                                  <p:childTnLst>
                                    <p:anim calcmode="lin" valueType="num">
                                      <p:cBhvr>
                                        <p:cTn id="208" dur="500"/>
                                        <p:tgtEl>
                                          <p:spTgt spid="239654"/>
                                        </p:tgtEl>
                                        <p:attrNameLst>
                                          <p:attrName>ppt_w</p:attrName>
                                        </p:attrNameLst>
                                      </p:cBhvr>
                                      <p:tavLst>
                                        <p:tav tm="0">
                                          <p:val>
                                            <p:strVal val="ppt_w"/>
                                          </p:val>
                                        </p:tav>
                                        <p:tav tm="100000">
                                          <p:val>
                                            <p:fltVal val="0"/>
                                          </p:val>
                                        </p:tav>
                                      </p:tavLst>
                                    </p:anim>
                                    <p:anim calcmode="lin" valueType="num">
                                      <p:cBhvr>
                                        <p:cTn id="209" dur="500"/>
                                        <p:tgtEl>
                                          <p:spTgt spid="239654"/>
                                        </p:tgtEl>
                                        <p:attrNameLst>
                                          <p:attrName>ppt_h</p:attrName>
                                        </p:attrNameLst>
                                      </p:cBhvr>
                                      <p:tavLst>
                                        <p:tav tm="0">
                                          <p:val>
                                            <p:strVal val="ppt_h"/>
                                          </p:val>
                                        </p:tav>
                                        <p:tav tm="100000">
                                          <p:val>
                                            <p:fltVal val="0"/>
                                          </p:val>
                                        </p:tav>
                                      </p:tavLst>
                                    </p:anim>
                                    <p:animEffect transition="out" filter="fade">
                                      <p:cBhvr>
                                        <p:cTn id="210" dur="500"/>
                                        <p:tgtEl>
                                          <p:spTgt spid="239654"/>
                                        </p:tgtEl>
                                      </p:cBhvr>
                                    </p:animEffect>
                                    <p:set>
                                      <p:cBhvr>
                                        <p:cTn id="211" dur="1" fill="hold">
                                          <p:stCondLst>
                                            <p:cond delay="499"/>
                                          </p:stCondLst>
                                        </p:cTn>
                                        <p:tgtEl>
                                          <p:spTgt spid="239654"/>
                                        </p:tgtEl>
                                        <p:attrNameLst>
                                          <p:attrName>style.visibility</p:attrName>
                                        </p:attrNameLst>
                                      </p:cBhvr>
                                      <p:to>
                                        <p:strVal val="hidden"/>
                                      </p:to>
                                    </p:set>
                                  </p:childTnLst>
                                </p:cTn>
                              </p:par>
                              <p:par>
                                <p:cTn id="212" presetID="53" presetClass="exit" presetSubtype="0" fill="hold" grpId="0" nodeType="withEffect">
                                  <p:stCondLst>
                                    <p:cond delay="0"/>
                                  </p:stCondLst>
                                  <p:childTnLst>
                                    <p:anim calcmode="lin" valueType="num">
                                      <p:cBhvr>
                                        <p:cTn id="213" dur="500"/>
                                        <p:tgtEl>
                                          <p:spTgt spid="239655"/>
                                        </p:tgtEl>
                                        <p:attrNameLst>
                                          <p:attrName>ppt_w</p:attrName>
                                        </p:attrNameLst>
                                      </p:cBhvr>
                                      <p:tavLst>
                                        <p:tav tm="0">
                                          <p:val>
                                            <p:strVal val="ppt_w"/>
                                          </p:val>
                                        </p:tav>
                                        <p:tav tm="100000">
                                          <p:val>
                                            <p:fltVal val="0"/>
                                          </p:val>
                                        </p:tav>
                                      </p:tavLst>
                                    </p:anim>
                                    <p:anim calcmode="lin" valueType="num">
                                      <p:cBhvr>
                                        <p:cTn id="214" dur="500"/>
                                        <p:tgtEl>
                                          <p:spTgt spid="239655"/>
                                        </p:tgtEl>
                                        <p:attrNameLst>
                                          <p:attrName>ppt_h</p:attrName>
                                        </p:attrNameLst>
                                      </p:cBhvr>
                                      <p:tavLst>
                                        <p:tav tm="0">
                                          <p:val>
                                            <p:strVal val="ppt_h"/>
                                          </p:val>
                                        </p:tav>
                                        <p:tav tm="100000">
                                          <p:val>
                                            <p:fltVal val="0"/>
                                          </p:val>
                                        </p:tav>
                                      </p:tavLst>
                                    </p:anim>
                                    <p:animEffect transition="out" filter="fade">
                                      <p:cBhvr>
                                        <p:cTn id="215" dur="500"/>
                                        <p:tgtEl>
                                          <p:spTgt spid="239655"/>
                                        </p:tgtEl>
                                      </p:cBhvr>
                                    </p:animEffect>
                                    <p:set>
                                      <p:cBhvr>
                                        <p:cTn id="216" dur="1" fill="hold">
                                          <p:stCondLst>
                                            <p:cond delay="499"/>
                                          </p:stCondLst>
                                        </p:cTn>
                                        <p:tgtEl>
                                          <p:spTgt spid="239655"/>
                                        </p:tgtEl>
                                        <p:attrNameLst>
                                          <p:attrName>style.visibility</p:attrName>
                                        </p:attrNameLst>
                                      </p:cBhvr>
                                      <p:to>
                                        <p:strVal val="hidden"/>
                                      </p:to>
                                    </p:set>
                                  </p:childTnLst>
                                </p:cTn>
                              </p:par>
                              <p:par>
                                <p:cTn id="217" presetID="0" presetClass="path" presetSubtype="0" accel="50000" decel="50000" fill="hold" grpId="0" nodeType="withEffect">
                                  <p:stCondLst>
                                    <p:cond delay="0"/>
                                  </p:stCondLst>
                                  <p:childTnLst>
                                    <p:animMotion origin="layout" path="M -0.00052 0.00069 L -0.1599 -0.30209 " pathEditMode="relative" rAng="0" ptsTypes="AA">
                                      <p:cBhvr>
                                        <p:cTn id="218" dur="1000" fill="hold"/>
                                        <p:tgtEl>
                                          <p:spTgt spid="239661"/>
                                        </p:tgtEl>
                                        <p:attrNameLst>
                                          <p:attrName>ppt_x</p:attrName>
                                          <p:attrName>ppt_y</p:attrName>
                                        </p:attrNameLst>
                                      </p:cBhvr>
                                      <p:rCtr x="-80" y="-151"/>
                                    </p:animMotion>
                                  </p:childTnLst>
                                </p:cTn>
                              </p:par>
                              <p:par>
                                <p:cTn id="219" presetID="0" presetClass="path" presetSubtype="0" accel="50000" decel="50000" fill="hold" grpId="0" nodeType="withEffect">
                                  <p:stCondLst>
                                    <p:cond delay="0"/>
                                  </p:stCondLst>
                                  <p:childTnLst>
                                    <p:animMotion origin="layout" path="M -2.77778E-7 -4.81481E-6 L -2.77778E-7 0.05417 " pathEditMode="relative" rAng="0" ptsTypes="AA">
                                      <p:cBhvr>
                                        <p:cTn id="220" dur="1000" fill="hold"/>
                                        <p:tgtEl>
                                          <p:spTgt spid="239630"/>
                                        </p:tgtEl>
                                        <p:attrNameLst>
                                          <p:attrName>ppt_x</p:attrName>
                                          <p:attrName>ppt_y</p:attrName>
                                        </p:attrNameLst>
                                      </p:cBhvr>
                                      <p:rCtr x="0" y="27"/>
                                    </p:animMotion>
                                  </p:childTnLst>
                                </p:cTn>
                              </p:par>
                              <p:par>
                                <p:cTn id="221" presetID="0" presetClass="path" presetSubtype="0" accel="50000" decel="50000" fill="hold" grpId="0" nodeType="withEffect">
                                  <p:stCondLst>
                                    <p:cond delay="0"/>
                                  </p:stCondLst>
                                  <p:childTnLst>
                                    <p:animMotion origin="layout" path="M -1.11111E-6 3.7037E-7 L -0.26406 -0.19236 " pathEditMode="relative" rAng="0" ptsTypes="AA">
                                      <p:cBhvr>
                                        <p:cTn id="222" dur="1000" fill="hold"/>
                                        <p:tgtEl>
                                          <p:spTgt spid="239662"/>
                                        </p:tgtEl>
                                        <p:attrNameLst>
                                          <p:attrName>ppt_x</p:attrName>
                                          <p:attrName>ppt_y</p:attrName>
                                        </p:attrNameLst>
                                      </p:cBhvr>
                                      <p:rCtr x="-132" y="-96"/>
                                    </p:animMotion>
                                  </p:childTnLst>
                                </p:cTn>
                              </p:par>
                              <p:par>
                                <p:cTn id="223" presetID="0" presetClass="path" presetSubtype="0" accel="50000" decel="50000" fill="hold" grpId="0" nodeType="withEffect">
                                  <p:stCondLst>
                                    <p:cond delay="0"/>
                                  </p:stCondLst>
                                  <p:childTnLst>
                                    <p:animMotion origin="layout" path="M 1.38889E-6 4.07407E-6 L -0.28073 -0.2132 " pathEditMode="relative" rAng="0" ptsTypes="AA">
                                      <p:cBhvr>
                                        <p:cTn id="224" dur="1000" fill="hold"/>
                                        <p:tgtEl>
                                          <p:spTgt spid="239664"/>
                                        </p:tgtEl>
                                        <p:attrNameLst>
                                          <p:attrName>ppt_x</p:attrName>
                                          <p:attrName>ppt_y</p:attrName>
                                        </p:attrNameLst>
                                      </p:cBhvr>
                                      <p:rCtr x="-140" y="-107"/>
                                    </p:animMotion>
                                  </p:childTnLst>
                                </p:cTn>
                              </p:par>
                              <p:par>
                                <p:cTn id="225" presetID="0" presetClass="path" presetSubtype="0" accel="50000" decel="50000" fill="hold" grpId="0" nodeType="withEffect">
                                  <p:stCondLst>
                                    <p:cond delay="0"/>
                                  </p:stCondLst>
                                  <p:childTnLst>
                                    <p:animMotion origin="layout" path="M -0.0007 -0.00092 L -0.28142 -0.10509 " pathEditMode="relative" rAng="0" ptsTypes="AA">
                                      <p:cBhvr>
                                        <p:cTn id="226" dur="1000" fill="hold"/>
                                        <p:tgtEl>
                                          <p:spTgt spid="239665"/>
                                        </p:tgtEl>
                                        <p:attrNameLst>
                                          <p:attrName>ppt_x</p:attrName>
                                          <p:attrName>ppt_y</p:attrName>
                                        </p:attrNameLst>
                                      </p:cBhvr>
                                      <p:rCtr x="-140" y="-52"/>
                                    </p:animMotion>
                                  </p:childTnLst>
                                </p:cTn>
                              </p:par>
                              <p:par>
                                <p:cTn id="227" presetID="0" presetClass="path" presetSubtype="0" accel="50000" decel="50000" fill="hold" grpId="0" nodeType="withEffect">
                                  <p:stCondLst>
                                    <p:cond delay="0"/>
                                  </p:stCondLst>
                                  <p:childTnLst>
                                    <p:animMotion origin="layout" path="M -0.00017 -0.00023 L -0.28038 -0.09953 " pathEditMode="relative" rAng="0" ptsTypes="AA">
                                      <p:cBhvr>
                                        <p:cTn id="228" dur="1000" fill="hold"/>
                                        <p:tgtEl>
                                          <p:spTgt spid="239666"/>
                                        </p:tgtEl>
                                        <p:attrNameLst>
                                          <p:attrName>ppt_x</p:attrName>
                                          <p:attrName>ppt_y</p:attrName>
                                        </p:attrNameLst>
                                      </p:cBhvr>
                                      <p:rCtr x="-140" y="-50"/>
                                    </p:animMotion>
                                  </p:childTnLst>
                                </p:cTn>
                              </p:par>
                              <p:par>
                                <p:cTn id="229" presetID="53" presetClass="entr" presetSubtype="0" fill="hold" grpId="0" nodeType="withEffect">
                                  <p:stCondLst>
                                    <p:cond delay="0"/>
                                  </p:stCondLst>
                                  <p:childTnLst>
                                    <p:set>
                                      <p:cBhvr>
                                        <p:cTn id="230" dur="1" fill="hold">
                                          <p:stCondLst>
                                            <p:cond delay="0"/>
                                          </p:stCondLst>
                                        </p:cTn>
                                        <p:tgtEl>
                                          <p:spTgt spid="239684"/>
                                        </p:tgtEl>
                                        <p:attrNameLst>
                                          <p:attrName>style.visibility</p:attrName>
                                        </p:attrNameLst>
                                      </p:cBhvr>
                                      <p:to>
                                        <p:strVal val="visible"/>
                                      </p:to>
                                    </p:set>
                                    <p:anim calcmode="lin" valueType="num">
                                      <p:cBhvr>
                                        <p:cTn id="231" dur="500" fill="hold"/>
                                        <p:tgtEl>
                                          <p:spTgt spid="239684"/>
                                        </p:tgtEl>
                                        <p:attrNameLst>
                                          <p:attrName>ppt_w</p:attrName>
                                        </p:attrNameLst>
                                      </p:cBhvr>
                                      <p:tavLst>
                                        <p:tav tm="0">
                                          <p:val>
                                            <p:fltVal val="0"/>
                                          </p:val>
                                        </p:tav>
                                        <p:tav tm="100000">
                                          <p:val>
                                            <p:strVal val="#ppt_w"/>
                                          </p:val>
                                        </p:tav>
                                      </p:tavLst>
                                    </p:anim>
                                    <p:anim calcmode="lin" valueType="num">
                                      <p:cBhvr>
                                        <p:cTn id="232" dur="500" fill="hold"/>
                                        <p:tgtEl>
                                          <p:spTgt spid="239684"/>
                                        </p:tgtEl>
                                        <p:attrNameLst>
                                          <p:attrName>ppt_h</p:attrName>
                                        </p:attrNameLst>
                                      </p:cBhvr>
                                      <p:tavLst>
                                        <p:tav tm="0">
                                          <p:val>
                                            <p:fltVal val="0"/>
                                          </p:val>
                                        </p:tav>
                                        <p:tav tm="100000">
                                          <p:val>
                                            <p:strVal val="#ppt_h"/>
                                          </p:val>
                                        </p:tav>
                                      </p:tavLst>
                                    </p:anim>
                                    <p:animEffect transition="in" filter="fade">
                                      <p:cBhvr>
                                        <p:cTn id="233" dur="500"/>
                                        <p:tgtEl>
                                          <p:spTgt spid="239684"/>
                                        </p:tgtEl>
                                      </p:cBhvr>
                                    </p:animEffect>
                                  </p:childTnLst>
                                </p:cTn>
                              </p:par>
                              <p:par>
                                <p:cTn id="234" presetID="53" presetClass="entr" presetSubtype="0" fill="hold" grpId="0" nodeType="withEffect">
                                  <p:stCondLst>
                                    <p:cond delay="300"/>
                                  </p:stCondLst>
                                  <p:childTnLst>
                                    <p:set>
                                      <p:cBhvr>
                                        <p:cTn id="235" dur="1" fill="hold">
                                          <p:stCondLst>
                                            <p:cond delay="0"/>
                                          </p:stCondLst>
                                        </p:cTn>
                                        <p:tgtEl>
                                          <p:spTgt spid="239685"/>
                                        </p:tgtEl>
                                        <p:attrNameLst>
                                          <p:attrName>style.visibility</p:attrName>
                                        </p:attrNameLst>
                                      </p:cBhvr>
                                      <p:to>
                                        <p:strVal val="visible"/>
                                      </p:to>
                                    </p:set>
                                    <p:anim calcmode="lin" valueType="num">
                                      <p:cBhvr>
                                        <p:cTn id="236" dur="500" fill="hold"/>
                                        <p:tgtEl>
                                          <p:spTgt spid="239685"/>
                                        </p:tgtEl>
                                        <p:attrNameLst>
                                          <p:attrName>ppt_w</p:attrName>
                                        </p:attrNameLst>
                                      </p:cBhvr>
                                      <p:tavLst>
                                        <p:tav tm="0">
                                          <p:val>
                                            <p:fltVal val="0"/>
                                          </p:val>
                                        </p:tav>
                                        <p:tav tm="100000">
                                          <p:val>
                                            <p:strVal val="#ppt_w"/>
                                          </p:val>
                                        </p:tav>
                                      </p:tavLst>
                                    </p:anim>
                                    <p:anim calcmode="lin" valueType="num">
                                      <p:cBhvr>
                                        <p:cTn id="237" dur="500" fill="hold"/>
                                        <p:tgtEl>
                                          <p:spTgt spid="239685"/>
                                        </p:tgtEl>
                                        <p:attrNameLst>
                                          <p:attrName>ppt_h</p:attrName>
                                        </p:attrNameLst>
                                      </p:cBhvr>
                                      <p:tavLst>
                                        <p:tav tm="0">
                                          <p:val>
                                            <p:fltVal val="0"/>
                                          </p:val>
                                        </p:tav>
                                        <p:tav tm="100000">
                                          <p:val>
                                            <p:strVal val="#ppt_h"/>
                                          </p:val>
                                        </p:tav>
                                      </p:tavLst>
                                    </p:anim>
                                    <p:animEffect transition="in" filter="fade">
                                      <p:cBhvr>
                                        <p:cTn id="238" dur="500"/>
                                        <p:tgtEl>
                                          <p:spTgt spid="239685"/>
                                        </p:tgtEl>
                                      </p:cBhvr>
                                    </p:animEffect>
                                  </p:childTnLst>
                                </p:cTn>
                              </p:par>
                              <p:par>
                                <p:cTn id="239" presetID="53" presetClass="entr" presetSubtype="0" fill="hold" grpId="0" nodeType="withEffect">
                                  <p:stCondLst>
                                    <p:cond delay="300"/>
                                  </p:stCondLst>
                                  <p:childTnLst>
                                    <p:set>
                                      <p:cBhvr>
                                        <p:cTn id="240" dur="1" fill="hold">
                                          <p:stCondLst>
                                            <p:cond delay="0"/>
                                          </p:stCondLst>
                                        </p:cTn>
                                        <p:tgtEl>
                                          <p:spTgt spid="239686"/>
                                        </p:tgtEl>
                                        <p:attrNameLst>
                                          <p:attrName>style.visibility</p:attrName>
                                        </p:attrNameLst>
                                      </p:cBhvr>
                                      <p:to>
                                        <p:strVal val="visible"/>
                                      </p:to>
                                    </p:set>
                                    <p:anim calcmode="lin" valueType="num">
                                      <p:cBhvr>
                                        <p:cTn id="241" dur="500" fill="hold"/>
                                        <p:tgtEl>
                                          <p:spTgt spid="239686"/>
                                        </p:tgtEl>
                                        <p:attrNameLst>
                                          <p:attrName>ppt_w</p:attrName>
                                        </p:attrNameLst>
                                      </p:cBhvr>
                                      <p:tavLst>
                                        <p:tav tm="0">
                                          <p:val>
                                            <p:fltVal val="0"/>
                                          </p:val>
                                        </p:tav>
                                        <p:tav tm="100000">
                                          <p:val>
                                            <p:strVal val="#ppt_w"/>
                                          </p:val>
                                        </p:tav>
                                      </p:tavLst>
                                    </p:anim>
                                    <p:anim calcmode="lin" valueType="num">
                                      <p:cBhvr>
                                        <p:cTn id="242" dur="500" fill="hold"/>
                                        <p:tgtEl>
                                          <p:spTgt spid="239686"/>
                                        </p:tgtEl>
                                        <p:attrNameLst>
                                          <p:attrName>ppt_h</p:attrName>
                                        </p:attrNameLst>
                                      </p:cBhvr>
                                      <p:tavLst>
                                        <p:tav tm="0">
                                          <p:val>
                                            <p:fltVal val="0"/>
                                          </p:val>
                                        </p:tav>
                                        <p:tav tm="100000">
                                          <p:val>
                                            <p:strVal val="#ppt_h"/>
                                          </p:val>
                                        </p:tav>
                                      </p:tavLst>
                                    </p:anim>
                                    <p:animEffect transition="in" filter="fade">
                                      <p:cBhvr>
                                        <p:cTn id="243" dur="500"/>
                                        <p:tgtEl>
                                          <p:spTgt spid="239686"/>
                                        </p:tgtEl>
                                      </p:cBhvr>
                                    </p:animEffect>
                                  </p:childTnLst>
                                </p:cTn>
                              </p:par>
                              <p:par>
                                <p:cTn id="244" presetID="53" presetClass="entr" presetSubtype="0" fill="hold" grpId="0" nodeType="withEffect">
                                  <p:stCondLst>
                                    <p:cond delay="300"/>
                                  </p:stCondLst>
                                  <p:childTnLst>
                                    <p:set>
                                      <p:cBhvr>
                                        <p:cTn id="245" dur="1" fill="hold">
                                          <p:stCondLst>
                                            <p:cond delay="0"/>
                                          </p:stCondLst>
                                        </p:cTn>
                                        <p:tgtEl>
                                          <p:spTgt spid="239687"/>
                                        </p:tgtEl>
                                        <p:attrNameLst>
                                          <p:attrName>style.visibility</p:attrName>
                                        </p:attrNameLst>
                                      </p:cBhvr>
                                      <p:to>
                                        <p:strVal val="visible"/>
                                      </p:to>
                                    </p:set>
                                    <p:anim calcmode="lin" valueType="num">
                                      <p:cBhvr>
                                        <p:cTn id="246" dur="500" fill="hold"/>
                                        <p:tgtEl>
                                          <p:spTgt spid="239687"/>
                                        </p:tgtEl>
                                        <p:attrNameLst>
                                          <p:attrName>ppt_w</p:attrName>
                                        </p:attrNameLst>
                                      </p:cBhvr>
                                      <p:tavLst>
                                        <p:tav tm="0">
                                          <p:val>
                                            <p:fltVal val="0"/>
                                          </p:val>
                                        </p:tav>
                                        <p:tav tm="100000">
                                          <p:val>
                                            <p:strVal val="#ppt_w"/>
                                          </p:val>
                                        </p:tav>
                                      </p:tavLst>
                                    </p:anim>
                                    <p:anim calcmode="lin" valueType="num">
                                      <p:cBhvr>
                                        <p:cTn id="247" dur="500" fill="hold"/>
                                        <p:tgtEl>
                                          <p:spTgt spid="239687"/>
                                        </p:tgtEl>
                                        <p:attrNameLst>
                                          <p:attrName>ppt_h</p:attrName>
                                        </p:attrNameLst>
                                      </p:cBhvr>
                                      <p:tavLst>
                                        <p:tav tm="0">
                                          <p:val>
                                            <p:fltVal val="0"/>
                                          </p:val>
                                        </p:tav>
                                        <p:tav tm="100000">
                                          <p:val>
                                            <p:strVal val="#ppt_h"/>
                                          </p:val>
                                        </p:tav>
                                      </p:tavLst>
                                    </p:anim>
                                    <p:animEffect transition="in" filter="fade">
                                      <p:cBhvr>
                                        <p:cTn id="248" dur="500"/>
                                        <p:tgtEl>
                                          <p:spTgt spid="239687"/>
                                        </p:tgtEl>
                                      </p:cBhvr>
                                    </p:animEffect>
                                  </p:childTnLst>
                                </p:cTn>
                              </p:par>
                              <p:par>
                                <p:cTn id="249" presetID="53" presetClass="entr" presetSubtype="0" fill="hold" grpId="0" nodeType="withEffect">
                                  <p:stCondLst>
                                    <p:cond delay="300"/>
                                  </p:stCondLst>
                                  <p:childTnLst>
                                    <p:set>
                                      <p:cBhvr>
                                        <p:cTn id="250" dur="1" fill="hold">
                                          <p:stCondLst>
                                            <p:cond delay="0"/>
                                          </p:stCondLst>
                                        </p:cTn>
                                        <p:tgtEl>
                                          <p:spTgt spid="239688"/>
                                        </p:tgtEl>
                                        <p:attrNameLst>
                                          <p:attrName>style.visibility</p:attrName>
                                        </p:attrNameLst>
                                      </p:cBhvr>
                                      <p:to>
                                        <p:strVal val="visible"/>
                                      </p:to>
                                    </p:set>
                                    <p:anim calcmode="lin" valueType="num">
                                      <p:cBhvr>
                                        <p:cTn id="251" dur="500" fill="hold"/>
                                        <p:tgtEl>
                                          <p:spTgt spid="239688"/>
                                        </p:tgtEl>
                                        <p:attrNameLst>
                                          <p:attrName>ppt_w</p:attrName>
                                        </p:attrNameLst>
                                      </p:cBhvr>
                                      <p:tavLst>
                                        <p:tav tm="0">
                                          <p:val>
                                            <p:fltVal val="0"/>
                                          </p:val>
                                        </p:tav>
                                        <p:tav tm="100000">
                                          <p:val>
                                            <p:strVal val="#ppt_w"/>
                                          </p:val>
                                        </p:tav>
                                      </p:tavLst>
                                    </p:anim>
                                    <p:anim calcmode="lin" valueType="num">
                                      <p:cBhvr>
                                        <p:cTn id="252" dur="500" fill="hold"/>
                                        <p:tgtEl>
                                          <p:spTgt spid="239688"/>
                                        </p:tgtEl>
                                        <p:attrNameLst>
                                          <p:attrName>ppt_h</p:attrName>
                                        </p:attrNameLst>
                                      </p:cBhvr>
                                      <p:tavLst>
                                        <p:tav tm="0">
                                          <p:val>
                                            <p:fltVal val="0"/>
                                          </p:val>
                                        </p:tav>
                                        <p:tav tm="100000">
                                          <p:val>
                                            <p:strVal val="#ppt_h"/>
                                          </p:val>
                                        </p:tav>
                                      </p:tavLst>
                                    </p:anim>
                                    <p:animEffect transition="in" filter="fade">
                                      <p:cBhvr>
                                        <p:cTn id="253" dur="500"/>
                                        <p:tgtEl>
                                          <p:spTgt spid="239688"/>
                                        </p:tgtEl>
                                      </p:cBhvr>
                                    </p:animEffect>
                                  </p:childTnLst>
                                </p:cTn>
                              </p:par>
                              <p:par>
                                <p:cTn id="254" presetID="53" presetClass="entr" presetSubtype="0" fill="hold" grpId="0" nodeType="withEffect">
                                  <p:stCondLst>
                                    <p:cond delay="300"/>
                                  </p:stCondLst>
                                  <p:childTnLst>
                                    <p:set>
                                      <p:cBhvr>
                                        <p:cTn id="255" dur="1" fill="hold">
                                          <p:stCondLst>
                                            <p:cond delay="0"/>
                                          </p:stCondLst>
                                        </p:cTn>
                                        <p:tgtEl>
                                          <p:spTgt spid="239689"/>
                                        </p:tgtEl>
                                        <p:attrNameLst>
                                          <p:attrName>style.visibility</p:attrName>
                                        </p:attrNameLst>
                                      </p:cBhvr>
                                      <p:to>
                                        <p:strVal val="visible"/>
                                      </p:to>
                                    </p:set>
                                    <p:anim calcmode="lin" valueType="num">
                                      <p:cBhvr>
                                        <p:cTn id="256" dur="500" fill="hold"/>
                                        <p:tgtEl>
                                          <p:spTgt spid="239689"/>
                                        </p:tgtEl>
                                        <p:attrNameLst>
                                          <p:attrName>ppt_w</p:attrName>
                                        </p:attrNameLst>
                                      </p:cBhvr>
                                      <p:tavLst>
                                        <p:tav tm="0">
                                          <p:val>
                                            <p:fltVal val="0"/>
                                          </p:val>
                                        </p:tav>
                                        <p:tav tm="100000">
                                          <p:val>
                                            <p:strVal val="#ppt_w"/>
                                          </p:val>
                                        </p:tav>
                                      </p:tavLst>
                                    </p:anim>
                                    <p:anim calcmode="lin" valueType="num">
                                      <p:cBhvr>
                                        <p:cTn id="257" dur="500" fill="hold"/>
                                        <p:tgtEl>
                                          <p:spTgt spid="239689"/>
                                        </p:tgtEl>
                                        <p:attrNameLst>
                                          <p:attrName>ppt_h</p:attrName>
                                        </p:attrNameLst>
                                      </p:cBhvr>
                                      <p:tavLst>
                                        <p:tav tm="0">
                                          <p:val>
                                            <p:fltVal val="0"/>
                                          </p:val>
                                        </p:tav>
                                        <p:tav tm="100000">
                                          <p:val>
                                            <p:strVal val="#ppt_h"/>
                                          </p:val>
                                        </p:tav>
                                      </p:tavLst>
                                    </p:anim>
                                    <p:animEffect transition="in" filter="fade">
                                      <p:cBhvr>
                                        <p:cTn id="258" dur="500"/>
                                        <p:tgtEl>
                                          <p:spTgt spid="239689"/>
                                        </p:tgtEl>
                                      </p:cBhvr>
                                    </p:animEffect>
                                  </p:childTnLst>
                                </p:cTn>
                              </p:par>
                              <p:par>
                                <p:cTn id="259" presetID="53" presetClass="entr" presetSubtype="0" fill="hold" grpId="0" nodeType="withEffect">
                                  <p:stCondLst>
                                    <p:cond delay="300"/>
                                  </p:stCondLst>
                                  <p:childTnLst>
                                    <p:set>
                                      <p:cBhvr>
                                        <p:cTn id="260" dur="1" fill="hold">
                                          <p:stCondLst>
                                            <p:cond delay="0"/>
                                          </p:stCondLst>
                                        </p:cTn>
                                        <p:tgtEl>
                                          <p:spTgt spid="239690"/>
                                        </p:tgtEl>
                                        <p:attrNameLst>
                                          <p:attrName>style.visibility</p:attrName>
                                        </p:attrNameLst>
                                      </p:cBhvr>
                                      <p:to>
                                        <p:strVal val="visible"/>
                                      </p:to>
                                    </p:set>
                                    <p:anim calcmode="lin" valueType="num">
                                      <p:cBhvr>
                                        <p:cTn id="261" dur="500" fill="hold"/>
                                        <p:tgtEl>
                                          <p:spTgt spid="239690"/>
                                        </p:tgtEl>
                                        <p:attrNameLst>
                                          <p:attrName>ppt_w</p:attrName>
                                        </p:attrNameLst>
                                      </p:cBhvr>
                                      <p:tavLst>
                                        <p:tav tm="0">
                                          <p:val>
                                            <p:fltVal val="0"/>
                                          </p:val>
                                        </p:tav>
                                        <p:tav tm="100000">
                                          <p:val>
                                            <p:strVal val="#ppt_w"/>
                                          </p:val>
                                        </p:tav>
                                      </p:tavLst>
                                    </p:anim>
                                    <p:anim calcmode="lin" valueType="num">
                                      <p:cBhvr>
                                        <p:cTn id="262" dur="500" fill="hold"/>
                                        <p:tgtEl>
                                          <p:spTgt spid="239690"/>
                                        </p:tgtEl>
                                        <p:attrNameLst>
                                          <p:attrName>ppt_h</p:attrName>
                                        </p:attrNameLst>
                                      </p:cBhvr>
                                      <p:tavLst>
                                        <p:tav tm="0">
                                          <p:val>
                                            <p:fltVal val="0"/>
                                          </p:val>
                                        </p:tav>
                                        <p:tav tm="100000">
                                          <p:val>
                                            <p:strVal val="#ppt_h"/>
                                          </p:val>
                                        </p:tav>
                                      </p:tavLst>
                                    </p:anim>
                                    <p:animEffect transition="in" filter="fade">
                                      <p:cBhvr>
                                        <p:cTn id="263" dur="500"/>
                                        <p:tgtEl>
                                          <p:spTgt spid="239690"/>
                                        </p:tgtEl>
                                      </p:cBhvr>
                                    </p:animEffect>
                                  </p:childTnLst>
                                </p:cTn>
                              </p:par>
                              <p:par>
                                <p:cTn id="264" presetID="53" presetClass="entr" presetSubtype="0" fill="hold" grpId="0" nodeType="withEffect">
                                  <p:stCondLst>
                                    <p:cond delay="300"/>
                                  </p:stCondLst>
                                  <p:childTnLst>
                                    <p:set>
                                      <p:cBhvr>
                                        <p:cTn id="265" dur="1" fill="hold">
                                          <p:stCondLst>
                                            <p:cond delay="0"/>
                                          </p:stCondLst>
                                        </p:cTn>
                                        <p:tgtEl>
                                          <p:spTgt spid="239691"/>
                                        </p:tgtEl>
                                        <p:attrNameLst>
                                          <p:attrName>style.visibility</p:attrName>
                                        </p:attrNameLst>
                                      </p:cBhvr>
                                      <p:to>
                                        <p:strVal val="visible"/>
                                      </p:to>
                                    </p:set>
                                    <p:anim calcmode="lin" valueType="num">
                                      <p:cBhvr>
                                        <p:cTn id="266" dur="500" fill="hold"/>
                                        <p:tgtEl>
                                          <p:spTgt spid="239691"/>
                                        </p:tgtEl>
                                        <p:attrNameLst>
                                          <p:attrName>ppt_w</p:attrName>
                                        </p:attrNameLst>
                                      </p:cBhvr>
                                      <p:tavLst>
                                        <p:tav tm="0">
                                          <p:val>
                                            <p:fltVal val="0"/>
                                          </p:val>
                                        </p:tav>
                                        <p:tav tm="100000">
                                          <p:val>
                                            <p:strVal val="#ppt_w"/>
                                          </p:val>
                                        </p:tav>
                                      </p:tavLst>
                                    </p:anim>
                                    <p:anim calcmode="lin" valueType="num">
                                      <p:cBhvr>
                                        <p:cTn id="267" dur="500" fill="hold"/>
                                        <p:tgtEl>
                                          <p:spTgt spid="239691"/>
                                        </p:tgtEl>
                                        <p:attrNameLst>
                                          <p:attrName>ppt_h</p:attrName>
                                        </p:attrNameLst>
                                      </p:cBhvr>
                                      <p:tavLst>
                                        <p:tav tm="0">
                                          <p:val>
                                            <p:fltVal val="0"/>
                                          </p:val>
                                        </p:tav>
                                        <p:tav tm="100000">
                                          <p:val>
                                            <p:strVal val="#ppt_h"/>
                                          </p:val>
                                        </p:tav>
                                      </p:tavLst>
                                    </p:anim>
                                    <p:animEffect transition="in" filter="fade">
                                      <p:cBhvr>
                                        <p:cTn id="268" dur="500"/>
                                        <p:tgtEl>
                                          <p:spTgt spid="239691"/>
                                        </p:tgtEl>
                                      </p:cBhvr>
                                    </p:animEffect>
                                  </p:childTnLst>
                                </p:cTn>
                              </p:par>
                              <p:par>
                                <p:cTn id="269" presetID="53" presetClass="entr" presetSubtype="0" fill="hold" grpId="0" nodeType="withEffect">
                                  <p:stCondLst>
                                    <p:cond delay="300"/>
                                  </p:stCondLst>
                                  <p:childTnLst>
                                    <p:set>
                                      <p:cBhvr>
                                        <p:cTn id="270" dur="1" fill="hold">
                                          <p:stCondLst>
                                            <p:cond delay="0"/>
                                          </p:stCondLst>
                                        </p:cTn>
                                        <p:tgtEl>
                                          <p:spTgt spid="239692"/>
                                        </p:tgtEl>
                                        <p:attrNameLst>
                                          <p:attrName>style.visibility</p:attrName>
                                        </p:attrNameLst>
                                      </p:cBhvr>
                                      <p:to>
                                        <p:strVal val="visible"/>
                                      </p:to>
                                    </p:set>
                                    <p:anim calcmode="lin" valueType="num">
                                      <p:cBhvr>
                                        <p:cTn id="271" dur="500" fill="hold"/>
                                        <p:tgtEl>
                                          <p:spTgt spid="239692"/>
                                        </p:tgtEl>
                                        <p:attrNameLst>
                                          <p:attrName>ppt_w</p:attrName>
                                        </p:attrNameLst>
                                      </p:cBhvr>
                                      <p:tavLst>
                                        <p:tav tm="0">
                                          <p:val>
                                            <p:fltVal val="0"/>
                                          </p:val>
                                        </p:tav>
                                        <p:tav tm="100000">
                                          <p:val>
                                            <p:strVal val="#ppt_w"/>
                                          </p:val>
                                        </p:tav>
                                      </p:tavLst>
                                    </p:anim>
                                    <p:anim calcmode="lin" valueType="num">
                                      <p:cBhvr>
                                        <p:cTn id="272" dur="500" fill="hold"/>
                                        <p:tgtEl>
                                          <p:spTgt spid="239692"/>
                                        </p:tgtEl>
                                        <p:attrNameLst>
                                          <p:attrName>ppt_h</p:attrName>
                                        </p:attrNameLst>
                                      </p:cBhvr>
                                      <p:tavLst>
                                        <p:tav tm="0">
                                          <p:val>
                                            <p:fltVal val="0"/>
                                          </p:val>
                                        </p:tav>
                                        <p:tav tm="100000">
                                          <p:val>
                                            <p:strVal val="#ppt_h"/>
                                          </p:val>
                                        </p:tav>
                                      </p:tavLst>
                                    </p:anim>
                                    <p:animEffect transition="in" filter="fade">
                                      <p:cBhvr>
                                        <p:cTn id="273" dur="500"/>
                                        <p:tgtEl>
                                          <p:spTgt spid="239692"/>
                                        </p:tgtEl>
                                      </p:cBhvr>
                                    </p:animEffect>
                                  </p:childTnLst>
                                </p:cTn>
                              </p:par>
                              <p:par>
                                <p:cTn id="274" presetID="53" presetClass="entr" presetSubtype="0" fill="hold" grpId="0" nodeType="withEffect">
                                  <p:stCondLst>
                                    <p:cond delay="300"/>
                                  </p:stCondLst>
                                  <p:childTnLst>
                                    <p:set>
                                      <p:cBhvr>
                                        <p:cTn id="275" dur="1" fill="hold">
                                          <p:stCondLst>
                                            <p:cond delay="0"/>
                                          </p:stCondLst>
                                        </p:cTn>
                                        <p:tgtEl>
                                          <p:spTgt spid="239693"/>
                                        </p:tgtEl>
                                        <p:attrNameLst>
                                          <p:attrName>style.visibility</p:attrName>
                                        </p:attrNameLst>
                                      </p:cBhvr>
                                      <p:to>
                                        <p:strVal val="visible"/>
                                      </p:to>
                                    </p:set>
                                    <p:anim calcmode="lin" valueType="num">
                                      <p:cBhvr>
                                        <p:cTn id="276" dur="500" fill="hold"/>
                                        <p:tgtEl>
                                          <p:spTgt spid="239693"/>
                                        </p:tgtEl>
                                        <p:attrNameLst>
                                          <p:attrName>ppt_w</p:attrName>
                                        </p:attrNameLst>
                                      </p:cBhvr>
                                      <p:tavLst>
                                        <p:tav tm="0">
                                          <p:val>
                                            <p:fltVal val="0"/>
                                          </p:val>
                                        </p:tav>
                                        <p:tav tm="100000">
                                          <p:val>
                                            <p:strVal val="#ppt_w"/>
                                          </p:val>
                                        </p:tav>
                                      </p:tavLst>
                                    </p:anim>
                                    <p:anim calcmode="lin" valueType="num">
                                      <p:cBhvr>
                                        <p:cTn id="277" dur="500" fill="hold"/>
                                        <p:tgtEl>
                                          <p:spTgt spid="239693"/>
                                        </p:tgtEl>
                                        <p:attrNameLst>
                                          <p:attrName>ppt_h</p:attrName>
                                        </p:attrNameLst>
                                      </p:cBhvr>
                                      <p:tavLst>
                                        <p:tav tm="0">
                                          <p:val>
                                            <p:fltVal val="0"/>
                                          </p:val>
                                        </p:tav>
                                        <p:tav tm="100000">
                                          <p:val>
                                            <p:strVal val="#ppt_h"/>
                                          </p:val>
                                        </p:tav>
                                      </p:tavLst>
                                    </p:anim>
                                    <p:animEffect transition="in" filter="fade">
                                      <p:cBhvr>
                                        <p:cTn id="278" dur="500"/>
                                        <p:tgtEl>
                                          <p:spTgt spid="239693"/>
                                        </p:tgtEl>
                                      </p:cBhvr>
                                    </p:animEffec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nodeType="clickEffect">
                                  <p:stCondLst>
                                    <p:cond delay="0"/>
                                  </p:stCondLst>
                                  <p:childTnLst>
                                    <p:set>
                                      <p:cBhvr>
                                        <p:cTn id="282" dur="1" fill="hold">
                                          <p:stCondLst>
                                            <p:cond delay="0"/>
                                          </p:stCondLst>
                                        </p:cTn>
                                        <p:tgtEl>
                                          <p:spTgt spid="239620">
                                            <p:txEl>
                                              <p:pRg st="2" end="2"/>
                                            </p:txEl>
                                          </p:spTgt>
                                        </p:tgtEl>
                                        <p:attrNameLst>
                                          <p:attrName>style.visibility</p:attrName>
                                        </p:attrNameLst>
                                      </p:cBhvr>
                                      <p:to>
                                        <p:strVal val="visible"/>
                                      </p:to>
                                    </p:set>
                                  </p:childTnLst>
                                </p:cTn>
                              </p:par>
                              <p:par>
                                <p:cTn id="283" presetID="1" presetClass="entr" presetSubtype="0" fill="hold" nodeType="withEffect">
                                  <p:stCondLst>
                                    <p:cond delay="0"/>
                                  </p:stCondLst>
                                  <p:childTnLst>
                                    <p:set>
                                      <p:cBhvr>
                                        <p:cTn id="284" dur="1" fill="hold">
                                          <p:stCondLst>
                                            <p:cond delay="0"/>
                                          </p:stCondLst>
                                        </p:cTn>
                                        <p:tgtEl>
                                          <p:spTgt spid="2396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9" grpId="0" animBg="1"/>
      <p:bldP spid="239630" grpId="0" animBg="1"/>
      <p:bldP spid="239649" grpId="0" animBg="1"/>
      <p:bldP spid="239650" grpId="0" animBg="1"/>
      <p:bldP spid="239652" grpId="0" animBg="1"/>
      <p:bldP spid="239653" grpId="0" animBg="1"/>
      <p:bldP spid="239653" grpId="1" animBg="1"/>
      <p:bldP spid="239654" grpId="0" animBg="1"/>
      <p:bldP spid="239655" grpId="0" animBg="1"/>
      <p:bldP spid="239658" grpId="0" animBg="1"/>
      <p:bldP spid="239658" grpId="1" animBg="1"/>
      <p:bldP spid="239659" grpId="0" animBg="1"/>
      <p:bldP spid="239659" grpId="1" animBg="1"/>
      <p:bldP spid="239659" grpId="2" animBg="1"/>
      <p:bldP spid="239660" grpId="0" animBg="1"/>
      <p:bldP spid="239660" grpId="1" animBg="1"/>
      <p:bldP spid="239661" grpId="0" animBg="1"/>
      <p:bldP spid="239661" grpId="1" animBg="1"/>
      <p:bldP spid="239662" grpId="0" animBg="1"/>
      <p:bldP spid="239662" grpId="1" animBg="1"/>
      <p:bldP spid="239663" grpId="0" animBg="1"/>
      <p:bldP spid="239663" grpId="1" animBg="1"/>
      <p:bldP spid="239664" grpId="0" animBg="1"/>
      <p:bldP spid="239664" grpId="1" animBg="1"/>
      <p:bldP spid="239665" grpId="0" animBg="1"/>
      <p:bldP spid="239665" grpId="1" animBg="1"/>
      <p:bldP spid="239666" grpId="0" animBg="1"/>
      <p:bldP spid="239666" grpId="1" animBg="1"/>
      <p:bldP spid="239667" grpId="0" animBg="1"/>
      <p:bldP spid="239667" grpId="1" animBg="1"/>
      <p:bldP spid="239668" grpId="0" animBg="1"/>
      <p:bldP spid="239668" grpId="1" animBg="1"/>
      <p:bldP spid="239669" grpId="0" animBg="1"/>
      <p:bldP spid="239669" grpId="1" animBg="1"/>
      <p:bldP spid="239670" grpId="0"/>
      <p:bldP spid="239670" grpId="1"/>
      <p:bldP spid="239671" grpId="0"/>
      <p:bldP spid="239671" grpId="1"/>
      <p:bldP spid="239672" grpId="0" animBg="1"/>
      <p:bldP spid="239672" grpId="1" animBg="1"/>
      <p:bldP spid="239673" grpId="0" animBg="1"/>
      <p:bldP spid="239673" grpId="1" animBg="1"/>
      <p:bldP spid="239674" grpId="0" animBg="1"/>
      <p:bldP spid="239674" grpId="1" animBg="1"/>
      <p:bldP spid="239675" grpId="0" animBg="1"/>
      <p:bldP spid="239675" grpId="1" animBg="1"/>
      <p:bldP spid="239676" grpId="0" animBg="1"/>
      <p:bldP spid="239676" grpId="1" animBg="1"/>
      <p:bldP spid="239677" grpId="0" animBg="1"/>
      <p:bldP spid="239677" grpId="1" animBg="1"/>
      <p:bldP spid="239678" grpId="0" animBg="1"/>
      <p:bldP spid="239678" grpId="1" animBg="1"/>
      <p:bldP spid="239679" grpId="0" animBg="1"/>
      <p:bldP spid="239679" grpId="1" animBg="1"/>
      <p:bldP spid="239679" grpId="2" animBg="1"/>
      <p:bldP spid="239680" grpId="0" animBg="1"/>
      <p:bldP spid="239680" grpId="1" animBg="1"/>
      <p:bldP spid="239681" grpId="0" animBg="1"/>
      <p:bldP spid="239681" grpId="1" animBg="1"/>
      <p:bldP spid="239682" grpId="0"/>
      <p:bldP spid="239682" grpId="1"/>
      <p:bldP spid="239684" grpId="0" animBg="1"/>
      <p:bldP spid="239685" grpId="0" animBg="1"/>
      <p:bldP spid="239686" grpId="0" animBg="1"/>
      <p:bldP spid="239687" grpId="0" animBg="1"/>
      <p:bldP spid="239688" grpId="0" animBg="1"/>
      <p:bldP spid="239689" grpId="0" animBg="1"/>
      <p:bldP spid="239690" grpId="0" animBg="1"/>
      <p:bldP spid="239691" grpId="0" animBg="1"/>
      <p:bldP spid="239692" grpId="0" animBg="1"/>
      <p:bldP spid="2396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36" y="379562"/>
            <a:ext cx="10332720" cy="723900"/>
          </a:xfrm>
        </p:spPr>
        <p:txBody>
          <a:bodyPr>
            <a:normAutofit fontScale="90000"/>
          </a:bodyPr>
          <a:lstStyle/>
          <a:p>
            <a:pPr>
              <a:defRPr/>
            </a:pPr>
            <a:r>
              <a:rPr lang="en-US" b="1" dirty="0" smtClean="0"/>
              <a:t>IIS 7 </a:t>
            </a:r>
            <a:r>
              <a:rPr lang="tr-TR" b="1" dirty="0" smtClean="0"/>
              <a:t>Konfigürasyon Sistemi</a:t>
            </a:r>
            <a:r>
              <a:rPr lang="en-US" dirty="0" smtClean="0"/>
              <a:t>	</a:t>
            </a:r>
            <a:endParaRPr sz="3700" b="1" i="1"/>
          </a:p>
        </p:txBody>
      </p:sp>
      <p:sp>
        <p:nvSpPr>
          <p:cNvPr id="3" name="Content Placeholder 2"/>
          <p:cNvSpPr>
            <a:spLocks noGrp="1"/>
          </p:cNvSpPr>
          <p:nvPr>
            <p:ph sz="quarter" idx="1"/>
          </p:nvPr>
        </p:nvSpPr>
        <p:spPr>
          <a:xfrm>
            <a:off x="628003" y="1388534"/>
            <a:ext cx="9601200" cy="6112933"/>
          </a:xfrm>
        </p:spPr>
        <p:txBody>
          <a:bodyPr>
            <a:normAutofit/>
          </a:bodyPr>
          <a:lstStyle/>
          <a:p>
            <a:pPr marL="329184" indent="-329184">
              <a:buFont typeface="Wingdings 2"/>
              <a:buChar char=""/>
              <a:defRPr/>
            </a:pPr>
            <a:r>
              <a:rPr lang="en-US" sz="4400" dirty="0" smtClean="0"/>
              <a:t>Metabase.xml (</a:t>
            </a:r>
            <a:r>
              <a:rPr lang="tr-TR" sz="4400" dirty="0" smtClean="0"/>
              <a:t>veya </a:t>
            </a:r>
            <a:r>
              <a:rPr lang="en-US" sz="4400" dirty="0" smtClean="0"/>
              <a:t>.bin) </a:t>
            </a:r>
            <a:r>
              <a:rPr lang="tr-TR" sz="4400" dirty="0" smtClean="0"/>
              <a:t>yerine artık </a:t>
            </a:r>
            <a:r>
              <a:rPr lang="tr-TR" sz="4400" dirty="0" err="1" smtClean="0"/>
              <a:t>herşey</a:t>
            </a:r>
            <a:r>
              <a:rPr lang="en-US" sz="4400" dirty="0" smtClean="0"/>
              <a:t> </a:t>
            </a:r>
            <a:r>
              <a:rPr lang="en-US" sz="4400" dirty="0" err="1" smtClean="0"/>
              <a:t>Applicationhost.config</a:t>
            </a:r>
            <a:r>
              <a:rPr lang="tr-TR" sz="4400" dirty="0" smtClean="0"/>
              <a:t> dosyasında</a:t>
            </a:r>
          </a:p>
          <a:p>
            <a:pPr marL="754634" lvl="1" indent="-329184">
              <a:buFont typeface="Wingdings 2"/>
              <a:buChar char=""/>
              <a:defRPr/>
            </a:pPr>
            <a:r>
              <a:rPr lang="en-US" sz="4000" dirty="0" smtClean="0"/>
              <a:t>&lt;windows&gt;\System32\</a:t>
            </a:r>
            <a:r>
              <a:rPr lang="en-US" sz="4000" dirty="0" err="1" smtClean="0"/>
              <a:t>InetSrv</a:t>
            </a:r>
            <a:r>
              <a:rPr lang="en-US" sz="4000" dirty="0" smtClean="0"/>
              <a:t>\</a:t>
            </a:r>
          </a:p>
          <a:p>
            <a:pPr marL="769240" lvl="1" indent="-329184">
              <a:buFont typeface="Wingdings 2"/>
              <a:buChar char=""/>
              <a:defRPr/>
            </a:pPr>
            <a:endParaRPr lang="en-US" sz="5900" dirty="0" smtClean="0"/>
          </a:p>
          <a:p>
            <a:pPr marL="329184" indent="-329184">
              <a:buFont typeface="Wingdings 2"/>
              <a:buChar char=""/>
              <a:defRPr/>
            </a:pPr>
            <a:endParaRPr lang="en-US" sz="6100" dirty="0" smtClean="0"/>
          </a:p>
          <a:p>
            <a:pPr marL="328040" indent="-329184">
              <a:buFont typeface="Wingdings 2"/>
              <a:buChar char=""/>
              <a:defRPr/>
            </a:pPr>
            <a:endParaRPr lang="en-US" sz="5500" dirty="0" smtClean="0"/>
          </a:p>
          <a:p>
            <a:pPr marL="768096" lvl="1" indent="-329184">
              <a:buNone/>
              <a:defRPr/>
            </a:pPr>
            <a:endParaRPr lang="en-US" sz="5300" dirty="0" smtClean="0"/>
          </a:p>
          <a:p>
            <a:pPr marL="328040" indent="-329184">
              <a:buFont typeface="Wingdings 2"/>
              <a:buChar char=""/>
              <a:defRPr/>
            </a:pPr>
            <a:endParaRPr lang="en-US" sz="5300" dirty="0" smtClean="0"/>
          </a:p>
          <a:p>
            <a:pPr marL="328040" indent="-329184">
              <a:buFont typeface="Wingdings 2"/>
              <a:buChar char=""/>
              <a:defRPr/>
            </a:pPr>
            <a:endParaRPr lang="en-US" sz="5500" dirty="0" smtClean="0"/>
          </a:p>
          <a:p>
            <a:pPr marL="768096" lvl="1" indent="-329184">
              <a:buNone/>
              <a:defRPr/>
            </a:pPr>
            <a:endParaRPr lang="en-US" sz="400" dirty="0" smtClean="0"/>
          </a:p>
          <a:p>
            <a:pPr marL="328040" indent="-329184">
              <a:buFont typeface="Wingdings 2"/>
              <a:buChar char=""/>
              <a:defRPr/>
            </a:pPr>
            <a:endParaRPr lang="en-US" sz="500" dirty="0" smtClean="0"/>
          </a:p>
          <a:p>
            <a:pPr marL="329184" indent="-329184">
              <a:buFont typeface="Wingdings 2"/>
              <a:buChar char=""/>
              <a:defRPr/>
            </a:pPr>
            <a:endParaRPr lang="en-US" sz="500" dirty="0" smtClean="0"/>
          </a:p>
          <a:p>
            <a:pPr marL="329184" indent="-329184">
              <a:buFont typeface="Wingdings 2"/>
              <a:buChar char=""/>
              <a:defRPr/>
            </a:pPr>
            <a:endParaRPr lang="en-US" sz="500" dirty="0" smtClean="0"/>
          </a:p>
          <a:p>
            <a:pPr marL="328040" indent="-329184">
              <a:buFont typeface="Wingdings 2"/>
              <a:buChar char=""/>
              <a:defRPr/>
            </a:pPr>
            <a:endParaRPr lang="en-US" sz="5500" dirty="0" smtClean="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31789" y="5191419"/>
            <a:ext cx="9098034" cy="2625960"/>
          </a:xfrm>
          <a:prstGeom prst="rect">
            <a:avLst/>
          </a:prstGeom>
        </p:spPr>
        <p:style>
          <a:lnRef idx="1">
            <a:schemeClr val="accent1"/>
          </a:lnRef>
          <a:fillRef idx="2">
            <a:schemeClr val="accent1"/>
          </a:fillRef>
          <a:effectRef idx="1">
            <a:schemeClr val="accent1"/>
          </a:effectRef>
          <a:fontRef idx="minor">
            <a:schemeClr val="dk1"/>
          </a:fontRef>
        </p:style>
        <p:txBody>
          <a:bodyPr wrap="square">
            <a:noAutofit/>
          </a:bodyPr>
          <a:lstStyle/>
          <a:p>
            <a:pPr>
              <a:spcBef>
                <a:spcPct val="50000"/>
              </a:spcBef>
            </a:pPr>
            <a:endParaRPr lang="en-US" sz="2000" dirty="0">
              <a:solidFill>
                <a:schemeClr val="bg1"/>
              </a:solidFill>
              <a:cs typeface="Arial" pitchFamily="34" charset="0"/>
            </a:endParaRPr>
          </a:p>
        </p:txBody>
      </p:sp>
      <p:sp>
        <p:nvSpPr>
          <p:cNvPr id="30" name="Rectangle 29"/>
          <p:cNvSpPr/>
          <p:nvPr/>
        </p:nvSpPr>
        <p:spPr>
          <a:xfrm>
            <a:off x="733926" y="2149523"/>
            <a:ext cx="9111816" cy="2935883"/>
          </a:xfrm>
          <a:prstGeom prst="rect">
            <a:avLst/>
          </a:prstGeom>
        </p:spPr>
        <p:style>
          <a:lnRef idx="1">
            <a:schemeClr val="accent1"/>
          </a:lnRef>
          <a:fillRef idx="2">
            <a:schemeClr val="accent1"/>
          </a:fillRef>
          <a:effectRef idx="1">
            <a:schemeClr val="accent1"/>
          </a:effectRef>
          <a:fontRef idx="minor">
            <a:schemeClr val="dk1"/>
          </a:fontRef>
        </p:style>
        <p:txBody>
          <a:bodyPr wrap="square">
            <a:noAutofit/>
          </a:bodyPr>
          <a:lstStyle/>
          <a:p>
            <a:pPr>
              <a:spcBef>
                <a:spcPct val="50000"/>
              </a:spcBef>
            </a:pPr>
            <a:r>
              <a:rPr lang="en-US" sz="2000" dirty="0" smtClean="0">
                <a:solidFill>
                  <a:schemeClr val="bg1"/>
                </a:solidFill>
                <a:cs typeface="Arial" pitchFamily="34" charset="0"/>
              </a:rPr>
              <a:t>     </a:t>
            </a:r>
            <a:endParaRPr lang="en-US" sz="2000" dirty="0">
              <a:solidFill>
                <a:schemeClr val="bg1"/>
              </a:solidFill>
              <a:cs typeface="Arial" pitchFamily="34" charset="0"/>
            </a:endParaRPr>
          </a:p>
        </p:txBody>
      </p:sp>
      <p:sp>
        <p:nvSpPr>
          <p:cNvPr id="28" name="Rounded Rectangle 27"/>
          <p:cNvSpPr/>
          <p:nvPr/>
        </p:nvSpPr>
        <p:spPr bwMode="auto">
          <a:xfrm>
            <a:off x="3823900" y="2894219"/>
            <a:ext cx="2059566" cy="173923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6" name="Rounded Rectangle 25"/>
          <p:cNvSpPr/>
          <p:nvPr/>
        </p:nvSpPr>
        <p:spPr bwMode="auto">
          <a:xfrm>
            <a:off x="982795" y="2879129"/>
            <a:ext cx="2348753" cy="173923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a:xfrm>
            <a:off x="457200" y="276225"/>
            <a:ext cx="10058400" cy="1495794"/>
          </a:xfrm>
        </p:spPr>
        <p:txBody>
          <a:bodyPr/>
          <a:lstStyle/>
          <a:p>
            <a:r>
              <a:rPr lang="tr-TR" dirty="0" smtClean="0"/>
              <a:t>Konfigürasyon Sistemi</a:t>
            </a:r>
            <a:r>
              <a:rPr lang="en-US" dirty="0" smtClean="0"/>
              <a:t/>
            </a:r>
            <a:br>
              <a:rPr lang="en-US" dirty="0" smtClean="0"/>
            </a:br>
            <a:r>
              <a:rPr sz="4800" smtClean="0"/>
              <a:t>.NET + IIS7 </a:t>
            </a:r>
            <a:endParaRPr lang="en-US" dirty="0"/>
          </a:p>
        </p:txBody>
      </p:sp>
      <p:pic>
        <p:nvPicPr>
          <p:cNvPr id="92162" name="Picture 2" descr="\\eventsql\dvd27\Clip_Installer\DVD_ART\Artwork_Imagery\Shapes and Graphics\documents folders Pages\xml sheet.png"/>
          <p:cNvPicPr>
            <a:picLocks noChangeAspect="1" noChangeArrowheads="1"/>
          </p:cNvPicPr>
          <p:nvPr/>
        </p:nvPicPr>
        <p:blipFill>
          <a:blip r:embed="rId3"/>
          <a:srcRect/>
          <a:stretch>
            <a:fillRect/>
          </a:stretch>
        </p:blipFill>
        <p:spPr bwMode="auto">
          <a:xfrm>
            <a:off x="1683693" y="3153534"/>
            <a:ext cx="771525" cy="876300"/>
          </a:xfrm>
          <a:prstGeom prst="rect">
            <a:avLst/>
          </a:prstGeom>
          <a:noFill/>
        </p:spPr>
      </p:pic>
      <p:cxnSp>
        <p:nvCxnSpPr>
          <p:cNvPr id="22" name="Straight Connector 21"/>
          <p:cNvCxnSpPr/>
          <p:nvPr/>
        </p:nvCxnSpPr>
        <p:spPr>
          <a:xfrm flipV="1">
            <a:off x="4550754" y="7740557"/>
            <a:ext cx="3065929" cy="17929"/>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 descr="\\eventsql\dvd27\Clip_Installer\DVD_ART\Artwork_Imagery\Shapes and Graphics\documents folders Pages\xml sheet.png"/>
          <p:cNvPicPr>
            <a:picLocks noChangeAspect="1" noChangeArrowheads="1"/>
          </p:cNvPicPr>
          <p:nvPr/>
        </p:nvPicPr>
        <p:blipFill>
          <a:blip r:embed="rId3"/>
          <a:srcRect/>
          <a:stretch>
            <a:fillRect/>
          </a:stretch>
        </p:blipFill>
        <p:spPr bwMode="auto">
          <a:xfrm>
            <a:off x="4417047" y="3058975"/>
            <a:ext cx="771525" cy="876300"/>
          </a:xfrm>
          <a:prstGeom prst="rect">
            <a:avLst/>
          </a:prstGeom>
          <a:noFill/>
        </p:spPr>
      </p:pic>
      <p:sp>
        <p:nvSpPr>
          <p:cNvPr id="27" name="Rectangle 26"/>
          <p:cNvSpPr/>
          <p:nvPr/>
        </p:nvSpPr>
        <p:spPr>
          <a:xfrm>
            <a:off x="969112" y="4108249"/>
            <a:ext cx="2435848" cy="400110"/>
          </a:xfrm>
          <a:prstGeom prst="rect">
            <a:avLst/>
          </a:prstGeom>
        </p:spPr>
        <p:txBody>
          <a:bodyPr wrap="square">
            <a:spAutoFit/>
          </a:bodyPr>
          <a:lstStyle/>
          <a:p>
            <a:pPr>
              <a:spcBef>
                <a:spcPct val="50000"/>
              </a:spcBef>
            </a:pPr>
            <a:r>
              <a:rPr lang="en-US" sz="2000" dirty="0" smtClean="0">
                <a:solidFill>
                  <a:schemeClr val="bg1"/>
                </a:solidFill>
                <a:cs typeface="Arial" pitchFamily="34" charset="0"/>
              </a:rPr>
              <a:t>NET global </a:t>
            </a:r>
            <a:r>
              <a:rPr lang="tr-TR" sz="2000" dirty="0" smtClean="0">
                <a:solidFill>
                  <a:schemeClr val="bg1"/>
                </a:solidFill>
                <a:cs typeface="Arial" pitchFamily="34" charset="0"/>
              </a:rPr>
              <a:t>ayarları</a:t>
            </a:r>
            <a:endParaRPr lang="en-US" sz="2000" dirty="0">
              <a:solidFill>
                <a:schemeClr val="bg1"/>
              </a:solidFill>
              <a:cs typeface="Arial" pitchFamily="34" charset="0"/>
            </a:endParaRPr>
          </a:p>
        </p:txBody>
      </p:sp>
      <p:sp>
        <p:nvSpPr>
          <p:cNvPr id="29" name="Rectangle 28"/>
          <p:cNvSpPr/>
          <p:nvPr/>
        </p:nvSpPr>
        <p:spPr>
          <a:xfrm>
            <a:off x="3925343" y="3790468"/>
            <a:ext cx="2042343" cy="707886"/>
          </a:xfrm>
          <a:prstGeom prst="rect">
            <a:avLst/>
          </a:prstGeom>
        </p:spPr>
        <p:txBody>
          <a:bodyPr wrap="square">
            <a:spAutoFit/>
          </a:bodyPr>
          <a:lstStyle/>
          <a:p>
            <a:pPr>
              <a:spcBef>
                <a:spcPct val="50000"/>
              </a:spcBef>
            </a:pPr>
            <a:r>
              <a:rPr lang="en-US" sz="2000" dirty="0" smtClean="0">
                <a:solidFill>
                  <a:schemeClr val="bg1"/>
                </a:solidFill>
                <a:cs typeface="Arial" pitchFamily="34" charset="0"/>
              </a:rPr>
              <a:t>ASP.net </a:t>
            </a:r>
            <a:br>
              <a:rPr lang="en-US" sz="2000" dirty="0" smtClean="0">
                <a:solidFill>
                  <a:schemeClr val="bg1"/>
                </a:solidFill>
                <a:cs typeface="Arial" pitchFamily="34" charset="0"/>
              </a:rPr>
            </a:br>
            <a:r>
              <a:rPr lang="en-US" sz="2000" dirty="0" smtClean="0">
                <a:solidFill>
                  <a:schemeClr val="bg1"/>
                </a:solidFill>
                <a:cs typeface="Arial" pitchFamily="34" charset="0"/>
              </a:rPr>
              <a:t>global </a:t>
            </a:r>
            <a:r>
              <a:rPr lang="tr-TR" sz="2000" dirty="0" smtClean="0">
                <a:solidFill>
                  <a:schemeClr val="bg1"/>
                </a:solidFill>
                <a:cs typeface="Arial" pitchFamily="34" charset="0"/>
              </a:rPr>
              <a:t>ayarları</a:t>
            </a:r>
            <a:endParaRPr lang="en-US" sz="2000" dirty="0">
              <a:solidFill>
                <a:schemeClr val="bg1"/>
              </a:solidFill>
              <a:cs typeface="Arial" pitchFamily="34" charset="0"/>
            </a:endParaRPr>
          </a:p>
        </p:txBody>
      </p:sp>
      <p:sp>
        <p:nvSpPr>
          <p:cNvPr id="32" name="Rounded Rectangle 31"/>
          <p:cNvSpPr/>
          <p:nvPr/>
        </p:nvSpPr>
        <p:spPr bwMode="auto">
          <a:xfrm>
            <a:off x="1110370" y="5946942"/>
            <a:ext cx="2622527" cy="155302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ysClr val="windowText" lastClr="000000"/>
              </a:solidFill>
              <a:effectLst>
                <a:outerShdw blurRad="38100" dist="38100" dir="2700000" algn="tl">
                  <a:srgbClr val="000000">
                    <a:alpha val="43137"/>
                  </a:srgbClr>
                </a:outerShdw>
              </a:effectLst>
              <a:latin typeface="Segoe" pitchFamily="34" charset="0"/>
            </a:endParaRPr>
          </a:p>
        </p:txBody>
      </p:sp>
      <p:pic>
        <p:nvPicPr>
          <p:cNvPr id="33" name="Picture 2" descr="\\eventsql\dvd27\Clip_Installer\DVD_ART\Artwork_Imagery\Shapes and Graphics\documents folders Pages\xml sheet.png"/>
          <p:cNvPicPr>
            <a:picLocks noChangeAspect="1" noChangeArrowheads="1"/>
          </p:cNvPicPr>
          <p:nvPr/>
        </p:nvPicPr>
        <p:blipFill>
          <a:blip r:embed="rId3"/>
          <a:srcRect/>
          <a:stretch>
            <a:fillRect/>
          </a:stretch>
        </p:blipFill>
        <p:spPr bwMode="auto">
          <a:xfrm>
            <a:off x="1935848" y="5874250"/>
            <a:ext cx="771525" cy="876300"/>
          </a:xfrm>
          <a:prstGeom prst="rect">
            <a:avLst/>
          </a:prstGeom>
          <a:noFill/>
        </p:spPr>
      </p:pic>
      <p:sp>
        <p:nvSpPr>
          <p:cNvPr id="35" name="Rectangle 34"/>
          <p:cNvSpPr/>
          <p:nvPr/>
        </p:nvSpPr>
        <p:spPr>
          <a:xfrm>
            <a:off x="1189672" y="6655039"/>
            <a:ext cx="2425993" cy="400110"/>
          </a:xfrm>
          <a:prstGeom prst="rect">
            <a:avLst/>
          </a:prstGeom>
        </p:spPr>
        <p:txBody>
          <a:bodyPr wrap="square">
            <a:spAutoFit/>
          </a:bodyPr>
          <a:lstStyle/>
          <a:p>
            <a:pPr>
              <a:spcBef>
                <a:spcPct val="50000"/>
              </a:spcBef>
            </a:pPr>
            <a:r>
              <a:rPr lang="tr-TR" sz="2000" dirty="0" smtClean="0">
                <a:solidFill>
                  <a:schemeClr val="bg1"/>
                </a:solidFill>
                <a:cs typeface="Arial" pitchFamily="34" charset="0"/>
              </a:rPr>
              <a:t>Global ayarlar</a:t>
            </a:r>
            <a:endParaRPr lang="en-US" sz="2000" dirty="0">
              <a:solidFill>
                <a:schemeClr val="bg1"/>
              </a:solidFill>
              <a:cs typeface="Arial" pitchFamily="34" charset="0"/>
            </a:endParaRPr>
          </a:p>
        </p:txBody>
      </p:sp>
      <p:sp>
        <p:nvSpPr>
          <p:cNvPr id="37" name="AutoShape 22"/>
          <p:cNvSpPr>
            <a:spLocks noChangeArrowheads="1"/>
          </p:cNvSpPr>
          <p:nvPr/>
        </p:nvSpPr>
        <p:spPr bwMode="auto">
          <a:xfrm>
            <a:off x="3363922" y="3685954"/>
            <a:ext cx="450111" cy="307720"/>
          </a:xfrm>
          <a:prstGeom prst="rightArrow">
            <a:avLst>
              <a:gd name="adj1" fmla="val 32176"/>
              <a:gd name="adj2" fmla="val 54791"/>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lgn="ctr">
            <a:solidFill>
              <a:srgbClr val="664C34"/>
            </a:solidFill>
            <a:miter lim="800000"/>
            <a:headEnd/>
            <a:tailEnd/>
          </a:ln>
        </p:spPr>
        <p:txBody>
          <a:bodyPr wrap="none" lIns="109728" tIns="54864" rIns="109728" bIns="54864" anchor="ctr"/>
          <a:lstStyle/>
          <a:p>
            <a:pPr algn="l">
              <a:lnSpc>
                <a:spcPct val="100000"/>
              </a:lnSpc>
              <a:spcBef>
                <a:spcPct val="0"/>
              </a:spcBef>
            </a:pPr>
            <a:endParaRPr lang="en-GB" dirty="0">
              <a:latin typeface="Calibri" pitchFamily="34" charset="0"/>
              <a:cs typeface="Arial" pitchFamily="34" charset="0"/>
            </a:endParaRPr>
          </a:p>
        </p:txBody>
      </p:sp>
      <p:sp>
        <p:nvSpPr>
          <p:cNvPr id="38" name="Rounded Rectangle 37"/>
          <p:cNvSpPr/>
          <p:nvPr/>
        </p:nvSpPr>
        <p:spPr bwMode="auto">
          <a:xfrm rot="10800000">
            <a:off x="6460952" y="2911641"/>
            <a:ext cx="2791325" cy="4403558"/>
          </a:xfrm>
          <a:prstGeom prst="roundRect">
            <a:avLst/>
          </a:prstGeom>
          <a:gradFill>
            <a:gsLst>
              <a:gs pos="0">
                <a:schemeClr val="accent4">
                  <a:lumMod val="60000"/>
                  <a:lumOff val="40000"/>
                </a:schemeClr>
              </a:gs>
              <a:gs pos="65000">
                <a:schemeClr val="accent2">
                  <a:tint val="32000"/>
                  <a:satMod val="250000"/>
                </a:schemeClr>
              </a:gs>
              <a:gs pos="100000">
                <a:schemeClr val="accent2">
                  <a:tint val="23000"/>
                  <a:satMod val="30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ysClr val="windowText" lastClr="000000"/>
              </a:solidFill>
              <a:effectLst>
                <a:outerShdw blurRad="38100" dist="38100" dir="2700000" algn="tl">
                  <a:srgbClr val="000000">
                    <a:alpha val="43137"/>
                  </a:srgbClr>
                </a:outerShdw>
              </a:effectLst>
              <a:latin typeface="Segoe" pitchFamily="34" charset="0"/>
            </a:endParaRPr>
          </a:p>
        </p:txBody>
      </p:sp>
      <p:pic>
        <p:nvPicPr>
          <p:cNvPr id="39" name="Picture 2" descr="\\eventsql\dvd27\Clip_Installer\DVD_ART\Artwork_Imagery\Shapes and Graphics\documents folders Pages\xml sheet.png"/>
          <p:cNvPicPr>
            <a:picLocks noChangeAspect="1" noChangeArrowheads="1"/>
          </p:cNvPicPr>
          <p:nvPr/>
        </p:nvPicPr>
        <p:blipFill>
          <a:blip r:embed="rId3"/>
          <a:srcRect/>
          <a:stretch>
            <a:fillRect/>
          </a:stretch>
        </p:blipFill>
        <p:spPr bwMode="auto">
          <a:xfrm>
            <a:off x="8432224" y="1217959"/>
            <a:ext cx="771525" cy="876300"/>
          </a:xfrm>
          <a:prstGeom prst="rect">
            <a:avLst/>
          </a:prstGeom>
          <a:noFill/>
        </p:spPr>
      </p:pic>
      <p:pic>
        <p:nvPicPr>
          <p:cNvPr id="42" name="Picture 2" descr="\\eventsql\dvd27\Clip_Installer\DVD_ART\Artwork_Imagery\Shapes and Graphics\documents folders Pages\xml sheet.png"/>
          <p:cNvPicPr>
            <a:picLocks noChangeAspect="1" noChangeArrowheads="1"/>
          </p:cNvPicPr>
          <p:nvPr/>
        </p:nvPicPr>
        <p:blipFill>
          <a:blip r:embed="rId3"/>
          <a:srcRect/>
          <a:stretch>
            <a:fillRect/>
          </a:stretch>
        </p:blipFill>
        <p:spPr bwMode="auto">
          <a:xfrm>
            <a:off x="7680567" y="375968"/>
            <a:ext cx="771525" cy="876300"/>
          </a:xfrm>
          <a:prstGeom prst="rect">
            <a:avLst/>
          </a:prstGeom>
          <a:noFill/>
        </p:spPr>
      </p:pic>
      <p:sp>
        <p:nvSpPr>
          <p:cNvPr id="47" name="AutoShape 22"/>
          <p:cNvSpPr>
            <a:spLocks noChangeArrowheads="1"/>
          </p:cNvSpPr>
          <p:nvPr/>
        </p:nvSpPr>
        <p:spPr bwMode="auto">
          <a:xfrm>
            <a:off x="3826681" y="6089671"/>
            <a:ext cx="2562110" cy="406333"/>
          </a:xfrm>
          <a:prstGeom prst="rightArrow">
            <a:avLst>
              <a:gd name="adj1" fmla="val 32176"/>
              <a:gd name="adj2" fmla="val 54791"/>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lgn="ctr">
            <a:solidFill>
              <a:srgbClr val="664C34"/>
            </a:solidFill>
            <a:miter lim="800000"/>
            <a:headEnd/>
            <a:tailEnd/>
          </a:ln>
        </p:spPr>
        <p:txBody>
          <a:bodyPr wrap="none" lIns="109728" tIns="54864" rIns="109728" bIns="54864" anchor="ctr"/>
          <a:lstStyle/>
          <a:p>
            <a:pPr algn="l">
              <a:lnSpc>
                <a:spcPct val="100000"/>
              </a:lnSpc>
              <a:spcBef>
                <a:spcPct val="0"/>
              </a:spcBef>
            </a:pPr>
            <a:endParaRPr lang="en-GB" dirty="0">
              <a:latin typeface="Calibri" pitchFamily="34" charset="0"/>
              <a:cs typeface="Arial" pitchFamily="34" charset="0"/>
            </a:endParaRPr>
          </a:p>
        </p:txBody>
      </p:sp>
      <p:sp>
        <p:nvSpPr>
          <p:cNvPr id="49" name="AutoShape 22"/>
          <p:cNvSpPr>
            <a:spLocks noChangeArrowheads="1"/>
          </p:cNvSpPr>
          <p:nvPr/>
        </p:nvSpPr>
        <p:spPr bwMode="auto">
          <a:xfrm>
            <a:off x="5940331" y="3658587"/>
            <a:ext cx="531896" cy="349623"/>
          </a:xfrm>
          <a:prstGeom prst="rightArrow">
            <a:avLst>
              <a:gd name="adj1" fmla="val 32176"/>
              <a:gd name="adj2" fmla="val 54791"/>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lgn="ctr">
            <a:solidFill>
              <a:srgbClr val="664C34"/>
            </a:solidFill>
            <a:miter lim="800000"/>
            <a:headEnd/>
            <a:tailEnd/>
          </a:ln>
        </p:spPr>
        <p:txBody>
          <a:bodyPr wrap="none" lIns="109728" tIns="54864" rIns="109728" bIns="54864" anchor="ctr"/>
          <a:lstStyle/>
          <a:p>
            <a:pPr algn="l">
              <a:lnSpc>
                <a:spcPct val="100000"/>
              </a:lnSpc>
              <a:spcBef>
                <a:spcPct val="0"/>
              </a:spcBef>
            </a:pPr>
            <a:endParaRPr lang="en-GB" dirty="0">
              <a:latin typeface="Calibri" pitchFamily="34" charset="0"/>
              <a:cs typeface="Arial" pitchFamily="34" charset="0"/>
            </a:endParaRPr>
          </a:p>
        </p:txBody>
      </p:sp>
      <p:cxnSp>
        <p:nvCxnSpPr>
          <p:cNvPr id="52" name="Shape 51"/>
          <p:cNvCxnSpPr>
            <a:stCxn id="42" idx="2"/>
            <a:endCxn id="39" idx="1"/>
          </p:cNvCxnSpPr>
          <p:nvPr/>
        </p:nvCxnSpPr>
        <p:spPr>
          <a:xfrm rot="16200000" flipH="1">
            <a:off x="8047357" y="1271241"/>
            <a:ext cx="403841" cy="365894"/>
          </a:xfrm>
          <a:prstGeom prst="bentConnector2">
            <a:avLst/>
          </a:prstGeom>
          <a:ln w="50800" cap="sq">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9113076" y="1331191"/>
            <a:ext cx="1619099" cy="646331"/>
          </a:xfrm>
          <a:prstGeom prst="rect">
            <a:avLst/>
          </a:prstGeom>
        </p:spPr>
        <p:txBody>
          <a:bodyPr wrap="square">
            <a:spAutoFit/>
          </a:bodyPr>
          <a:lstStyle/>
          <a:p>
            <a:pPr>
              <a:spcBef>
                <a:spcPct val="50000"/>
              </a:spcBef>
            </a:pPr>
            <a:r>
              <a:rPr lang="en-US" sz="1800" dirty="0" smtClean="0">
                <a:solidFill>
                  <a:schemeClr val="bg1"/>
                </a:solidFill>
                <a:cs typeface="Arial" pitchFamily="34" charset="0"/>
              </a:rPr>
              <a:t>Contoso.com \ Orders </a:t>
            </a:r>
            <a:endParaRPr lang="en-US" sz="1800" dirty="0">
              <a:solidFill>
                <a:schemeClr val="bg1"/>
              </a:solidFill>
              <a:cs typeface="Arial" pitchFamily="34" charset="0"/>
            </a:endParaRPr>
          </a:p>
        </p:txBody>
      </p:sp>
      <p:sp>
        <p:nvSpPr>
          <p:cNvPr id="45" name="Rectangle 44"/>
          <p:cNvSpPr/>
          <p:nvPr/>
        </p:nvSpPr>
        <p:spPr>
          <a:xfrm>
            <a:off x="915412" y="2120545"/>
            <a:ext cx="5091761" cy="400110"/>
          </a:xfrm>
          <a:prstGeom prst="rect">
            <a:avLst/>
          </a:prstGeom>
        </p:spPr>
        <p:txBody>
          <a:bodyPr wrap="square">
            <a:spAutoFit/>
          </a:bodyPr>
          <a:lstStyle/>
          <a:p>
            <a:pPr>
              <a:spcBef>
                <a:spcPct val="50000"/>
              </a:spcBef>
            </a:pPr>
            <a:r>
              <a:rPr lang="en-US" sz="2000" dirty="0" smtClean="0">
                <a:solidFill>
                  <a:srgbClr val="0000B4"/>
                </a:solidFill>
                <a:cs typeface="Arial" pitchFamily="34" charset="0"/>
              </a:rPr>
              <a:t>.NET Framework  </a:t>
            </a:r>
            <a:endParaRPr lang="en-US" sz="2000" dirty="0">
              <a:solidFill>
                <a:srgbClr val="0000B4"/>
              </a:solidFill>
              <a:cs typeface="Arial" pitchFamily="34" charset="0"/>
            </a:endParaRPr>
          </a:p>
        </p:txBody>
      </p:sp>
      <p:sp>
        <p:nvSpPr>
          <p:cNvPr id="46" name="Rectangle 45"/>
          <p:cNvSpPr/>
          <p:nvPr/>
        </p:nvSpPr>
        <p:spPr>
          <a:xfrm>
            <a:off x="3757333" y="2425653"/>
            <a:ext cx="2360284" cy="400110"/>
          </a:xfrm>
          <a:prstGeom prst="rect">
            <a:avLst/>
          </a:prstGeom>
        </p:spPr>
        <p:txBody>
          <a:bodyPr wrap="square">
            <a:spAutoFit/>
          </a:bodyPr>
          <a:lstStyle/>
          <a:p>
            <a:pPr>
              <a:spcBef>
                <a:spcPct val="50000"/>
              </a:spcBef>
            </a:pPr>
            <a:r>
              <a:rPr lang="en-US" sz="2000" dirty="0" smtClean="0">
                <a:solidFill>
                  <a:schemeClr val="bg1"/>
                </a:solidFill>
                <a:cs typeface="Arial" pitchFamily="34" charset="0"/>
              </a:rPr>
              <a:t>Global </a:t>
            </a:r>
            <a:r>
              <a:rPr lang="en-US" sz="2000" dirty="0" err="1" smtClean="0">
                <a:solidFill>
                  <a:schemeClr val="bg1"/>
                </a:solidFill>
                <a:cs typeface="Arial" pitchFamily="34" charset="0"/>
              </a:rPr>
              <a:t>web.config</a:t>
            </a:r>
            <a:endParaRPr lang="en-US" sz="2000" dirty="0">
              <a:solidFill>
                <a:schemeClr val="bg1"/>
              </a:solidFill>
              <a:cs typeface="Arial" pitchFamily="34" charset="0"/>
            </a:endParaRPr>
          </a:p>
        </p:txBody>
      </p:sp>
      <p:sp>
        <p:nvSpPr>
          <p:cNvPr id="48" name="Rectangle 47"/>
          <p:cNvSpPr/>
          <p:nvPr/>
        </p:nvSpPr>
        <p:spPr>
          <a:xfrm>
            <a:off x="1220212" y="2460514"/>
            <a:ext cx="2360284" cy="400110"/>
          </a:xfrm>
          <a:prstGeom prst="rect">
            <a:avLst/>
          </a:prstGeom>
        </p:spPr>
        <p:txBody>
          <a:bodyPr wrap="square">
            <a:spAutoFit/>
          </a:bodyPr>
          <a:lstStyle/>
          <a:p>
            <a:pPr>
              <a:spcBef>
                <a:spcPct val="50000"/>
              </a:spcBef>
            </a:pPr>
            <a:r>
              <a:rPr lang="en-US" sz="2000" dirty="0" err="1" smtClean="0">
                <a:solidFill>
                  <a:schemeClr val="bg1"/>
                </a:solidFill>
                <a:cs typeface="Arial" pitchFamily="34" charset="0"/>
              </a:rPr>
              <a:t>Machine.config</a:t>
            </a:r>
            <a:endParaRPr lang="en-US" sz="2000" dirty="0">
              <a:solidFill>
                <a:schemeClr val="bg1"/>
              </a:solidFill>
              <a:cs typeface="Arial" pitchFamily="34" charset="0"/>
            </a:endParaRPr>
          </a:p>
        </p:txBody>
      </p:sp>
      <p:sp>
        <p:nvSpPr>
          <p:cNvPr id="51" name="Rectangle 50"/>
          <p:cNvSpPr/>
          <p:nvPr/>
        </p:nvSpPr>
        <p:spPr>
          <a:xfrm>
            <a:off x="903689" y="5238884"/>
            <a:ext cx="5091761" cy="400110"/>
          </a:xfrm>
          <a:prstGeom prst="rect">
            <a:avLst/>
          </a:prstGeom>
        </p:spPr>
        <p:txBody>
          <a:bodyPr wrap="square">
            <a:spAutoFit/>
          </a:bodyPr>
          <a:lstStyle/>
          <a:p>
            <a:pPr>
              <a:spcBef>
                <a:spcPct val="50000"/>
              </a:spcBef>
            </a:pPr>
            <a:r>
              <a:rPr lang="en-US" sz="2000" dirty="0" smtClean="0">
                <a:solidFill>
                  <a:srgbClr val="0000B4"/>
                </a:solidFill>
                <a:cs typeface="Arial" pitchFamily="34" charset="0"/>
              </a:rPr>
              <a:t>IIS 7</a:t>
            </a:r>
            <a:endParaRPr lang="en-US" sz="2000" dirty="0">
              <a:solidFill>
                <a:srgbClr val="0000B4"/>
              </a:solidFill>
              <a:cs typeface="Arial" pitchFamily="34" charset="0"/>
            </a:endParaRPr>
          </a:p>
        </p:txBody>
      </p:sp>
      <p:sp>
        <p:nvSpPr>
          <p:cNvPr id="53" name="Rectangle 52"/>
          <p:cNvSpPr/>
          <p:nvPr/>
        </p:nvSpPr>
        <p:spPr>
          <a:xfrm>
            <a:off x="1044366" y="5567128"/>
            <a:ext cx="2852654" cy="400110"/>
          </a:xfrm>
          <a:prstGeom prst="rect">
            <a:avLst/>
          </a:prstGeom>
        </p:spPr>
        <p:txBody>
          <a:bodyPr wrap="square">
            <a:spAutoFit/>
          </a:bodyPr>
          <a:lstStyle/>
          <a:p>
            <a:pPr>
              <a:spcBef>
                <a:spcPct val="50000"/>
              </a:spcBef>
            </a:pPr>
            <a:r>
              <a:rPr lang="en-US" sz="2000" dirty="0" err="1" smtClean="0">
                <a:solidFill>
                  <a:schemeClr val="bg1"/>
                </a:solidFill>
                <a:cs typeface="Arial" pitchFamily="34" charset="0"/>
              </a:rPr>
              <a:t>Applicationhost.config</a:t>
            </a:r>
            <a:endParaRPr lang="en-US" sz="2000" dirty="0">
              <a:solidFill>
                <a:schemeClr val="bg1"/>
              </a:solidFill>
              <a:cs typeface="Arial" pitchFamily="34" charset="0"/>
            </a:endParaRPr>
          </a:p>
        </p:txBody>
      </p:sp>
      <p:sp>
        <p:nvSpPr>
          <p:cNvPr id="60" name="Rectangle 59"/>
          <p:cNvSpPr/>
          <p:nvPr/>
        </p:nvSpPr>
        <p:spPr>
          <a:xfrm>
            <a:off x="6968539" y="2107586"/>
            <a:ext cx="1457609" cy="707886"/>
          </a:xfrm>
          <a:prstGeom prst="rect">
            <a:avLst/>
          </a:prstGeom>
        </p:spPr>
        <p:txBody>
          <a:bodyPr wrap="square">
            <a:spAutoFit/>
          </a:bodyPr>
          <a:lstStyle/>
          <a:p>
            <a:pPr>
              <a:spcBef>
                <a:spcPct val="50000"/>
              </a:spcBef>
            </a:pPr>
            <a:r>
              <a:rPr lang="en-US" sz="2000" dirty="0" smtClean="0">
                <a:solidFill>
                  <a:schemeClr val="bg1"/>
                </a:solidFill>
                <a:cs typeface="Arial" pitchFamily="34" charset="0"/>
              </a:rPr>
              <a:t>Site </a:t>
            </a:r>
            <a:r>
              <a:rPr lang="tr-TR" sz="2000" dirty="0" smtClean="0">
                <a:solidFill>
                  <a:schemeClr val="bg1"/>
                </a:solidFill>
                <a:cs typeface="Arial" pitchFamily="34" charset="0"/>
              </a:rPr>
              <a:t>içi</a:t>
            </a:r>
            <a:r>
              <a:rPr lang="en-US" sz="2000" dirty="0" smtClean="0">
                <a:solidFill>
                  <a:schemeClr val="bg1"/>
                </a:solidFill>
                <a:cs typeface="Arial" pitchFamily="34" charset="0"/>
              </a:rPr>
              <a:t/>
            </a:r>
            <a:br>
              <a:rPr lang="en-US" sz="2000" dirty="0" smtClean="0">
                <a:solidFill>
                  <a:schemeClr val="bg1"/>
                </a:solidFill>
                <a:cs typeface="Arial" pitchFamily="34" charset="0"/>
              </a:rPr>
            </a:br>
            <a:r>
              <a:rPr lang="en-US" sz="2000" dirty="0" err="1" smtClean="0">
                <a:solidFill>
                  <a:schemeClr val="bg1"/>
                </a:solidFill>
                <a:cs typeface="Arial" pitchFamily="34" charset="0"/>
              </a:rPr>
              <a:t>Web.config</a:t>
            </a:r>
            <a:endParaRPr lang="en-US" sz="2000" dirty="0">
              <a:solidFill>
                <a:schemeClr val="bg1"/>
              </a:solidFill>
              <a:cs typeface="Arial" pitchFamily="34" charset="0"/>
            </a:endParaRPr>
          </a:p>
        </p:txBody>
      </p:sp>
      <p:sp>
        <p:nvSpPr>
          <p:cNvPr id="61" name="Rectangle 60"/>
          <p:cNvSpPr/>
          <p:nvPr/>
        </p:nvSpPr>
        <p:spPr>
          <a:xfrm>
            <a:off x="6507948" y="3140242"/>
            <a:ext cx="2876100" cy="4093428"/>
          </a:xfrm>
          <a:prstGeom prst="rect">
            <a:avLst/>
          </a:prstGeom>
        </p:spPr>
        <p:txBody>
          <a:bodyPr wrap="square">
            <a:spAutoFit/>
          </a:bodyPr>
          <a:lstStyle/>
          <a:p>
            <a:pPr>
              <a:spcBef>
                <a:spcPct val="50000"/>
              </a:spcBef>
            </a:pPr>
            <a:endParaRPr lang="en-US" sz="2000" dirty="0" smtClean="0">
              <a:solidFill>
                <a:schemeClr val="bg1"/>
              </a:solidFill>
              <a:cs typeface="Arial" pitchFamily="34" charset="0"/>
            </a:endParaRPr>
          </a:p>
          <a:p>
            <a:pPr>
              <a:spcBef>
                <a:spcPct val="50000"/>
              </a:spcBef>
            </a:pPr>
            <a:r>
              <a:rPr lang="en-US" sz="2000" dirty="0" smtClean="0">
                <a:solidFill>
                  <a:schemeClr val="bg1"/>
                </a:solidFill>
                <a:cs typeface="Arial" pitchFamily="34" charset="0"/>
              </a:rPr>
              <a:t>&lt;system.web&gt;</a:t>
            </a:r>
            <a:r>
              <a:rPr lang="en-US" sz="2000" dirty="0">
                <a:solidFill>
                  <a:schemeClr val="bg1"/>
                </a:solidFill>
                <a:cs typeface="Arial" pitchFamily="34" charset="0"/>
              </a:rPr>
              <a:t/>
            </a:r>
            <a:br>
              <a:rPr lang="en-US" sz="2000" dirty="0">
                <a:solidFill>
                  <a:schemeClr val="bg1"/>
                </a:solidFill>
                <a:cs typeface="Arial" pitchFamily="34" charset="0"/>
              </a:rPr>
            </a:br>
            <a:r>
              <a:rPr lang="en-US" sz="2000" dirty="0" smtClean="0">
                <a:solidFill>
                  <a:schemeClr val="bg1"/>
                </a:solidFill>
                <a:cs typeface="Arial" pitchFamily="34" charset="0"/>
              </a:rPr>
              <a:t>.NET </a:t>
            </a:r>
            <a:r>
              <a:rPr lang="tr-TR" sz="2000" dirty="0" smtClean="0">
                <a:solidFill>
                  <a:schemeClr val="bg1"/>
                </a:solidFill>
                <a:cs typeface="Arial" pitchFamily="34" charset="0"/>
              </a:rPr>
              <a:t>ayarları</a:t>
            </a:r>
            <a:endParaRPr lang="en-US" sz="2000" dirty="0" smtClean="0">
              <a:solidFill>
                <a:schemeClr val="bg1"/>
              </a:solidFill>
              <a:cs typeface="Arial" pitchFamily="34" charset="0"/>
            </a:endParaRPr>
          </a:p>
          <a:p>
            <a:pPr>
              <a:spcBef>
                <a:spcPct val="50000"/>
              </a:spcBef>
            </a:pPr>
            <a:r>
              <a:rPr lang="en-US" sz="2000" dirty="0" smtClean="0">
                <a:solidFill>
                  <a:schemeClr val="bg1"/>
                </a:solidFill>
                <a:cs typeface="Arial" pitchFamily="34" charset="0"/>
              </a:rPr>
              <a:t>..</a:t>
            </a:r>
          </a:p>
          <a:p>
            <a:pPr>
              <a:spcBef>
                <a:spcPct val="50000"/>
              </a:spcBef>
            </a:pPr>
            <a:r>
              <a:rPr lang="en-US" sz="2000" dirty="0" smtClean="0">
                <a:solidFill>
                  <a:schemeClr val="bg1"/>
                </a:solidFill>
                <a:cs typeface="Arial" pitchFamily="34" charset="0"/>
              </a:rPr>
              <a:t>..</a:t>
            </a:r>
          </a:p>
          <a:p>
            <a:pPr>
              <a:spcBef>
                <a:spcPct val="50000"/>
              </a:spcBef>
            </a:pPr>
            <a:r>
              <a:rPr lang="en-US" sz="2000" dirty="0" smtClean="0">
                <a:solidFill>
                  <a:schemeClr val="bg1"/>
                </a:solidFill>
                <a:cs typeface="Arial" pitchFamily="34" charset="0"/>
              </a:rPr>
              <a:t>..</a:t>
            </a:r>
          </a:p>
          <a:p>
            <a:pPr>
              <a:spcBef>
                <a:spcPct val="50000"/>
              </a:spcBef>
            </a:pPr>
            <a:r>
              <a:rPr lang="en-US" sz="2000" dirty="0" smtClean="0">
                <a:solidFill>
                  <a:schemeClr val="bg1"/>
                </a:solidFill>
                <a:cs typeface="Arial" pitchFamily="34" charset="0"/>
              </a:rPr>
              <a:t>&lt;</a:t>
            </a:r>
            <a:r>
              <a:rPr lang="en-US" sz="2000" dirty="0" err="1" smtClean="0">
                <a:solidFill>
                  <a:schemeClr val="bg1"/>
                </a:solidFill>
                <a:cs typeface="Arial" pitchFamily="34" charset="0"/>
              </a:rPr>
              <a:t>system.webServer</a:t>
            </a:r>
            <a:r>
              <a:rPr lang="en-US" sz="2000" dirty="0" smtClean="0">
                <a:solidFill>
                  <a:schemeClr val="bg1"/>
                </a:solidFill>
                <a:cs typeface="Arial" pitchFamily="34" charset="0"/>
              </a:rPr>
              <a:t>&gt;</a:t>
            </a:r>
            <a:br>
              <a:rPr lang="en-US" sz="2000" dirty="0" smtClean="0">
                <a:solidFill>
                  <a:schemeClr val="bg1"/>
                </a:solidFill>
                <a:cs typeface="Arial" pitchFamily="34" charset="0"/>
              </a:rPr>
            </a:br>
            <a:r>
              <a:rPr lang="en-US" sz="2000" dirty="0" smtClean="0">
                <a:solidFill>
                  <a:schemeClr val="bg1"/>
                </a:solidFill>
                <a:cs typeface="Arial" pitchFamily="34" charset="0"/>
              </a:rPr>
              <a:t>IIS7 </a:t>
            </a:r>
            <a:r>
              <a:rPr lang="tr-TR" sz="2000" dirty="0" smtClean="0">
                <a:solidFill>
                  <a:schemeClr val="bg1"/>
                </a:solidFill>
                <a:cs typeface="Arial" pitchFamily="34" charset="0"/>
              </a:rPr>
              <a:t>üzerinden delege edilen ayarlar</a:t>
            </a:r>
            <a:endParaRPr lang="en-US" sz="2000" dirty="0" smtClean="0">
              <a:solidFill>
                <a:schemeClr val="bg1"/>
              </a:solidFill>
              <a:cs typeface="Arial" pitchFamily="34" charset="0"/>
            </a:endParaRPr>
          </a:p>
          <a:p>
            <a:pPr>
              <a:spcBef>
                <a:spcPct val="50000"/>
              </a:spcBef>
            </a:pPr>
            <a:r>
              <a:rPr lang="en-US" sz="2000" dirty="0" smtClean="0">
                <a:solidFill>
                  <a:schemeClr val="bg1"/>
                </a:solidFill>
                <a:cs typeface="Arial" pitchFamily="34" charset="0"/>
              </a:rPr>
              <a:t>..</a:t>
            </a:r>
          </a:p>
        </p:txBody>
      </p:sp>
      <p:sp>
        <p:nvSpPr>
          <p:cNvPr id="62" name="Rectangle 61"/>
          <p:cNvSpPr/>
          <p:nvPr/>
        </p:nvSpPr>
        <p:spPr>
          <a:xfrm>
            <a:off x="7698122" y="0"/>
            <a:ext cx="2360284" cy="400110"/>
          </a:xfrm>
          <a:prstGeom prst="rect">
            <a:avLst/>
          </a:prstGeom>
        </p:spPr>
        <p:txBody>
          <a:bodyPr wrap="square">
            <a:spAutoFit/>
          </a:bodyPr>
          <a:lstStyle/>
          <a:p>
            <a:pPr>
              <a:spcBef>
                <a:spcPct val="50000"/>
              </a:spcBef>
            </a:pPr>
            <a:r>
              <a:rPr lang="en-US" sz="2000" dirty="0" smtClean="0">
                <a:solidFill>
                  <a:schemeClr val="bg1"/>
                </a:solidFill>
                <a:cs typeface="Arial" pitchFamily="34" charset="0"/>
              </a:rPr>
              <a:t>Contso.com root</a:t>
            </a:r>
            <a:endParaRPr lang="en-US" sz="2000" dirty="0">
              <a:solidFill>
                <a:schemeClr val="bg1"/>
              </a:solidFill>
              <a:cs typeface="Arial" pitchFamily="34" charset="0"/>
            </a:endParaRPr>
          </a:p>
        </p:txBody>
      </p:sp>
      <p:pic>
        <p:nvPicPr>
          <p:cNvPr id="66" name="Picture 2" descr="\\eventsql\dvd27\Clip_Installer\DVD_ART\Artwork_Imagery\Shapes and Graphics\documents folders Pages\xml sheet.png"/>
          <p:cNvPicPr>
            <a:picLocks noChangeAspect="1" noChangeArrowheads="1"/>
          </p:cNvPicPr>
          <p:nvPr/>
        </p:nvPicPr>
        <p:blipFill>
          <a:blip r:embed="rId3"/>
          <a:srcRect/>
          <a:stretch>
            <a:fillRect/>
          </a:stretch>
        </p:blipFill>
        <p:spPr bwMode="auto">
          <a:xfrm>
            <a:off x="7396863" y="2874487"/>
            <a:ext cx="771525" cy="8763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strVal val="#ppt_w*0.70"/>
                                          </p:val>
                                        </p:tav>
                                        <p:tav tm="100000">
                                          <p:val>
                                            <p:strVal val="#ppt_w"/>
                                          </p:val>
                                        </p:tav>
                                      </p:tavLst>
                                    </p:anim>
                                    <p:anim calcmode="lin" valueType="num">
                                      <p:cBhvr>
                                        <p:cTn id="8" dur="1000" fill="hold"/>
                                        <p:tgtEl>
                                          <p:spTgt spid="37"/>
                                        </p:tgtEl>
                                        <p:attrNameLst>
                                          <p:attrName>ppt_h</p:attrName>
                                        </p:attrNameLst>
                                      </p:cBhvr>
                                      <p:tavLst>
                                        <p:tav tm="0">
                                          <p:val>
                                            <p:strVal val="#ppt_h"/>
                                          </p:val>
                                        </p:tav>
                                        <p:tav tm="100000">
                                          <p:val>
                                            <p:strVal val="#ppt_h"/>
                                          </p:val>
                                        </p:tav>
                                      </p:tavLst>
                                    </p:anim>
                                    <p:animEffect transition="in" filter="fade">
                                      <p:cBhvr>
                                        <p:cTn id="9" dur="1000"/>
                                        <p:tgtEl>
                                          <p:spTgt spid="37"/>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1000" fill="hold"/>
                                        <p:tgtEl>
                                          <p:spTgt spid="47"/>
                                        </p:tgtEl>
                                        <p:attrNameLst>
                                          <p:attrName>ppt_w</p:attrName>
                                        </p:attrNameLst>
                                      </p:cBhvr>
                                      <p:tavLst>
                                        <p:tav tm="0">
                                          <p:val>
                                            <p:strVal val="#ppt_w*0.70"/>
                                          </p:val>
                                        </p:tav>
                                        <p:tav tm="100000">
                                          <p:val>
                                            <p:strVal val="#ppt_w"/>
                                          </p:val>
                                        </p:tav>
                                      </p:tavLst>
                                    </p:anim>
                                    <p:anim calcmode="lin" valueType="num">
                                      <p:cBhvr>
                                        <p:cTn id="14" dur="1000" fill="hold"/>
                                        <p:tgtEl>
                                          <p:spTgt spid="47"/>
                                        </p:tgtEl>
                                        <p:attrNameLst>
                                          <p:attrName>ppt_h</p:attrName>
                                        </p:attrNameLst>
                                      </p:cBhvr>
                                      <p:tavLst>
                                        <p:tav tm="0">
                                          <p:val>
                                            <p:strVal val="#ppt_h"/>
                                          </p:val>
                                        </p:tav>
                                        <p:tav tm="100000">
                                          <p:val>
                                            <p:strVal val="#ppt_h"/>
                                          </p:val>
                                        </p:tav>
                                      </p:tavLst>
                                    </p:anim>
                                    <p:animEffect transition="in" filter="fade">
                                      <p:cBhvr>
                                        <p:cTn id="15" dur="1000"/>
                                        <p:tgtEl>
                                          <p:spTgt spid="47"/>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p:cTn id="19" dur="1000" fill="hold"/>
                                        <p:tgtEl>
                                          <p:spTgt spid="49"/>
                                        </p:tgtEl>
                                        <p:attrNameLst>
                                          <p:attrName>ppt_w</p:attrName>
                                        </p:attrNameLst>
                                      </p:cBhvr>
                                      <p:tavLst>
                                        <p:tav tm="0">
                                          <p:val>
                                            <p:strVal val="#ppt_w*0.70"/>
                                          </p:val>
                                        </p:tav>
                                        <p:tav tm="100000">
                                          <p:val>
                                            <p:strVal val="#ppt_w"/>
                                          </p:val>
                                        </p:tav>
                                      </p:tavLst>
                                    </p:anim>
                                    <p:anim calcmode="lin" valueType="num">
                                      <p:cBhvr>
                                        <p:cTn id="20" dur="1000" fill="hold"/>
                                        <p:tgtEl>
                                          <p:spTgt spid="49"/>
                                        </p:tgtEl>
                                        <p:attrNameLst>
                                          <p:attrName>ppt_h</p:attrName>
                                        </p:attrNameLst>
                                      </p:cBhvr>
                                      <p:tavLst>
                                        <p:tav tm="0">
                                          <p:val>
                                            <p:strVal val="#ppt_h"/>
                                          </p:val>
                                        </p:tav>
                                        <p:tav tm="100000">
                                          <p:val>
                                            <p:strVal val="#ppt_h"/>
                                          </p:val>
                                        </p:tav>
                                      </p:tavLst>
                                    </p:anim>
                                    <p:animEffect transition="in" filter="fade">
                                      <p:cBhvr>
                                        <p:cTn id="21"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7"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55600"/>
            <a:ext cx="10332720" cy="723900"/>
          </a:xfrm>
        </p:spPr>
        <p:txBody>
          <a:bodyPr>
            <a:normAutofit fontScale="90000"/>
          </a:bodyPr>
          <a:lstStyle/>
          <a:p>
            <a:pPr>
              <a:defRPr/>
            </a:pPr>
            <a:r>
              <a:rPr lang="en-US" b="1" dirty="0" err="1" smtClean="0"/>
              <a:t>Deleg</a:t>
            </a:r>
            <a:r>
              <a:rPr lang="tr-TR" b="1" dirty="0" smtClean="0"/>
              <a:t>e Edilmiş Yönetim</a:t>
            </a:r>
            <a:r>
              <a:rPr lang="en-US" dirty="0" smtClean="0"/>
              <a:t/>
            </a:r>
            <a:br>
              <a:rPr lang="en-US" dirty="0" smtClean="0"/>
            </a:br>
            <a:r>
              <a:rPr lang="en-US" dirty="0" smtClean="0"/>
              <a:t>	</a:t>
            </a:r>
            <a:endParaRPr sz="3700" b="1"/>
          </a:p>
        </p:txBody>
      </p:sp>
      <p:sp>
        <p:nvSpPr>
          <p:cNvPr id="3" name="Content Placeholder 2"/>
          <p:cNvSpPr>
            <a:spLocks noGrp="1"/>
          </p:cNvSpPr>
          <p:nvPr>
            <p:ph sz="quarter" idx="1"/>
          </p:nvPr>
        </p:nvSpPr>
        <p:spPr>
          <a:xfrm>
            <a:off x="572347" y="1347893"/>
            <a:ext cx="9601200" cy="6549198"/>
          </a:xfrm>
        </p:spPr>
        <p:txBody>
          <a:bodyPr>
            <a:normAutofit/>
          </a:bodyPr>
          <a:lstStyle/>
          <a:p>
            <a:pPr marL="329184" indent="-329184">
              <a:buFont typeface="Wingdings 2"/>
              <a:buChar char=""/>
              <a:defRPr/>
            </a:pPr>
            <a:r>
              <a:rPr lang="tr-TR" sz="4400" dirty="0" smtClean="0"/>
              <a:t>Site sahipleri her türlü ayarı değiştirebilir.</a:t>
            </a:r>
            <a:endParaRPr lang="en-US" sz="4400" dirty="0" smtClean="0"/>
          </a:p>
          <a:p>
            <a:pPr marL="343790" indent="-329184">
              <a:lnSpc>
                <a:spcPct val="100000"/>
              </a:lnSpc>
              <a:buFont typeface="Wingdings 2"/>
              <a:buChar char=""/>
              <a:defRPr/>
            </a:pPr>
            <a:r>
              <a:rPr lang="tr-TR" dirty="0" smtClean="0"/>
              <a:t>Herhangi bir ek güvenlik hakkı verilmeden site içerisinde konfigürasyon dosyası ile ayarlar düzenlenebilir.</a:t>
            </a:r>
            <a:endParaRPr lang="en-US" dirty="0" smtClean="0"/>
          </a:p>
          <a:p>
            <a:pPr marL="329184" indent="-329184">
              <a:buFont typeface="Wingdings 2"/>
              <a:buChar char=""/>
              <a:defRPr/>
            </a:pPr>
            <a:endParaRPr lang="en-US" sz="100" dirty="0" smtClean="0"/>
          </a:p>
          <a:p>
            <a:pPr marL="1206246" lvl="2" indent="-329184">
              <a:buFont typeface="Wingdings 2"/>
              <a:buChar char=""/>
              <a:defRPr/>
            </a:pPr>
            <a:endParaRPr lang="en-US" sz="2800" dirty="0" smtClean="0"/>
          </a:p>
          <a:p>
            <a:pPr marL="328040" indent="-329184">
              <a:buFont typeface="Wingdings 2"/>
              <a:buChar char=""/>
              <a:defRPr/>
            </a:pPr>
            <a:endParaRPr lang="en-US" dirty="0" smtClean="0"/>
          </a:p>
        </p:txBody>
      </p:sp>
      <p:sp>
        <p:nvSpPr>
          <p:cNvPr id="4" name="TextBox 3"/>
          <p:cNvSpPr txBox="1"/>
          <p:nvPr/>
        </p:nvSpPr>
        <p:spPr>
          <a:xfrm>
            <a:off x="1073426" y="4691270"/>
            <a:ext cx="8328991" cy="31700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2000" dirty="0" smtClean="0"/>
              <a:t>&lt;</a:t>
            </a:r>
            <a:r>
              <a:rPr lang="tr-TR" sz="2000" dirty="0" err="1" smtClean="0"/>
              <a:t>configuration</a:t>
            </a:r>
            <a:r>
              <a:rPr lang="tr-TR" sz="2000" dirty="0" smtClean="0"/>
              <a:t>&gt;</a:t>
            </a:r>
            <a:br>
              <a:rPr lang="tr-TR" sz="2000" dirty="0" smtClean="0"/>
            </a:br>
            <a:r>
              <a:rPr lang="tr-TR" sz="2000" dirty="0" smtClean="0"/>
              <a:t>    &lt;</a:t>
            </a:r>
            <a:r>
              <a:rPr lang="tr-TR" sz="2000" dirty="0" err="1" smtClean="0"/>
              <a:t>system</a:t>
            </a:r>
            <a:r>
              <a:rPr lang="tr-TR" sz="2000" dirty="0" smtClean="0"/>
              <a:t>.</a:t>
            </a:r>
            <a:r>
              <a:rPr lang="tr-TR" sz="2000" dirty="0" err="1" smtClean="0"/>
              <a:t>webServer</a:t>
            </a:r>
            <a:r>
              <a:rPr lang="tr-TR" sz="2000" dirty="0" smtClean="0"/>
              <a:t>&gt;</a:t>
            </a:r>
            <a:br>
              <a:rPr lang="tr-TR" sz="2000" dirty="0" smtClean="0"/>
            </a:br>
            <a:r>
              <a:rPr lang="tr-TR" sz="2000" dirty="0" smtClean="0"/>
              <a:t>        &lt;</a:t>
            </a:r>
            <a:r>
              <a:rPr lang="tr-TR" sz="2000" dirty="0" err="1" smtClean="0"/>
              <a:t>defaultDocument</a:t>
            </a:r>
            <a:r>
              <a:rPr lang="tr-TR" sz="2000" dirty="0" smtClean="0"/>
              <a:t>&gt;</a:t>
            </a:r>
            <a:br>
              <a:rPr lang="tr-TR" sz="2000" dirty="0" smtClean="0"/>
            </a:br>
            <a:r>
              <a:rPr lang="tr-TR" sz="2000" dirty="0" smtClean="0"/>
              <a:t>            &lt;</a:t>
            </a:r>
            <a:r>
              <a:rPr lang="tr-TR" sz="2000" dirty="0" err="1" smtClean="0"/>
              <a:t>files</a:t>
            </a:r>
            <a:r>
              <a:rPr lang="tr-TR" sz="2000" dirty="0" smtClean="0"/>
              <a:t>&gt;</a:t>
            </a:r>
            <a:br>
              <a:rPr lang="tr-TR" sz="2000" dirty="0" smtClean="0"/>
            </a:br>
            <a:r>
              <a:rPr lang="tr-TR" sz="2000" dirty="0" smtClean="0"/>
              <a:t>                &lt;</a:t>
            </a:r>
            <a:r>
              <a:rPr lang="tr-TR" sz="2000" dirty="0" err="1" smtClean="0"/>
              <a:t>clear</a:t>
            </a:r>
            <a:r>
              <a:rPr lang="tr-TR" sz="2000" dirty="0" smtClean="0"/>
              <a:t> /&gt;</a:t>
            </a:r>
            <a:br>
              <a:rPr lang="tr-TR" sz="2000" dirty="0" smtClean="0"/>
            </a:br>
            <a:r>
              <a:rPr lang="tr-TR" sz="2000" dirty="0" smtClean="0"/>
              <a:t>                &lt;</a:t>
            </a:r>
            <a:r>
              <a:rPr lang="tr-TR" sz="2000" dirty="0" err="1" smtClean="0"/>
              <a:t>add</a:t>
            </a:r>
            <a:r>
              <a:rPr lang="tr-TR" sz="2000" dirty="0" smtClean="0"/>
              <a:t> </a:t>
            </a:r>
            <a:r>
              <a:rPr lang="tr-TR" sz="2000" dirty="0" err="1" smtClean="0"/>
              <a:t>value</a:t>
            </a:r>
            <a:r>
              <a:rPr lang="tr-TR" sz="2000" dirty="0" smtClean="0"/>
              <a:t>="</a:t>
            </a:r>
            <a:r>
              <a:rPr lang="tr-TR" sz="2000" dirty="0" err="1" smtClean="0"/>
              <a:t>Index</a:t>
            </a:r>
            <a:r>
              <a:rPr lang="tr-TR" sz="2000" dirty="0" smtClean="0"/>
              <a:t>.</a:t>
            </a:r>
            <a:r>
              <a:rPr lang="tr-TR" sz="2000" dirty="0" err="1" smtClean="0"/>
              <a:t>aspx</a:t>
            </a:r>
            <a:r>
              <a:rPr lang="tr-TR" sz="2000" dirty="0" smtClean="0"/>
              <a:t>" /&gt;</a:t>
            </a:r>
            <a:br>
              <a:rPr lang="tr-TR" sz="2000" dirty="0" smtClean="0"/>
            </a:br>
            <a:r>
              <a:rPr lang="tr-TR" sz="2000" dirty="0" smtClean="0"/>
              <a:t>            &lt;/</a:t>
            </a:r>
            <a:r>
              <a:rPr lang="tr-TR" sz="2000" dirty="0" err="1" smtClean="0"/>
              <a:t>files</a:t>
            </a:r>
            <a:r>
              <a:rPr lang="tr-TR" sz="2000" dirty="0" smtClean="0"/>
              <a:t>&gt;</a:t>
            </a:r>
            <a:br>
              <a:rPr lang="tr-TR" sz="2000" dirty="0" smtClean="0"/>
            </a:br>
            <a:r>
              <a:rPr lang="tr-TR" sz="2000" dirty="0" smtClean="0"/>
              <a:t>        &lt;/</a:t>
            </a:r>
            <a:r>
              <a:rPr lang="tr-TR" sz="2000" dirty="0" err="1" smtClean="0"/>
              <a:t>defaultDocument</a:t>
            </a:r>
            <a:r>
              <a:rPr lang="tr-TR" sz="2000" dirty="0" smtClean="0"/>
              <a:t>&gt;</a:t>
            </a:r>
            <a:br>
              <a:rPr lang="tr-TR" sz="2000" dirty="0" smtClean="0"/>
            </a:br>
            <a:r>
              <a:rPr lang="tr-TR" sz="2000" dirty="0" smtClean="0"/>
              <a:t>    &lt;/</a:t>
            </a:r>
            <a:r>
              <a:rPr lang="tr-TR" sz="2000" dirty="0" err="1" smtClean="0"/>
              <a:t>system</a:t>
            </a:r>
            <a:r>
              <a:rPr lang="tr-TR" sz="2000" dirty="0" smtClean="0"/>
              <a:t>.</a:t>
            </a:r>
            <a:r>
              <a:rPr lang="tr-TR" sz="2000" dirty="0" err="1" smtClean="0"/>
              <a:t>webServer</a:t>
            </a:r>
            <a:r>
              <a:rPr lang="tr-TR" sz="2000" dirty="0" smtClean="0"/>
              <a:t>&gt;</a:t>
            </a:r>
            <a:br>
              <a:rPr lang="tr-TR" sz="2000" dirty="0" smtClean="0"/>
            </a:br>
            <a:r>
              <a:rPr lang="tr-TR" sz="2000" dirty="0" smtClean="0"/>
              <a:t>&lt;/</a:t>
            </a:r>
            <a:r>
              <a:rPr lang="tr-TR" sz="2000" dirty="0" err="1" smtClean="0"/>
              <a:t>configuration</a:t>
            </a:r>
            <a:r>
              <a:rPr lang="tr-TR" sz="2000" dirty="0" smtClean="0"/>
              <a:t>&gt;</a:t>
            </a: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682820" y="2950084"/>
            <a:ext cx="8451850" cy="1661993"/>
          </a:xfrm>
        </p:spPr>
        <p:txBody>
          <a:bodyPr/>
          <a:lstStyle/>
          <a:p>
            <a:r>
              <a:rPr lang="en-US" dirty="0" smtClean="0"/>
              <a:t>demo</a:t>
            </a:r>
            <a:endParaRPr lang="en-US" dirty="0"/>
          </a:p>
        </p:txBody>
      </p:sp>
      <p:sp>
        <p:nvSpPr>
          <p:cNvPr id="6" name="Subtitle 5"/>
          <p:cNvSpPr>
            <a:spLocks noGrp="1"/>
          </p:cNvSpPr>
          <p:nvPr>
            <p:ph type="subTitle" idx="1"/>
          </p:nvPr>
        </p:nvSpPr>
        <p:spPr/>
        <p:txBody>
          <a:bodyPr/>
          <a:lstStyle/>
          <a:p>
            <a:endParaRPr lang="en-US"/>
          </a:p>
        </p:txBody>
      </p:sp>
      <p:sp>
        <p:nvSpPr>
          <p:cNvPr id="5" name="Title 4"/>
          <p:cNvSpPr>
            <a:spLocks noGrp="1"/>
          </p:cNvSpPr>
          <p:nvPr>
            <p:ph type="ctrTitle"/>
          </p:nvPr>
        </p:nvSpPr>
        <p:spPr/>
        <p:txBody>
          <a:bodyPr/>
          <a:lstStyle/>
          <a:p>
            <a:endParaRPr lang="tr-TR"/>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4|.5|9.1"/>
</p:tagLst>
</file>

<file path=ppt/tags/tag2.xml><?xml version="1.0" encoding="utf-8"?>
<p:tagLst xmlns:a="http://schemas.openxmlformats.org/drawingml/2006/main" xmlns:r="http://schemas.openxmlformats.org/officeDocument/2006/relationships" xmlns:p="http://schemas.openxmlformats.org/presentationml/2006/main">
  <p:tag name="TIMING" val="|.7|1.4|9.5|1.5|1|2.3"/>
</p:tagLst>
</file>

<file path=ppt/tags/tag3.xml><?xml version="1.0" encoding="utf-8"?>
<p:tagLst xmlns:a="http://schemas.openxmlformats.org/drawingml/2006/main" xmlns:r="http://schemas.openxmlformats.org/officeDocument/2006/relationships" xmlns:p="http://schemas.openxmlformats.org/presentationml/2006/main">
  <p:tag name="TIMING" val="|0.2|0.3|0.1|0.1|0.1|0.1|0.1"/>
</p:tagLst>
</file>

<file path=ppt/tags/tag4.xml><?xml version="1.0" encoding="utf-8"?>
<p:tagLst xmlns:a="http://schemas.openxmlformats.org/drawingml/2006/main" xmlns:r="http://schemas.openxmlformats.org/officeDocument/2006/relationships" xmlns:p="http://schemas.openxmlformats.org/presentationml/2006/main">
  <p:tag name="TIMING" val="|45.9|.4|1.1|.5|1.7|27.1|.4|.3|.4"/>
</p:tagLst>
</file>

<file path=ppt/theme/theme1.xml><?xml version="1.0" encoding="utf-8"?>
<a:theme xmlns:a="http://schemas.openxmlformats.org/drawingml/2006/main" name="1-01089_template_v01">
  <a:themeElements>
    <a:clrScheme name="1-10189_IsaacRoybal">
      <a:dk1>
        <a:srgbClr val="000000"/>
      </a:dk1>
      <a:lt1>
        <a:srgbClr val="FFFFFF"/>
      </a:lt1>
      <a:dk2>
        <a:srgbClr val="5F5F5F"/>
      </a:dk2>
      <a:lt2>
        <a:srgbClr val="FFF2CB"/>
      </a:lt2>
      <a:accent1>
        <a:srgbClr val="FFC000"/>
      </a:accent1>
      <a:accent2>
        <a:srgbClr val="3497AE"/>
      </a:accent2>
      <a:accent3>
        <a:srgbClr val="DF8045"/>
      </a:accent3>
      <a:accent4>
        <a:srgbClr val="7DCC2E"/>
      </a:accent4>
      <a:accent5>
        <a:srgbClr val="FF9929"/>
      </a:accent5>
      <a:accent6>
        <a:srgbClr val="7D3DA1"/>
      </a:accent6>
      <a:hlink>
        <a:srgbClr val="7DDDF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sz="40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1-01089_template_v01</Template>
  <TotalTime>980</TotalTime>
  <Words>1648</Words>
  <Application>Microsoft Office PowerPoint</Application>
  <PresentationFormat>Custom</PresentationFormat>
  <Paragraphs>222</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1-01089_template_v01</vt:lpstr>
      <vt:lpstr>Slide 1</vt:lpstr>
      <vt:lpstr>IIS6 Mimarisi</vt:lpstr>
      <vt:lpstr>IIS7 Mimarisi</vt:lpstr>
      <vt:lpstr>IIS7’nin Modüler Yapısının Getirileri</vt:lpstr>
      <vt:lpstr>IIS7 ASP.NET Entegrasyonu</vt:lpstr>
      <vt:lpstr>IIS 7 Konfigürasyon Sistemi </vt:lpstr>
      <vt:lpstr>Konfigürasyon Sistemi .NET + IIS7 </vt:lpstr>
      <vt:lpstr>Delege Edilmiş Yönetim  </vt:lpstr>
      <vt:lpstr>Slide 9</vt:lpstr>
      <vt:lpstr>Genel geçer dertlerimiz!</vt:lpstr>
      <vt:lpstr>Genel geçer dertlerimiz!</vt:lpstr>
      <vt:lpstr>Daron Yöndem</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Event Name here</dc:subject>
  <dc:creator>bhill</dc:creator>
  <dc:description>Template: Kaylee McAvoy, Silver Fox Productions
Formatting:
Event Date:
Event Location:
Audience:</dc:description>
  <cp:lastModifiedBy>Daron</cp:lastModifiedBy>
  <cp:revision>115</cp:revision>
  <dcterms:created xsi:type="dcterms:W3CDTF">2007-04-24T23:04:41Z</dcterms:created>
  <dcterms:modified xsi:type="dcterms:W3CDTF">2008-08-20T22:17:46Z</dcterms:modified>
</cp:coreProperties>
</file>