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EduTransporte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Apresentação das Telas do App</a:t>
            </a:r>
          </a:p>
          <a:p>
            <a:r>
              <a:t>Aluno e Motorista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Tela de Configurações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22860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(Insira aqui o print da tela)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6080" y="109728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Alteração de dados do perfil.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Fluxograma de Navegação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(Insira aqui o fluxograma do app)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Tela de Login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22860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(Insira aqui o print da tela)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6080" y="109728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Permite login de aluno ou motorista, com seleção de perfil.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Tela de Cadastro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22860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(Insira aqui o print da tela)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6080" y="109728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Cadastro de novo usuário, validação de dados.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do Aluno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22860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(Insira aqui o print da tela)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6080" y="109728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Acesso rápido à localização da van, mensagens, agendamento, configurações e logout.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do Motorista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22860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(Insira aqui o print da tela)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6080" y="109728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Gerenciamento de viagem, localização, mensagens, configurações e logout.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Tela de Localização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22860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(Insira aqui o print da tela)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6080" y="109728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Mapa em tempo real com posição da van.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Tela de Mensagens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22860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(Insira aqui o print da tela)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6080" y="109728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Chat entre aluno e motorista.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Tela de Agendamento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22860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(Insira aqui o print da tela)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6080" y="109728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Agendamento de viagens e confirmação de presença.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