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3" autoAdjust="0"/>
  </p:normalViewPr>
  <p:slideViewPr>
    <p:cSldViewPr snapToGrid="0">
      <p:cViewPr varScale="1">
        <p:scale>
          <a:sx n="81" d="100"/>
          <a:sy n="81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3922-A3F7-444E-BD2A-C8F3F07A5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90CA8-7AD6-BAA9-1F89-C2BE0FA86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9027-755B-9118-C10E-DF1707E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75DD-C427-C4E0-8A23-35B0E13C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3DAF-E56C-9A29-D3C5-30F8FEF7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01F9-682D-1919-F625-F1F3488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277D-4F16-AA1A-3F83-157EA5A5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1929-FC4A-9814-F86D-DC8F4DE7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783D-F9C0-1C9D-0737-82AB1BD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DE9E-D320-9D40-E815-182F65A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3D432-DB5B-6FB4-113B-7AD36B30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3F60-3DD8-B81C-C396-70BCA0FCE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D822-8FC5-4EBE-6959-98CE166E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FFB9-9964-6736-D639-8C93E693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1B7F-8511-7A8E-1380-BD97ECF1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E650-E384-D6FB-EB3D-04432805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6F8F-7E56-7B5F-531D-38618C00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E497-FC7E-B547-9E9B-AB703BBE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332F-5D29-140E-13CD-8D4A9111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92FD-6BFB-3414-56F0-BBB4221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9AA0-F34A-F817-5FB6-134C64E1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713A0-7018-4639-3770-F64C198E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AE7-B50D-6CA3-8ACF-79A3B612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1D8A-0BA9-6FAC-879B-9A7579B9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1CF1-B940-C06B-C64B-FAD57CDB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8A9C-AC7F-E926-5CE8-1812A3A8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7E36-D5F2-E26B-04D0-2DFB25E6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2638-FC32-5F52-C9CB-6F0154FD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4031-88C3-87EF-D7F9-DDCE4BA1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5ABD-AB0E-6E75-9D67-0A5ACFB8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4FC9-B001-4BD9-D1D0-8AB659CD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E1A3-F6EC-3B19-1C3E-88ACF3D6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4BFF-D10A-7E2F-81A4-D811B23F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DE3E2-0254-8AD7-D2BF-D656DBCD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27548-E1CA-F957-D61B-633C0DB0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3349D-3FB3-F947-BFBD-47FFD18F1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F2F0-124E-4A4D-E566-3A47DF57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1A2E4-EEBC-D584-FC71-0CBDA8CE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D75A9-00A3-608F-F3B8-0F75DA1A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2F6A-11ED-D706-2FEE-AB5544AC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5C108-002E-7B39-E8D1-54D2E200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6C413-FC5E-31F0-D6FE-1A15BA4E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D273E-EABE-08AD-7BE1-1A670E58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841CA-7C44-5424-4622-A7200146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E2D7A-92D0-7EA6-EDC8-D57FCFD8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778F6-6937-0C73-8DDF-6FE47387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630D-2D96-07C3-2768-C38AF871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7EBF-490F-09F7-9612-416E71A7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7F29A-30EB-0BFF-1B94-9D84FCD4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8F12-3994-2544-BBA7-C7E5669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9BB5-B448-81C0-2A46-56C05F0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3DA41-CF95-67C7-D358-7E5DF0B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84AC-37B2-5009-81C7-48E9484D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84394-D82D-5793-577C-6C250D04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3A1C-1CBA-7B9B-1875-C0008199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5B204-431F-E1FD-B674-0285394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129C-5164-592A-A7AF-4C782C4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F4FD9-BDD3-B96E-F9CB-B52C192F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D2EB3-FC19-348F-FCB6-1CF02FC1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46A4-410C-C12C-1865-360DCD46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7BB6-6911-DFB5-5311-1223CAFCD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49F32-F112-4BE0-A7A8-F4B4082B91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5848-B846-BF58-DA26-3E3E9915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60CC-FB83-477E-B8AC-B43EBDA5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B1050-424B-4E04-B881-686DD733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B77B-4A75-2424-2EE4-238074149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Advolition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73D57-933B-D4E5-6B98-1D6A7F53B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Issue #61: Generating Random Arenas</a:t>
            </a:r>
          </a:p>
          <a:p>
            <a:r>
              <a:rPr lang="en-US" dirty="0"/>
              <a:t>10 March -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069B-2058-AF12-9366-53387F11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</a:t>
            </a:r>
            <a:r>
              <a:rPr lang="en-US" baseline="0" dirty="0"/>
              <a:t> Robotics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F04F-A816-753A-E467-6A3BB117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9604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7B5-8972-FFD8-709C-9814A754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Advolition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0FA4-ACC0-00D1-2037-AD9D226F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0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86A7-57F1-7CE1-A042-72307F50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Arena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89A3-B018-0E00-03E0-53F610F5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A205-0379-9726-CF1A-4A3F3BD4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C969-F884-3E99-142A-E90E2966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218E-CCC9-145A-7052-C1DB1FA0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FA36-B644-5D46-D463-450BBC40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Advolition</vt:lpstr>
      <vt:lpstr>Tournament Robotics</vt:lpstr>
      <vt:lpstr>Advolition</vt:lpstr>
      <vt:lpstr>Arena Generation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Advolition</dc:title>
  <dc:creator>David Rozak</dc:creator>
  <cp:lastModifiedBy>David Rozak</cp:lastModifiedBy>
  <cp:revision>1</cp:revision>
  <dcterms:created xsi:type="dcterms:W3CDTF">2024-03-10T12:20:14Z</dcterms:created>
  <dcterms:modified xsi:type="dcterms:W3CDTF">2024-03-10T12:32:58Z</dcterms:modified>
</cp:coreProperties>
</file>