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120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Model Display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32004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0394" y="5336554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0495" y="2554886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11" idx="1"/>
          </p:cNvCxnSpPr>
          <p:nvPr/>
        </p:nvCxnSpPr>
        <p:spPr>
          <a:xfrm flipV="1">
            <a:off x="2549695" y="2394466"/>
            <a:ext cx="2174705" cy="350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24400" y="2209800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Provider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4" idx="2"/>
          </p:cNvCxnSpPr>
          <p:nvPr/>
        </p:nvCxnSpPr>
        <p:spPr>
          <a:xfrm flipH="1">
            <a:off x="1940094" y="4724400"/>
            <a:ext cx="1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37189" y="3179618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7" idx="3"/>
            <a:endCxn id="11" idx="1"/>
          </p:cNvCxnSpPr>
          <p:nvPr/>
        </p:nvCxnSpPr>
        <p:spPr>
          <a:xfrm flipV="1">
            <a:off x="3956389" y="2394466"/>
            <a:ext cx="768011" cy="97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29" idx="1"/>
          </p:cNvCxnSpPr>
          <p:nvPr/>
        </p:nvCxnSpPr>
        <p:spPr>
          <a:xfrm flipV="1">
            <a:off x="3956389" y="3266209"/>
            <a:ext cx="1453811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37189" y="4028209"/>
            <a:ext cx="1219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410200" y="3081543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producer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5" idx="2"/>
          </p:cNvCxnSpPr>
          <p:nvPr/>
        </p:nvCxnSpPr>
        <p:spPr>
          <a:xfrm flipH="1">
            <a:off x="3311694" y="5181600"/>
            <a:ext cx="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71600" y="327660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71600" y="42481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47053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2"/>
            <a:endCxn id="33" idx="0"/>
          </p:cNvCxnSpPr>
          <p:nvPr/>
        </p:nvCxnSpPr>
        <p:spPr>
          <a:xfrm>
            <a:off x="1940095" y="2935886"/>
            <a:ext cx="0" cy="340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4" idx="0"/>
          </p:cNvCxnSpPr>
          <p:nvPr/>
        </p:nvCxnSpPr>
        <p:spPr>
          <a:xfrm>
            <a:off x="1940095" y="375285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2" idx="2"/>
          </p:cNvCxnSpPr>
          <p:nvPr/>
        </p:nvCxnSpPr>
        <p:spPr>
          <a:xfrm>
            <a:off x="3346789" y="4409209"/>
            <a:ext cx="0" cy="31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2"/>
            <a:endCxn id="22" idx="0"/>
          </p:cNvCxnSpPr>
          <p:nvPr/>
        </p:nvCxnSpPr>
        <p:spPr>
          <a:xfrm>
            <a:off x="3346789" y="3560618"/>
            <a:ext cx="0" cy="46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6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single control point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32004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002268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7880" y="2583873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11" idx="1"/>
          </p:cNvCxnSpPr>
          <p:nvPr/>
        </p:nvCxnSpPr>
        <p:spPr>
          <a:xfrm flipV="1">
            <a:off x="2557080" y="1544736"/>
            <a:ext cx="2050014" cy="1229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07094" y="122157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 Provider Choice:</a:t>
            </a:r>
          </a:p>
          <a:p>
            <a:endParaRPr lang="en-US" dirty="0" smtClean="0"/>
          </a:p>
        </p:txBody>
      </p:sp>
      <p:cxnSp>
        <p:nvCxnSpPr>
          <p:cNvPr id="16" name="Straight Arrow Connector 15"/>
          <p:cNvCxnSpPr>
            <a:stCxn id="34" idx="2"/>
          </p:cNvCxnSpPr>
          <p:nvPr/>
        </p:nvCxnSpPr>
        <p:spPr>
          <a:xfrm flipH="1">
            <a:off x="1940094" y="4724400"/>
            <a:ext cx="1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37189" y="3179618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7" idx="3"/>
            <a:endCxn id="11" idx="1"/>
          </p:cNvCxnSpPr>
          <p:nvPr/>
        </p:nvCxnSpPr>
        <p:spPr>
          <a:xfrm flipV="1">
            <a:off x="3956389" y="1544736"/>
            <a:ext cx="650705" cy="182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29" idx="1"/>
          </p:cNvCxnSpPr>
          <p:nvPr/>
        </p:nvCxnSpPr>
        <p:spPr>
          <a:xfrm>
            <a:off x="3956389" y="4218709"/>
            <a:ext cx="1301411" cy="1915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37189" y="4028209"/>
            <a:ext cx="1219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257800" y="5949434"/>
            <a:ext cx="166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producer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5" idx="2"/>
          </p:cNvCxnSpPr>
          <p:nvPr/>
        </p:nvCxnSpPr>
        <p:spPr>
          <a:xfrm flipH="1">
            <a:off x="3311694" y="5181600"/>
            <a:ext cx="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71600" y="327660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71600" y="42481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47053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2"/>
            <a:endCxn id="33" idx="0"/>
          </p:cNvCxnSpPr>
          <p:nvPr/>
        </p:nvCxnSpPr>
        <p:spPr>
          <a:xfrm flipH="1">
            <a:off x="1940095" y="2964873"/>
            <a:ext cx="7385" cy="31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4" idx="0"/>
          </p:cNvCxnSpPr>
          <p:nvPr/>
        </p:nvCxnSpPr>
        <p:spPr>
          <a:xfrm>
            <a:off x="1940095" y="375285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2" idx="2"/>
          </p:cNvCxnSpPr>
          <p:nvPr/>
        </p:nvCxnSpPr>
        <p:spPr>
          <a:xfrm>
            <a:off x="3346789" y="4409209"/>
            <a:ext cx="0" cy="31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2"/>
            <a:endCxn id="22" idx="0"/>
          </p:cNvCxnSpPr>
          <p:nvPr/>
        </p:nvCxnSpPr>
        <p:spPr>
          <a:xfrm>
            <a:off x="3346789" y="3560618"/>
            <a:ext cx="0" cy="46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49524"/>
              </p:ext>
            </p:extLst>
          </p:nvPr>
        </p:nvGraphicFramePr>
        <p:xfrm>
          <a:off x="4495800" y="1616634"/>
          <a:ext cx="4536906" cy="281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8453"/>
                <a:gridCol w="2268453"/>
              </a:tblGrid>
              <a:tr h="563879">
                <a:tc>
                  <a:txBody>
                    <a:bodyPr/>
                    <a:lstStyle/>
                    <a:p>
                      <a:r>
                        <a:rPr lang="en-US" dirty="0" smtClean="0"/>
                        <a:t>Choice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Working?</a:t>
                      </a:r>
                      <a:endParaRPr lang="en-US" dirty="0"/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r>
                        <a:rPr lang="en-US" dirty="0" smtClean="0"/>
                        <a:t>Built-in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No; missing </a:t>
                      </a:r>
                      <a:r>
                        <a:rPr lang="en-US" dirty="0" err="1" smtClean="0"/>
                        <a:t>hw</a:t>
                      </a:r>
                      <a:endParaRPr lang="en-US" dirty="0"/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r>
                        <a:rPr lang="en-US" dirty="0" smtClean="0"/>
                        <a:t>Manual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5638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2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Full configuration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371600"/>
            <a:ext cx="3200400" cy="434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1002268"/>
            <a:ext cx="18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30494" y="2583873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3"/>
            <a:endCxn id="11" idx="1"/>
          </p:cNvCxnSpPr>
          <p:nvPr/>
        </p:nvCxnSpPr>
        <p:spPr>
          <a:xfrm flipV="1">
            <a:off x="2549694" y="2579132"/>
            <a:ext cx="2403306" cy="195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53000" y="2394466"/>
            <a:ext cx="333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 Provider Choice: Built in 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34" idx="2"/>
          </p:cNvCxnSpPr>
          <p:nvPr/>
        </p:nvCxnSpPr>
        <p:spPr>
          <a:xfrm flipH="1">
            <a:off x="1940094" y="4724400"/>
            <a:ext cx="1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37189" y="3179618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>
            <a:stCxn id="17" idx="3"/>
            <a:endCxn id="11" idx="1"/>
          </p:cNvCxnSpPr>
          <p:nvPr/>
        </p:nvCxnSpPr>
        <p:spPr>
          <a:xfrm flipV="1">
            <a:off x="3956389" y="2579132"/>
            <a:ext cx="996611" cy="79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2" idx="3"/>
            <a:endCxn id="29" idx="1"/>
          </p:cNvCxnSpPr>
          <p:nvPr/>
        </p:nvCxnSpPr>
        <p:spPr>
          <a:xfrm flipV="1">
            <a:off x="3956389" y="2907906"/>
            <a:ext cx="1039123" cy="1310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737189" y="4028209"/>
            <a:ext cx="1219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995512" y="2723240"/>
            <a:ext cx="325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producer Choice: baseline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5" idx="2"/>
          </p:cNvCxnSpPr>
          <p:nvPr/>
        </p:nvCxnSpPr>
        <p:spPr>
          <a:xfrm flipH="1">
            <a:off x="3311694" y="5181600"/>
            <a:ext cx="1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71600" y="327660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371600" y="42481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743200" y="4705350"/>
            <a:ext cx="1136989" cy="476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8" idx="2"/>
            <a:endCxn id="33" idx="0"/>
          </p:cNvCxnSpPr>
          <p:nvPr/>
        </p:nvCxnSpPr>
        <p:spPr>
          <a:xfrm>
            <a:off x="1940094" y="2964873"/>
            <a:ext cx="1" cy="311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2"/>
            <a:endCxn id="34" idx="0"/>
          </p:cNvCxnSpPr>
          <p:nvPr/>
        </p:nvCxnSpPr>
        <p:spPr>
          <a:xfrm>
            <a:off x="1940095" y="375285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2" idx="2"/>
          </p:cNvCxnSpPr>
          <p:nvPr/>
        </p:nvCxnSpPr>
        <p:spPr>
          <a:xfrm>
            <a:off x="3346789" y="4409209"/>
            <a:ext cx="0" cy="315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7" idx="2"/>
            <a:endCxn id="22" idx="0"/>
          </p:cNvCxnSpPr>
          <p:nvPr/>
        </p:nvCxnSpPr>
        <p:spPr>
          <a:xfrm>
            <a:off x="3346789" y="3560618"/>
            <a:ext cx="0" cy="467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we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control point:</a:t>
            </a:r>
          </a:p>
          <a:p>
            <a:pPr lvl="1"/>
            <a:r>
              <a:rPr lang="en-US" dirty="0" smtClean="0"/>
              <a:t>Choice of DFU (possibly description of synthesized DFUs)</a:t>
            </a:r>
          </a:p>
          <a:p>
            <a:pPr lvl="1"/>
            <a:r>
              <a:rPr lang="en-US" dirty="0" smtClean="0"/>
              <a:t>Works (yes/no; if no, state constraint that was violated)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80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Application Model Display</vt:lpstr>
      <vt:lpstr>Display single control point</vt:lpstr>
      <vt:lpstr>Display Full configuration</vt:lpstr>
      <vt:lpstr>Information we need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GME</dc:title>
  <dc:creator>matt</dc:creator>
  <cp:lastModifiedBy>matt</cp:lastModifiedBy>
  <cp:revision>3</cp:revision>
  <dcterms:created xsi:type="dcterms:W3CDTF">2006-08-16T00:00:00Z</dcterms:created>
  <dcterms:modified xsi:type="dcterms:W3CDTF">2017-02-14T18:16:10Z</dcterms:modified>
</cp:coreProperties>
</file>