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pal" initials="p" lastIdx="3" clrIdx="0">
    <p:extLst>
      <p:ext uri="{19B8F6BF-5375-455C-9EA6-DF929625EA0E}">
        <p15:presenceInfo xmlns:p15="http://schemas.microsoft.com/office/powerpoint/2012/main" userId="pp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1T22:27:50.178" idx="1">
    <p:pos x="10" y="10"/>
    <p:text>Usage: dependency vs actual consumption; the later involves quantificaction</p:text>
    <p:extLst>
      <p:ext uri="{C676402C-5697-4E1C-873F-D02D1690AC5C}">
        <p15:threadingInfo xmlns:p15="http://schemas.microsoft.com/office/powerpoint/2012/main" timeZoneBias="300"/>
      </p:ext>
    </p:extLst>
  </p:cm>
  <p:cm authorId="1" dt="2016-11-21T22:29:19.916" idx="2">
    <p:pos x="106" y="106"/>
    <p:text>Also, try to link it the other parts-- so what gets persisted in the knowledge store is the observed assertions (link to Jacob's and Fred's); expressed in terms of the vocab (Jacob's)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1T22:30:54.267" idx="3">
    <p:pos x="2939" y="2571"/>
    <p:text>Does it mean that in our CP2 we are checking what is "desired" against what is "available" and not what is "observed" against "what is available"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971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71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52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46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Two-slide summary from UC Riverside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Yue Duan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Heng Yin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Automatic Resource Usage Inference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Automatic resource usage inference is developed for BRASS.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We leverage dynamic and static program analysis for this technology.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/>
              <a:t>This automatic resource usage inference technology is essential for the project as: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It automatically and accurately infers the actual hardware and software resource usages for a given Android application.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sz="1200" dirty="0"/>
              <a:t>The results are fed into the permanent store for later queries</a:t>
            </a:r>
          </a:p>
          <a:p>
            <a:pPr marL="914400" lvl="1" indent="-228600">
              <a:spcBef>
                <a:spcPts val="0"/>
              </a:spcBef>
            </a:pPr>
            <a:r>
              <a:rPr lang="en" sz="1200" dirty="0"/>
              <a:t>It enables DFU manipulation based on resource constraints and is critical for adaptive application generation.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progress and future plan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sz="1600" dirty="0"/>
              <a:t>For Phase 1, we have developed a prototype that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200" dirty="0"/>
              <a:t>Infer CPU and memory usages via dynamic analysis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200" dirty="0"/>
              <a:t>Infer GPS, Bluetooth usages via static analysis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200" dirty="0"/>
              <a:t>Generate partial call graph between certain important sources and sinks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200" dirty="0"/>
              <a:t>Combine results from dynamic and static analyses for per DFU information extraction</a:t>
            </a:r>
          </a:p>
          <a:p>
            <a:pPr marL="457200" lvl="0" indent="-228600" rtl="0">
              <a:spcBef>
                <a:spcPts val="0"/>
              </a:spcBef>
              <a:spcAft>
                <a:spcPts val="600"/>
              </a:spcAft>
            </a:pPr>
            <a:r>
              <a:rPr lang="en" sz="1600" dirty="0"/>
              <a:t>For Phase 2, we plan to extend our system in the following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200" dirty="0"/>
              <a:t>Input dependency analysis: Infer the relationship between resource usages and input sizes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200" dirty="0"/>
              <a:t>Support inference for more resources including bandwidth, third-party libraries, etc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200" dirty="0"/>
              <a:t>Extend our support to non-Android programs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200" dirty="0"/>
              <a:t>identify and solve more research problems by leveraging our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198</Words>
  <Application>Microsoft Office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simple-light-2</vt:lpstr>
      <vt:lpstr>Two-slide summary from UC Riverside</vt:lpstr>
      <vt:lpstr>Automatic Resource Usage Inference</vt:lpstr>
      <vt:lpstr>Current progress and future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Two-slide summary from UC Riverside</dc:title>
  <dc:creator>ppal</dc:creator>
  <cp:lastModifiedBy>ppal</cp:lastModifiedBy>
  <cp:revision>3</cp:revision>
  <dcterms:modified xsi:type="dcterms:W3CDTF">2016-11-22T03:32:39Z</dcterms:modified>
</cp:coreProperties>
</file>