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1E79C7-3A2C-456E-825C-E826F85F782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AE5-F9D2-455F-B8C6-8010F7E507D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106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Semantic models for </a:t>
            </a:r>
            <a:r>
              <a:rPr lang="en-US" sz="3200" b="1" dirty="0" err="1" smtClean="0"/>
              <a:t>IMMoRTAL</a:t>
            </a:r>
            <a:r>
              <a:rPr lang="en-US" sz="3200" b="1" dirty="0" smtClean="0"/>
              <a:t> software </a:t>
            </a:r>
            <a:r>
              <a:rPr lang="en-US" sz="3200" b="1" dirty="0" smtClean="0">
                <a:solidFill>
                  <a:srgbClr val="FF0000"/>
                </a:solidFill>
              </a:rPr>
              <a:t>[DRAFT]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19341"/>
            <a:ext cx="3482401" cy="162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19340"/>
            <a:ext cx="9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667495" y="814034"/>
            <a:ext cx="3946782" cy="5436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8258" y="814034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Context and goals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799370" y="814035"/>
            <a:ext cx="4392630" cy="2386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44554" y="814034"/>
            <a:ext cx="210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Technical challenges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" y="2606578"/>
            <a:ext cx="3482400" cy="364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788" y="2647879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ConOps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>
            <a:off x="1249483" y="308046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rved Right Arrow 5"/>
          <p:cNvSpPr/>
          <p:nvPr/>
        </p:nvSpPr>
        <p:spPr>
          <a:xfrm rot="19835719" flipH="1">
            <a:off x="2220954" y="2944959"/>
            <a:ext cx="338155" cy="10334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2685880" flipH="1">
            <a:off x="1087532" y="2877960"/>
            <a:ext cx="338155" cy="10334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5400000" flipH="1">
            <a:off x="1624377" y="3720221"/>
            <a:ext cx="338155" cy="10334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6329082"/>
            <a:ext cx="12192000" cy="5375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Jacob Staples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Engineer, </a:t>
            </a:r>
            <a:r>
              <a:rPr lang="en-US" dirty="0" err="1" smtClean="0">
                <a:solidFill>
                  <a:schemeClr val="bg1"/>
                </a:solidFill>
              </a:rPr>
              <a:t>Securboration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jstaples@securboration.com</a:t>
            </a:r>
          </a:p>
        </p:txBody>
      </p:sp>
      <p:sp>
        <p:nvSpPr>
          <p:cNvPr id="19" name="TextBox 18"/>
          <p:cNvSpPr txBox="1"/>
          <p:nvPr/>
        </p:nvSpPr>
        <p:spPr>
          <a:xfrm rot="18051545">
            <a:off x="388928" y="3191425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Annotation DSL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 rot="3519330">
            <a:off x="2007194" y="3179249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Bytecode inspection and </a:t>
            </a:r>
          </a:p>
          <a:p>
            <a:r>
              <a:rPr lang="en-US" sz="1100" dirty="0" smtClean="0"/>
              <a:t>instrumentation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7366" y="4354152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Adaptation</a:t>
            </a:r>
            <a:endParaRPr lang="en-US" sz="1100" dirty="0"/>
          </a:p>
        </p:txBody>
      </p:sp>
      <p:pic>
        <p:nvPicPr>
          <p:cNvPr id="22" name="Picture 21" descr="AFRL Shield transparent background 1IN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7936" y="-4019"/>
            <a:ext cx="748402" cy="7391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3">
            <a:lum bright="18000"/>
          </a:blip>
          <a:srcRect/>
          <a:stretch>
            <a:fillRect/>
          </a:stretch>
        </p:blipFill>
        <p:spPr bwMode="auto">
          <a:xfrm>
            <a:off x="10991850" y="-4019"/>
            <a:ext cx="1200150" cy="73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159" y="6329905"/>
            <a:ext cx="1390841" cy="5367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5" y="6330783"/>
            <a:ext cx="4115374" cy="5358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1469" y="3384655"/>
            <a:ext cx="110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99370" y="1183366"/>
            <a:ext cx="4392630" cy="2017035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r>
              <a:rPr lang="en-US" dirty="0" smtClean="0"/>
              <a:t>Minimize programmer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require programmer inputs.  We don’t want to burden developers unduly.  How can we utilize few inputs for maximum effect?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lint-like compiler plugin for alerting programmers when they have provided incomplete or erroneous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Augment programmer-provided inputs with static and dynamic analysis</a:t>
            </a:r>
          </a:p>
          <a:p>
            <a:endParaRPr lang="en-US" dirty="0"/>
          </a:p>
          <a:p>
            <a:r>
              <a:rPr lang="en-US" dirty="0" smtClean="0"/>
              <a:t>Develop an expressive annotation-based DSL that can be autonomously mapped to and validated against our core modeling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generate this DSL from the model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 annotations from compiled bytecode and use to instantiate model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Deal with changes in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Abstractions change over time, how can we deal with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Create extensible models that will provide value to a variety of software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models based on semantic web technologies</a:t>
            </a:r>
          </a:p>
          <a:p>
            <a:endParaRPr lang="en-US" dirty="0" smtClean="0"/>
          </a:p>
          <a:p>
            <a:r>
              <a:rPr lang="en-US" dirty="0" smtClean="0"/>
              <a:t>Create axioms sufficient to infer new knowledge.  E.g., SPIN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78903" y="1218344"/>
            <a:ext cx="3936163" cy="2899607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US" dirty="0" smtClean="0"/>
              <a:t>Software is fragile; maintenance is expensive and difficult to do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Vulnerabilities and bugs require continuous patching and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Ecosystem changes accumulate over time and degrade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Mission requirements remain fixed at the state of the final software development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is increasingly interconnected meaning and changes to shared services can unintentionally damage many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 of this work is to facilitate the creation of effectively immortal software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modeling intended program functionality as Discrete Functional Units (DFUs)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modeling the ecosystem in which software is intended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modeling DFU dependencies on the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detect changes in the ecosystem and work backward to determine their impact 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mechanisms for automatically synthesizing patches and repair logic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1218344"/>
            <a:ext cx="3482401" cy="1219804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US" dirty="0" smtClean="0"/>
              <a:t>We have developed a </a:t>
            </a:r>
            <a:r>
              <a:rPr lang="en-US" b="1" dirty="0" smtClean="0"/>
              <a:t>vocabulary</a:t>
            </a:r>
            <a:r>
              <a:rPr lang="en-US" dirty="0" smtClean="0"/>
              <a:t> and </a:t>
            </a:r>
            <a:r>
              <a:rPr lang="en-US" b="1" dirty="0" smtClean="0"/>
              <a:t>programming language bindings</a:t>
            </a:r>
            <a:r>
              <a:rPr lang="en-US" dirty="0" smtClean="0"/>
              <a:t> for describing the </a:t>
            </a:r>
            <a:r>
              <a:rPr lang="en-US" b="1" dirty="0" smtClean="0"/>
              <a:t>functional and extra-functional properties of software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have created a suite of tools that parse and manipulate </a:t>
            </a:r>
            <a:r>
              <a:rPr lang="en-US" b="1" dirty="0" smtClean="0"/>
              <a:t>linked, semantic</a:t>
            </a:r>
            <a:r>
              <a:rPr lang="en-US" dirty="0" smtClean="0"/>
              <a:t> </a:t>
            </a:r>
            <a:r>
              <a:rPr lang="en-US" b="1" dirty="0" smtClean="0"/>
              <a:t>models</a:t>
            </a:r>
            <a:r>
              <a:rPr lang="en-US" dirty="0" smtClean="0"/>
              <a:t> expressed in terms of this vocabulary to </a:t>
            </a:r>
            <a:r>
              <a:rPr lang="en-US" b="1" dirty="0" smtClean="0"/>
              <a:t>automatically</a:t>
            </a:r>
            <a:r>
              <a:rPr lang="en-US" dirty="0" smtClean="0"/>
              <a:t> </a:t>
            </a:r>
            <a:r>
              <a:rPr lang="en-US" b="1" dirty="0" smtClean="0"/>
              <a:t>adapt software</a:t>
            </a:r>
            <a:r>
              <a:rPr lang="en-US" dirty="0" smtClean="0"/>
              <a:t> to operate under </a:t>
            </a:r>
            <a:r>
              <a:rPr lang="en-US" b="1" dirty="0" smtClean="0"/>
              <a:t>conditions that manifest after development</a:t>
            </a:r>
            <a:r>
              <a:rPr lang="en-US" dirty="0" smtClean="0"/>
              <a:t>.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98581" y="3351403"/>
            <a:ext cx="4392630" cy="2898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43765" y="3351403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/>
          <a:srcRect r="8163"/>
          <a:stretch/>
        </p:blipFill>
        <p:spPr>
          <a:xfrm>
            <a:off x="7843765" y="3656500"/>
            <a:ext cx="3397195" cy="116090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68" y="4631911"/>
            <a:ext cx="3392263" cy="158027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4134" y="4043383"/>
            <a:ext cx="3232429" cy="2427198"/>
          </a:xfrm>
          <a:prstGeom prst="rect">
            <a:avLst/>
          </a:prstGeom>
        </p:spPr>
      </p:pic>
      <p:sp>
        <p:nvSpPr>
          <p:cNvPr id="50" name="Flowchart: Off-page Connector 49"/>
          <p:cNvSpPr/>
          <p:nvPr/>
        </p:nvSpPr>
        <p:spPr>
          <a:xfrm>
            <a:off x="2805419" y="2467820"/>
            <a:ext cx="791331" cy="612648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1" name="Flowchart: Off-page Connector 50"/>
          <p:cNvSpPr/>
          <p:nvPr/>
        </p:nvSpPr>
        <p:spPr>
          <a:xfrm>
            <a:off x="6937295" y="596009"/>
            <a:ext cx="791331" cy="612648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2" name="Flowchart: Off-page Connector 51"/>
          <p:cNvSpPr/>
          <p:nvPr/>
        </p:nvSpPr>
        <p:spPr>
          <a:xfrm>
            <a:off x="5859719" y="3997591"/>
            <a:ext cx="791331" cy="612648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3" name="Flowchart: Off-page Connector 52"/>
          <p:cNvSpPr/>
          <p:nvPr/>
        </p:nvSpPr>
        <p:spPr>
          <a:xfrm>
            <a:off x="11557659" y="605696"/>
            <a:ext cx="791331" cy="612648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4" name="Flowchart: Off-page Connector 53"/>
          <p:cNvSpPr/>
          <p:nvPr/>
        </p:nvSpPr>
        <p:spPr>
          <a:xfrm>
            <a:off x="11557659" y="2938836"/>
            <a:ext cx="791331" cy="612648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688833" y="6334425"/>
            <a:ext cx="1904645" cy="5235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Lee Krause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Founder, </a:t>
            </a:r>
            <a:r>
              <a:rPr lang="en-US" dirty="0" err="1" smtClean="0">
                <a:solidFill>
                  <a:schemeClr val="bg1"/>
                </a:solidFill>
              </a:rPr>
              <a:t>Securboration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lkrause@securboration.com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9"/>
          <a:srcRect r="931"/>
          <a:stretch/>
        </p:blipFill>
        <p:spPr>
          <a:xfrm>
            <a:off x="7843765" y="5122503"/>
            <a:ext cx="4279341" cy="8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352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Semantic models for IMMoRTAL software [DRAFT]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Staples</dc:creator>
  <cp:lastModifiedBy>ppal</cp:lastModifiedBy>
  <cp:revision>119</cp:revision>
  <cp:lastPrinted>2016-06-06T19:45:38Z</cp:lastPrinted>
  <dcterms:created xsi:type="dcterms:W3CDTF">2016-06-06T13:00:29Z</dcterms:created>
  <dcterms:modified xsi:type="dcterms:W3CDTF">2016-06-06T20:28:49Z</dcterms:modified>
</cp:coreProperties>
</file>