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63" d="100"/>
          <a:sy n="63" d="100"/>
        </p:scale>
        <p:origin x="1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1BFBD-7629-4508-B1E3-57E1C3ED9B4E}"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299952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1BFBD-7629-4508-B1E3-57E1C3ED9B4E}"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424940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1BFBD-7629-4508-B1E3-57E1C3ED9B4E}"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348768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1BFBD-7629-4508-B1E3-57E1C3ED9B4E}"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94396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41BFBD-7629-4508-B1E3-57E1C3ED9B4E}"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329822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1BFBD-7629-4508-B1E3-57E1C3ED9B4E}"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244475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41BFBD-7629-4508-B1E3-57E1C3ED9B4E}" type="datetimeFigureOut">
              <a:rPr lang="en-US" smtClean="0"/>
              <a:t>7/26/2016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206947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1BFBD-7629-4508-B1E3-57E1C3ED9B4E}" type="datetimeFigureOut">
              <a:rPr lang="en-US" smtClean="0"/>
              <a:t>7/26/2016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133565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1BFBD-7629-4508-B1E3-57E1C3ED9B4E}" type="datetimeFigureOut">
              <a:rPr lang="en-US" smtClean="0"/>
              <a:t>7/26/2016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255521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1BFBD-7629-4508-B1E3-57E1C3ED9B4E}"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399435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1BFBD-7629-4508-B1E3-57E1C3ED9B4E}"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E480-0E7C-4E2D-AF1B-8C4E60C60D9F}" type="slidenum">
              <a:rPr lang="en-US" smtClean="0"/>
              <a:t>‹#›</a:t>
            </a:fld>
            <a:endParaRPr lang="en-US"/>
          </a:p>
        </p:txBody>
      </p:sp>
    </p:spTree>
    <p:extLst>
      <p:ext uri="{BB962C8B-B14F-4D97-AF65-F5344CB8AC3E}">
        <p14:creationId xmlns:p14="http://schemas.microsoft.com/office/powerpoint/2010/main" val="208217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1BFBD-7629-4508-B1E3-57E1C3ED9B4E}" type="datetimeFigureOut">
              <a:rPr lang="en-US" smtClean="0"/>
              <a:t>7/26/2016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BE480-0E7C-4E2D-AF1B-8C4E60C60D9F}" type="slidenum">
              <a:rPr lang="en-US" smtClean="0"/>
              <a:t>‹#›</a:t>
            </a:fld>
            <a:endParaRPr lang="en-US"/>
          </a:p>
        </p:txBody>
      </p:sp>
    </p:spTree>
    <p:extLst>
      <p:ext uri="{BB962C8B-B14F-4D97-AF65-F5344CB8AC3E}">
        <p14:creationId xmlns:p14="http://schemas.microsoft.com/office/powerpoint/2010/main" val="255611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Cyber Security for Self Adaptive Systems</a:t>
            </a:r>
            <a:endParaRPr lang="en-US" dirty="0"/>
          </a:p>
        </p:txBody>
      </p:sp>
      <p:sp>
        <p:nvSpPr>
          <p:cNvPr id="5" name="Subtitle 4"/>
          <p:cNvSpPr>
            <a:spLocks noGrp="1"/>
          </p:cNvSpPr>
          <p:nvPr>
            <p:ph type="subTitle" idx="1"/>
          </p:nvPr>
        </p:nvSpPr>
        <p:spPr/>
        <p:txBody>
          <a:bodyPr/>
          <a:lstStyle/>
          <a:p>
            <a:r>
              <a:rPr lang="en-US" dirty="0" smtClean="0"/>
              <a:t>Micro Breakout Session</a:t>
            </a:r>
          </a:p>
          <a:p>
            <a:r>
              <a:rPr lang="en-US" dirty="0" smtClean="0"/>
              <a:t>BRASS PI meeting </a:t>
            </a:r>
          </a:p>
          <a:p>
            <a:r>
              <a:rPr lang="en-US" dirty="0" smtClean="0"/>
              <a:t>July 26, 2016</a:t>
            </a:r>
            <a:endParaRPr lang="en-US" dirty="0"/>
          </a:p>
        </p:txBody>
      </p:sp>
    </p:spTree>
    <p:extLst>
      <p:ext uri="{BB962C8B-B14F-4D97-AF65-F5344CB8AC3E}">
        <p14:creationId xmlns:p14="http://schemas.microsoft.com/office/powerpoint/2010/main" val="130663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7965"/>
            <a:ext cx="10515600" cy="854075"/>
          </a:xfrm>
        </p:spPr>
        <p:txBody>
          <a:bodyPr/>
          <a:lstStyle/>
          <a:p>
            <a:r>
              <a:rPr lang="en-US" dirty="0" smtClean="0"/>
              <a:t>Lay of the Land</a:t>
            </a:r>
            <a:endParaRPr lang="en-US" dirty="0"/>
          </a:p>
        </p:txBody>
      </p:sp>
      <p:sp>
        <p:nvSpPr>
          <p:cNvPr id="5" name="Content Placeholder 4"/>
          <p:cNvSpPr>
            <a:spLocks noGrp="1"/>
          </p:cNvSpPr>
          <p:nvPr>
            <p:ph idx="1"/>
          </p:nvPr>
        </p:nvSpPr>
        <p:spPr>
          <a:xfrm>
            <a:off x="838200" y="1584008"/>
            <a:ext cx="10515600" cy="4351338"/>
          </a:xfrm>
        </p:spPr>
        <p:txBody>
          <a:bodyPr>
            <a:normAutofit lnSpcReduction="10000"/>
          </a:bodyPr>
          <a:lstStyle/>
          <a:p>
            <a:r>
              <a:rPr lang="en-US" dirty="0" smtClean="0"/>
              <a:t>Hot topics in DoD policy making circles: autonomy and cyber</a:t>
            </a:r>
          </a:p>
          <a:p>
            <a:pPr lvl="1"/>
            <a:r>
              <a:rPr lang="en-US" dirty="0" smtClean="0"/>
              <a:t>Autonomy for cyber (security):  respond at machine speed  and  reduce dependency on human expertise</a:t>
            </a:r>
          </a:p>
          <a:p>
            <a:pPr lvl="1"/>
            <a:r>
              <a:rPr lang="en-US" dirty="0" smtClean="0"/>
              <a:t>Cyber (security) for autonomous systems: autonomous (information, computer,  cyber-physical,…) systems are playing increasingly important roles in warfare, securing them is important</a:t>
            </a:r>
          </a:p>
          <a:p>
            <a:r>
              <a:rPr lang="en-US" dirty="0" smtClean="0"/>
              <a:t>Autonomy and Adaptation</a:t>
            </a:r>
          </a:p>
          <a:p>
            <a:pPr lvl="1"/>
            <a:r>
              <a:rPr lang="en-US" dirty="0" smtClean="0"/>
              <a:t>Autonomy involves (some form of) adaptation, but not all adaptation is necessarily autonomous</a:t>
            </a:r>
            <a:endParaRPr lang="en-US" dirty="0"/>
          </a:p>
          <a:p>
            <a:r>
              <a:rPr lang="en-US" dirty="0" smtClean="0"/>
              <a:t>Brass: Building Resource Adaptive Software Systems</a:t>
            </a:r>
          </a:p>
          <a:p>
            <a:pPr lvl="1"/>
            <a:r>
              <a:rPr lang="en-US" dirty="0" smtClean="0"/>
              <a:t>More automated adaptation, the better</a:t>
            </a:r>
          </a:p>
          <a:p>
            <a:endParaRPr lang="en-US" dirty="0" smtClean="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158418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243205"/>
            <a:ext cx="10515600" cy="701675"/>
          </a:xfrm>
        </p:spPr>
        <p:txBody>
          <a:bodyPr/>
          <a:lstStyle/>
          <a:p>
            <a:r>
              <a:rPr lang="en-US" dirty="0" smtClean="0"/>
              <a:t>Questions and Issues Relevant to BRASS</a:t>
            </a:r>
            <a:endParaRPr lang="en-US" dirty="0"/>
          </a:p>
        </p:txBody>
      </p:sp>
      <p:sp>
        <p:nvSpPr>
          <p:cNvPr id="3" name="Content Placeholder 2"/>
          <p:cNvSpPr>
            <a:spLocks noGrp="1"/>
          </p:cNvSpPr>
          <p:nvPr>
            <p:ph idx="1"/>
          </p:nvPr>
        </p:nvSpPr>
        <p:spPr>
          <a:xfrm>
            <a:off x="670560" y="944880"/>
            <a:ext cx="10515600" cy="5593080"/>
          </a:xfrm>
        </p:spPr>
        <p:txBody>
          <a:bodyPr>
            <a:normAutofit fontScale="92500" lnSpcReduction="20000"/>
          </a:bodyPr>
          <a:lstStyle/>
          <a:p>
            <a:r>
              <a:rPr lang="en-US" dirty="0" smtClean="0"/>
              <a:t>Is BRASS (adaptation) making systems less secure? Systems adapt and evolve preserving intent to accommodate changes in the ecosystem– but are we increasing the attack surface? Are we adding more vulnerability? </a:t>
            </a:r>
          </a:p>
          <a:p>
            <a:pPr lvl="1"/>
            <a:r>
              <a:rPr lang="en-US" dirty="0" smtClean="0"/>
              <a:t>Can we reason about “allowable adaptations”– i.e., avoid adaptations that are not secure? How do we know which ones are not secure?</a:t>
            </a:r>
          </a:p>
          <a:p>
            <a:pPr lvl="1"/>
            <a:r>
              <a:rPr lang="en-US" dirty="0" smtClean="0"/>
              <a:t>2</a:t>
            </a:r>
            <a:r>
              <a:rPr lang="en-US" baseline="30000" dirty="0" smtClean="0"/>
              <a:t>nd</a:t>
            </a:r>
            <a:r>
              <a:rPr lang="en-US" dirty="0" smtClean="0"/>
              <a:t> order effects of adaptation--</a:t>
            </a:r>
          </a:p>
          <a:p>
            <a:r>
              <a:rPr lang="en-US" dirty="0" smtClean="0"/>
              <a:t>Can we use what BRASS is developing to improve cyber security </a:t>
            </a:r>
          </a:p>
          <a:p>
            <a:pPr lvl="1"/>
            <a:r>
              <a:rPr lang="en-US" dirty="0" smtClean="0"/>
              <a:t>Use BRASS techniques in way analogous to </a:t>
            </a:r>
            <a:r>
              <a:rPr lang="en-US" dirty="0" err="1" smtClean="0"/>
              <a:t>Codenomicon</a:t>
            </a:r>
            <a:r>
              <a:rPr lang="en-US" dirty="0"/>
              <a:t> </a:t>
            </a:r>
            <a:r>
              <a:rPr lang="en-US" dirty="0" smtClean="0"/>
              <a:t>tools  </a:t>
            </a:r>
            <a:endParaRPr lang="en-US" dirty="0"/>
          </a:p>
          <a:p>
            <a:pPr lvl="1"/>
            <a:r>
              <a:rPr lang="en-US" dirty="0" smtClean="0"/>
              <a:t>Enable self improvement-- eliminate  accumulated crud over lifetime</a:t>
            </a:r>
          </a:p>
          <a:p>
            <a:pPr lvl="1"/>
            <a:r>
              <a:rPr lang="en-US" dirty="0" smtClean="0"/>
              <a:t>Can we use BRASS techniques to produce functionally equivalent variants that have different vulnerability (CRASH explored this)– but now assume that the adversary has access to your tools (such as the randomizing compiler)– is there something you can do?</a:t>
            </a:r>
            <a:endParaRPr lang="en-US" dirty="0"/>
          </a:p>
          <a:p>
            <a:r>
              <a:rPr lang="en-US" dirty="0" smtClean="0"/>
              <a:t>Adaptation for security</a:t>
            </a:r>
          </a:p>
          <a:p>
            <a:pPr lvl="1"/>
            <a:r>
              <a:rPr lang="en-US" dirty="0" smtClean="0"/>
              <a:t>Without it, we are sitting duck</a:t>
            </a:r>
          </a:p>
          <a:p>
            <a:pPr lvl="1"/>
            <a:r>
              <a:rPr lang="en-US" dirty="0" smtClean="0"/>
              <a:t>But are there downsides?  How do we eliminate/minimize the downsides?</a:t>
            </a:r>
          </a:p>
          <a:p>
            <a:pPr lvl="2"/>
            <a:r>
              <a:rPr lang="en-US" dirty="0" smtClean="0"/>
              <a:t>Being susceptible to </a:t>
            </a:r>
            <a:r>
              <a:rPr lang="en-US" dirty="0" err="1" smtClean="0"/>
              <a:t>DoS</a:t>
            </a:r>
            <a:r>
              <a:rPr lang="en-US" dirty="0" smtClean="0"/>
              <a:t> (adversary causes thrashing) ?  New attack surface?</a:t>
            </a:r>
          </a:p>
          <a:p>
            <a:pPr lvl="1"/>
            <a:endParaRPr lang="en-US" dirty="0"/>
          </a:p>
          <a:p>
            <a:endParaRPr lang="en-US" dirty="0"/>
          </a:p>
          <a:p>
            <a:pPr lvl="1"/>
            <a:endParaRPr lang="en-US" dirty="0" smtClean="0"/>
          </a:p>
          <a:p>
            <a:pPr lvl="1"/>
            <a:endParaRPr lang="en-US" dirty="0"/>
          </a:p>
        </p:txBody>
      </p:sp>
    </p:spTree>
    <p:extLst>
      <p:ext uri="{BB962C8B-B14F-4D97-AF65-F5344CB8AC3E}">
        <p14:creationId xmlns:p14="http://schemas.microsoft.com/office/powerpoint/2010/main" val="385103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243205"/>
            <a:ext cx="10515600" cy="701675"/>
          </a:xfrm>
        </p:spPr>
        <p:txBody>
          <a:bodyPr/>
          <a:lstStyle/>
          <a:p>
            <a:r>
              <a:rPr lang="en-US" dirty="0" smtClean="0"/>
              <a:t>A Concrete Idea</a:t>
            </a:r>
            <a:endParaRPr lang="en-US" dirty="0"/>
          </a:p>
        </p:txBody>
      </p:sp>
      <p:sp>
        <p:nvSpPr>
          <p:cNvPr id="3" name="Content Placeholder 2"/>
          <p:cNvSpPr>
            <a:spLocks noGrp="1"/>
          </p:cNvSpPr>
          <p:nvPr>
            <p:ph idx="1"/>
          </p:nvPr>
        </p:nvSpPr>
        <p:spPr>
          <a:xfrm>
            <a:off x="670560" y="1203960"/>
            <a:ext cx="10515600" cy="4351338"/>
          </a:xfrm>
        </p:spPr>
        <p:txBody>
          <a:bodyPr>
            <a:normAutofit/>
          </a:bodyPr>
          <a:lstStyle/>
          <a:p>
            <a:r>
              <a:rPr lang="en-US" dirty="0" smtClean="0"/>
              <a:t>What if we are able to “specify” or “model” a vulnerability</a:t>
            </a:r>
          </a:p>
          <a:p>
            <a:r>
              <a:rPr lang="en-US" dirty="0" smtClean="0"/>
              <a:t>CONPOS: a zero day is discovered, experts quickly provide the spec, and software is (automatically) analyzed and adapted to </a:t>
            </a:r>
            <a:r>
              <a:rPr lang="en-US" b="1" u="sng" dirty="0" smtClean="0"/>
              <a:t>eliminate/avoid</a:t>
            </a:r>
            <a:r>
              <a:rPr lang="en-US" dirty="0" smtClean="0"/>
              <a:t> that spec</a:t>
            </a:r>
          </a:p>
          <a:p>
            <a:pPr lvl="1"/>
            <a:r>
              <a:rPr lang="en-US" dirty="0" smtClean="0"/>
              <a:t>This is the contrapositive of the typical use case: spec</a:t>
            </a:r>
            <a:r>
              <a:rPr lang="en-US" dirty="0" smtClean="0">
                <a:sym typeface="Wingdings" panose="05000000000000000000" pitchFamily="2" charset="2"/>
              </a:rPr>
              <a:t> code that implement that, here spec  code should not have this </a:t>
            </a:r>
          </a:p>
          <a:p>
            <a:pPr lvl="1"/>
            <a:r>
              <a:rPr lang="en-US" dirty="0" smtClean="0">
                <a:sym typeface="Wingdings" panose="05000000000000000000" pitchFamily="2" charset="2"/>
              </a:rPr>
              <a:t>This is also similar to the SCAP/OVAL suite of NIST SP….</a:t>
            </a:r>
          </a:p>
          <a:p>
            <a:pPr lvl="1"/>
            <a:endParaRPr lang="en-US" dirty="0">
              <a:sym typeface="Wingdings" panose="05000000000000000000" pitchFamily="2" charset="2"/>
            </a:endParaRPr>
          </a:p>
          <a:p>
            <a:r>
              <a:rPr lang="en-US" dirty="0" smtClean="0">
                <a:sym typeface="Wingdings" panose="05000000000000000000" pitchFamily="2" charset="2"/>
              </a:rPr>
              <a:t>What do we need to make this happen</a:t>
            </a:r>
          </a:p>
          <a:p>
            <a:endParaRPr lang="en-US" dirty="0">
              <a:sym typeface="Wingdings" panose="05000000000000000000" pitchFamily="2" charset="2"/>
            </a:endParaRPr>
          </a:p>
          <a:p>
            <a:endParaRPr lang="en-US" dirty="0" smtClean="0">
              <a:sym typeface="Wingdings" panose="05000000000000000000" pitchFamily="2" charset="2"/>
            </a:endParaRPr>
          </a:p>
          <a:p>
            <a:pPr marL="457200" lvl="1" indent="0">
              <a:buNone/>
            </a:pPr>
            <a:endParaRPr lang="en-US" dirty="0"/>
          </a:p>
          <a:p>
            <a:endParaRPr lang="en-US" dirty="0"/>
          </a:p>
          <a:p>
            <a:pPr lvl="1"/>
            <a:endParaRPr lang="en-US" dirty="0" smtClean="0"/>
          </a:p>
          <a:p>
            <a:pPr lvl="1"/>
            <a:endParaRPr lang="en-US" dirty="0"/>
          </a:p>
        </p:txBody>
      </p:sp>
    </p:spTree>
    <p:extLst>
      <p:ext uri="{BB962C8B-B14F-4D97-AF65-F5344CB8AC3E}">
        <p14:creationId xmlns:p14="http://schemas.microsoft.com/office/powerpoint/2010/main" val="285498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045"/>
            <a:ext cx="11201400" cy="716915"/>
          </a:xfrm>
        </p:spPr>
        <p:txBody>
          <a:bodyPr>
            <a:normAutofit/>
          </a:bodyPr>
          <a:lstStyle/>
          <a:p>
            <a:r>
              <a:rPr lang="en-US" sz="3200" dirty="0" smtClean="0"/>
              <a:t>Specific Questions about BRASS projects</a:t>
            </a:r>
            <a:endParaRPr lang="en-US" sz="3200" dirty="0"/>
          </a:p>
        </p:txBody>
      </p:sp>
      <p:sp>
        <p:nvSpPr>
          <p:cNvPr id="3" name="Content Placeholder 2"/>
          <p:cNvSpPr>
            <a:spLocks noGrp="1"/>
          </p:cNvSpPr>
          <p:nvPr>
            <p:ph idx="1"/>
          </p:nvPr>
        </p:nvSpPr>
        <p:spPr>
          <a:xfrm>
            <a:off x="685800" y="822960"/>
            <a:ext cx="11201400" cy="5852160"/>
          </a:xfrm>
        </p:spPr>
        <p:txBody>
          <a:bodyPr>
            <a:noAutofit/>
          </a:bodyPr>
          <a:lstStyle/>
          <a:p>
            <a:r>
              <a:rPr lang="en-US" sz="2400" dirty="0" smtClean="0"/>
              <a:t>What are you </a:t>
            </a:r>
            <a:r>
              <a:rPr lang="en-US" sz="2400" dirty="0" smtClean="0"/>
              <a:t>doing to ensure security of their adapted/adapting platforms and applications? </a:t>
            </a:r>
            <a:r>
              <a:rPr lang="en-US" sz="2400" dirty="0" smtClean="0"/>
              <a:t>Varies </a:t>
            </a:r>
            <a:endParaRPr lang="en-US" sz="2400" dirty="0"/>
          </a:p>
          <a:p>
            <a:pPr lvl="1"/>
            <a:r>
              <a:rPr lang="en-US" sz="1800" dirty="0"/>
              <a:t>N</a:t>
            </a:r>
            <a:r>
              <a:rPr lang="en-US" sz="1800" dirty="0" smtClean="0"/>
              <a:t>othing in particular,</a:t>
            </a:r>
          </a:p>
          <a:p>
            <a:pPr lvl="1"/>
            <a:r>
              <a:rPr lang="en-US" sz="1800" dirty="0" smtClean="0"/>
              <a:t>Controlling the trigger to adapt (i.e., a single bit flip should not trigger 48 </a:t>
            </a:r>
            <a:r>
              <a:rPr lang="en-US" sz="1800" dirty="0" err="1" smtClean="0"/>
              <a:t>hrs</a:t>
            </a:r>
            <a:r>
              <a:rPr lang="en-US" sz="1800" dirty="0" smtClean="0"/>
              <a:t> of computing to find a variant),</a:t>
            </a:r>
          </a:p>
          <a:p>
            <a:pPr lvl="1"/>
            <a:r>
              <a:rPr lang="en-US" sz="1800" dirty="0"/>
              <a:t>S</a:t>
            </a:r>
            <a:r>
              <a:rPr lang="en-US" sz="1800" dirty="0" smtClean="0"/>
              <a:t>ecurity analysis </a:t>
            </a:r>
            <a:endParaRPr lang="en-US" sz="1800" dirty="0"/>
          </a:p>
          <a:p>
            <a:pPr lvl="1"/>
            <a:r>
              <a:rPr lang="en-US" sz="1800" dirty="0"/>
              <a:t>C</a:t>
            </a:r>
            <a:r>
              <a:rPr lang="en-US" sz="1800" dirty="0" smtClean="0"/>
              <a:t>ompliance to platform policy</a:t>
            </a:r>
            <a:endParaRPr lang="en-US" sz="2400" dirty="0" smtClean="0"/>
          </a:p>
          <a:p>
            <a:r>
              <a:rPr lang="en-US" sz="2400" dirty="0" smtClean="0"/>
              <a:t>For example, in </a:t>
            </a:r>
            <a:r>
              <a:rPr lang="en-US" sz="2400" dirty="0" err="1" smtClean="0"/>
              <a:t>IMMoRTALS</a:t>
            </a:r>
            <a:endParaRPr lang="en-US" sz="2400" dirty="0" smtClean="0"/>
          </a:p>
          <a:p>
            <a:pPr lvl="1"/>
            <a:r>
              <a:rPr lang="en-US" sz="1800" dirty="0" smtClean="0"/>
              <a:t>Our phase 1 adaptation is offline: </a:t>
            </a:r>
            <a:r>
              <a:rPr lang="en-US" sz="1600" dirty="0"/>
              <a:t> </a:t>
            </a:r>
            <a:r>
              <a:rPr lang="en-US" sz="1600" dirty="0" smtClean="0"/>
              <a:t>Post analysis of the  adapted program</a:t>
            </a:r>
          </a:p>
          <a:p>
            <a:pPr lvl="1"/>
            <a:r>
              <a:rPr lang="en-US" sz="1800" dirty="0" smtClean="0"/>
              <a:t>Next, when we do online: </a:t>
            </a:r>
            <a:r>
              <a:rPr lang="en-US" sz="1600" dirty="0" smtClean="0"/>
              <a:t>triggering inertia,  enforce a safe </a:t>
            </a:r>
            <a:r>
              <a:rPr lang="en-US" sz="1600" dirty="0" err="1" smtClean="0"/>
              <a:t>opeating</a:t>
            </a:r>
            <a:r>
              <a:rPr lang="en-US" sz="1600" dirty="0" smtClean="0"/>
              <a:t> envelope </a:t>
            </a:r>
          </a:p>
          <a:p>
            <a:pPr lvl="2"/>
            <a:endParaRPr lang="en-US" sz="1600" dirty="0"/>
          </a:p>
          <a:p>
            <a:r>
              <a:rPr lang="en-US" sz="2400" dirty="0" smtClean="0"/>
              <a:t>What do you do if a specific intent goes away</a:t>
            </a:r>
          </a:p>
          <a:p>
            <a:pPr lvl="1"/>
            <a:r>
              <a:rPr lang="en-US" sz="1800" dirty="0" smtClean="0"/>
              <a:t>(</a:t>
            </a:r>
            <a:r>
              <a:rPr lang="en-US" sz="1800" dirty="0" err="1" smtClean="0"/>
              <a:t>IMMoRTALS</a:t>
            </a:r>
            <a:r>
              <a:rPr lang="en-US" sz="1800" dirty="0" smtClean="0"/>
              <a:t> specific): Mutation testing/driven analysis  to remove code </a:t>
            </a:r>
          </a:p>
          <a:p>
            <a:pPr lvl="1"/>
            <a:r>
              <a:rPr lang="en-US" sz="1800" dirty="0" smtClean="0"/>
              <a:t>What could be hard: managing 2</a:t>
            </a:r>
            <a:r>
              <a:rPr lang="en-US" sz="1800" baseline="30000" dirty="0" smtClean="0"/>
              <a:t>nd</a:t>
            </a:r>
            <a:r>
              <a:rPr lang="en-US" sz="1800" dirty="0" smtClean="0"/>
              <a:t> order effects– by removing x, what else did we break?</a:t>
            </a:r>
          </a:p>
          <a:p>
            <a:r>
              <a:rPr lang="en-US" sz="2400" dirty="0" smtClean="0"/>
              <a:t>Garbage collection of intent– can intent become obsolete? Is there a way to compact the accumulated intent? </a:t>
            </a:r>
            <a:endParaRPr lang="en-US" sz="2400" dirty="0"/>
          </a:p>
          <a:p>
            <a:pPr lvl="1"/>
            <a:r>
              <a:rPr lang="en-US" sz="2000" dirty="0" smtClean="0"/>
              <a:t>Lean mean </a:t>
            </a:r>
            <a:r>
              <a:rPr lang="en-US" sz="2000" dirty="0" err="1" smtClean="0"/>
              <a:t>unikernel</a:t>
            </a:r>
            <a:r>
              <a:rPr lang="en-US" sz="2000" dirty="0" smtClean="0"/>
              <a:t> approach– i.e., always make sure you software has only what is needed– is that good or bad for adaptation? (e.g., may be good for anticipated change, bit for unanticipated?)</a:t>
            </a:r>
            <a:endParaRPr lang="en-US" sz="2000" dirty="0"/>
          </a:p>
        </p:txBody>
      </p:sp>
    </p:spTree>
    <p:extLst>
      <p:ext uri="{BB962C8B-B14F-4D97-AF65-F5344CB8AC3E}">
        <p14:creationId xmlns:p14="http://schemas.microsoft.com/office/powerpoint/2010/main" val="284388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p:spPr>
        <p:txBody>
          <a:bodyPr/>
          <a:lstStyle/>
          <a:p>
            <a:r>
              <a:rPr lang="en-US" dirty="0" smtClean="0"/>
              <a:t>Attendees</a:t>
            </a:r>
            <a:endParaRPr lang="en-US" dirty="0"/>
          </a:p>
        </p:txBody>
      </p:sp>
      <p:sp>
        <p:nvSpPr>
          <p:cNvPr id="3" name="Content Placeholder 2"/>
          <p:cNvSpPr>
            <a:spLocks noGrp="1"/>
          </p:cNvSpPr>
          <p:nvPr>
            <p:ph idx="1"/>
          </p:nvPr>
        </p:nvSpPr>
        <p:spPr>
          <a:xfrm>
            <a:off x="838200" y="1551305"/>
            <a:ext cx="10515600" cy="4351338"/>
          </a:xfrm>
        </p:spPr>
        <p:txBody>
          <a:bodyPr>
            <a:normAutofit lnSpcReduction="10000"/>
          </a:bodyPr>
          <a:lstStyle/>
          <a:p>
            <a:r>
              <a:rPr lang="en-US" dirty="0" smtClean="0"/>
              <a:t>Matt Gillen</a:t>
            </a:r>
          </a:p>
          <a:p>
            <a:r>
              <a:rPr lang="en-US" dirty="0" smtClean="0"/>
              <a:t>Partha Pal</a:t>
            </a:r>
          </a:p>
          <a:p>
            <a:r>
              <a:rPr lang="en-US" dirty="0" smtClean="0"/>
              <a:t>Todd Carpenter</a:t>
            </a:r>
          </a:p>
          <a:p>
            <a:r>
              <a:rPr lang="en-US" dirty="0" smtClean="0"/>
              <a:t>Jeff </a:t>
            </a:r>
            <a:r>
              <a:rPr lang="en-US" dirty="0" err="1" smtClean="0"/>
              <a:t>Dewald</a:t>
            </a:r>
            <a:endParaRPr lang="en-US" dirty="0" smtClean="0"/>
          </a:p>
          <a:p>
            <a:r>
              <a:rPr lang="en-US" dirty="0" smtClean="0">
                <a:solidFill>
                  <a:srgbClr val="FF0000"/>
                </a:solidFill>
              </a:rPr>
              <a:t>???</a:t>
            </a:r>
          </a:p>
          <a:p>
            <a:r>
              <a:rPr lang="en-US" dirty="0" smtClean="0"/>
              <a:t>Konrad Vesey</a:t>
            </a:r>
          </a:p>
          <a:p>
            <a:r>
              <a:rPr lang="en-US" dirty="0" smtClean="0"/>
              <a:t>Jeff Hughes</a:t>
            </a:r>
          </a:p>
          <a:p>
            <a:r>
              <a:rPr lang="en-US" dirty="0" smtClean="0">
                <a:solidFill>
                  <a:srgbClr val="FF0000"/>
                </a:solidFill>
              </a:rPr>
              <a:t>???</a:t>
            </a:r>
          </a:p>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7305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586</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Cyber Security for Self Adaptive Systems</vt:lpstr>
      <vt:lpstr>Lay of the Land</vt:lpstr>
      <vt:lpstr>Questions and Issues Relevant to BRASS</vt:lpstr>
      <vt:lpstr>A Concrete Idea</vt:lpstr>
      <vt:lpstr>Specific Questions about BRASS projects</vt:lpstr>
      <vt:lpstr>Attendees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for Self-Adaptive Systems</dc:title>
  <dc:creator>ppal</dc:creator>
  <cp:lastModifiedBy>ppal</cp:lastModifiedBy>
  <cp:revision>12</cp:revision>
  <dcterms:created xsi:type="dcterms:W3CDTF">2016-07-26T21:42:33Z</dcterms:created>
  <dcterms:modified xsi:type="dcterms:W3CDTF">2016-07-27T04:29:41Z</dcterms:modified>
</cp:coreProperties>
</file>