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7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9B5E-C9F3-49C0-B5D8-43E7CCE3B014}" type="datetimeFigureOut">
              <a:rPr lang="en-US" smtClean="0"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4740-EE53-4FC5-958E-C8A741FF0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3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en-US" dirty="0" smtClean="0"/>
              <a:t>Starting Point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Vocabulary/Ontology</a:t>
            </a:r>
          </a:p>
          <a:p>
            <a:pPr lvl="1"/>
            <a:r>
              <a:rPr lang="en-US" dirty="0" smtClean="0"/>
              <a:t>Concepts  that are needed to describe the world (our world that is)</a:t>
            </a:r>
          </a:p>
          <a:p>
            <a:pPr lvl="2"/>
            <a:r>
              <a:rPr lang="en-US" dirty="0" smtClean="0"/>
              <a:t>Class, Functionality, Functional Aspect,  host, network, resource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Why needed </a:t>
            </a:r>
          </a:p>
          <a:p>
            <a:pPr lvl="2"/>
            <a:r>
              <a:rPr lang="en-US" dirty="0" smtClean="0"/>
              <a:t>So that we can reason about the world</a:t>
            </a:r>
          </a:p>
          <a:p>
            <a:pPr lvl="1"/>
            <a:r>
              <a:rPr lang="en-US" dirty="0" smtClean="0"/>
              <a:t>Where represented</a:t>
            </a:r>
          </a:p>
          <a:p>
            <a:pPr lvl="2"/>
            <a:r>
              <a:rPr lang="en-US" dirty="0" smtClean="0"/>
              <a:t>Ontology tools, Java classes representing terms and concepts</a:t>
            </a:r>
          </a:p>
          <a:p>
            <a:pPr lvl="2"/>
            <a:r>
              <a:rPr lang="en-US" dirty="0" smtClean="0"/>
              <a:t>Can reside in the triple store or in a separate  space that is accessible to everybody</a:t>
            </a:r>
          </a:p>
          <a:p>
            <a:pPr lvl="1"/>
            <a:r>
              <a:rPr lang="en-US" dirty="0" smtClean="0"/>
              <a:t>Process to arrive at the </a:t>
            </a:r>
            <a:r>
              <a:rPr lang="en-US" i="1" dirty="0" smtClean="0"/>
              <a:t>sufficient</a:t>
            </a:r>
            <a:r>
              <a:rPr lang="en-US" dirty="0" smtClean="0"/>
              <a:t> set of terms and concepts for our purpose</a:t>
            </a:r>
          </a:p>
          <a:p>
            <a:pPr lvl="2"/>
            <a:r>
              <a:rPr lang="en-US" dirty="0" smtClean="0"/>
              <a:t>This is done as a committee</a:t>
            </a:r>
          </a:p>
          <a:p>
            <a:pPr lvl="2"/>
            <a:r>
              <a:rPr lang="en-US" dirty="0" smtClean="0"/>
              <a:t>Jacob/</a:t>
            </a:r>
            <a:r>
              <a:rPr lang="en-US" dirty="0" err="1" smtClean="0"/>
              <a:t>Securboration</a:t>
            </a:r>
            <a:r>
              <a:rPr lang="en-US" dirty="0" smtClean="0"/>
              <a:t> is the arbitrator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3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/>
          <a:lstStyle/>
          <a:p>
            <a:r>
              <a:rPr lang="en-US" dirty="0" smtClean="0"/>
              <a:t>Next Step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03960"/>
            <a:ext cx="10515600" cy="5090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 the world using the ontology</a:t>
            </a:r>
          </a:p>
          <a:p>
            <a:pPr lvl="1"/>
            <a:r>
              <a:rPr lang="en-US" dirty="0" smtClean="0"/>
              <a:t>Jacob : looking at code/bytecode and extract </a:t>
            </a:r>
            <a:r>
              <a:rPr lang="en-US" dirty="0"/>
              <a:t>S</a:t>
            </a:r>
            <a:r>
              <a:rPr lang="en-US" dirty="0" smtClean="0"/>
              <a:t>emantic spec/Functional aspects</a:t>
            </a:r>
          </a:p>
          <a:p>
            <a:pPr lvl="2"/>
            <a:r>
              <a:rPr lang="en-US" dirty="0" smtClean="0"/>
              <a:t>Some of these are provided by hand/other tools</a:t>
            </a:r>
          </a:p>
          <a:p>
            <a:pPr lvl="2"/>
            <a:r>
              <a:rPr lang="en-US" dirty="0" smtClean="0"/>
              <a:t>We assume we are not inferring this</a:t>
            </a:r>
          </a:p>
          <a:p>
            <a:pPr lvl="2"/>
            <a:r>
              <a:rPr lang="en-US" dirty="0" smtClean="0"/>
              <a:t>The description/semantic spec goes into triple store</a:t>
            </a:r>
          </a:p>
          <a:p>
            <a:pPr lvl="1"/>
            <a:r>
              <a:rPr lang="en-US" dirty="0" smtClean="0"/>
              <a:t>Fred: describing the ecosystem (environment and mission requirement)</a:t>
            </a:r>
          </a:p>
          <a:p>
            <a:pPr lvl="2"/>
            <a:r>
              <a:rPr lang="en-US" dirty="0" smtClean="0"/>
              <a:t>Using GME</a:t>
            </a:r>
          </a:p>
          <a:p>
            <a:pPr lvl="2"/>
            <a:r>
              <a:rPr lang="en-US" dirty="0" smtClean="0"/>
              <a:t>Produces JSON (or some other IR)– ultimately, the model goes into triple store</a:t>
            </a:r>
          </a:p>
          <a:p>
            <a:pPr lvl="1"/>
            <a:r>
              <a:rPr lang="en-US" dirty="0" smtClean="0"/>
              <a:t>Syracuse/Matt:</a:t>
            </a:r>
          </a:p>
          <a:p>
            <a:pPr lvl="2"/>
            <a:r>
              <a:rPr lang="en-US" dirty="0" smtClean="0"/>
              <a:t>Inferred facts about dependency and resource usage by program analysis and second order analysis</a:t>
            </a:r>
            <a:r>
              <a:rPr lang="en-US" dirty="0" smtClean="0">
                <a:sym typeface="Wingdings" panose="05000000000000000000" pitchFamily="2" charset="2"/>
              </a:rPr>
              <a:t> goes into the triple store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Includes instrumentation points, how features/DFUs are put together 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At this point, the model of  our world is in triple store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2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to us</a:t>
            </a:r>
          </a:p>
          <a:p>
            <a:pPr lvl="1"/>
            <a:r>
              <a:rPr lang="en-US" dirty="0" smtClean="0"/>
              <a:t>Fred gives us a  new </a:t>
            </a:r>
            <a:r>
              <a:rPr lang="en-US" dirty="0" err="1" smtClean="0"/>
              <a:t>env</a:t>
            </a:r>
            <a:r>
              <a:rPr lang="en-US" dirty="0" smtClean="0"/>
              <a:t> des + mission </a:t>
            </a:r>
            <a:r>
              <a:rPr lang="en-US" dirty="0" err="1" smtClean="0"/>
              <a:t>req</a:t>
            </a:r>
            <a:endParaRPr lang="en-US" dirty="0"/>
          </a:p>
          <a:p>
            <a:pPr lvl="1"/>
            <a:r>
              <a:rPr lang="en-US" dirty="0" smtClean="0"/>
              <a:t>This triggers the DAS work flow (Peter, and then Eric </a:t>
            </a:r>
            <a:r>
              <a:rPr lang="en-US" dirty="0" err="1" smtClean="0"/>
              <a:t>etc</a:t>
            </a:r>
            <a:r>
              <a:rPr lang="en-US" dirty="0" smtClean="0"/>
              <a:t>_) that reasons about the world (baseline app, new </a:t>
            </a:r>
            <a:r>
              <a:rPr lang="en-US" dirty="0" err="1" smtClean="0"/>
              <a:t>env</a:t>
            </a:r>
            <a:r>
              <a:rPr lang="en-US" dirty="0" smtClean="0"/>
              <a:t>, mission </a:t>
            </a:r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sense and determine the diff between sensed model and specified model</a:t>
            </a:r>
          </a:p>
          <a:p>
            <a:pPr lvl="1"/>
            <a:r>
              <a:rPr lang="en-US" dirty="0" smtClean="0"/>
              <a:t>This triggers the DAS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0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266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Starting Point</vt:lpstr>
      <vt:lpstr>Next Step</vt:lpstr>
      <vt:lpstr>Change happens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Point</dc:title>
  <dc:creator>ppal</dc:creator>
  <cp:lastModifiedBy>ppal</cp:lastModifiedBy>
  <cp:revision>4</cp:revision>
  <dcterms:created xsi:type="dcterms:W3CDTF">2016-07-26T20:46:53Z</dcterms:created>
  <dcterms:modified xsi:type="dcterms:W3CDTF">2016-07-26T21:17:27Z</dcterms:modified>
</cp:coreProperties>
</file>