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3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3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BFBD-7629-4508-B1E3-57E1C3ED9B4E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E480-0E7C-4E2D-AF1B-8C4E60C60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2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BFBD-7629-4508-B1E3-57E1C3ED9B4E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E480-0E7C-4E2D-AF1B-8C4E60C60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0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BFBD-7629-4508-B1E3-57E1C3ED9B4E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E480-0E7C-4E2D-AF1B-8C4E60C60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8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BFBD-7629-4508-B1E3-57E1C3ED9B4E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E480-0E7C-4E2D-AF1B-8C4E60C60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6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BFBD-7629-4508-B1E3-57E1C3ED9B4E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E480-0E7C-4E2D-AF1B-8C4E60C60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2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BFBD-7629-4508-B1E3-57E1C3ED9B4E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E480-0E7C-4E2D-AF1B-8C4E60C60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5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BFBD-7629-4508-B1E3-57E1C3ED9B4E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E480-0E7C-4E2D-AF1B-8C4E60C60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75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BFBD-7629-4508-B1E3-57E1C3ED9B4E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E480-0E7C-4E2D-AF1B-8C4E60C60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5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BFBD-7629-4508-B1E3-57E1C3ED9B4E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E480-0E7C-4E2D-AF1B-8C4E60C60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15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BFBD-7629-4508-B1E3-57E1C3ED9B4E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E480-0E7C-4E2D-AF1B-8C4E60C60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5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1BFBD-7629-4508-B1E3-57E1C3ED9B4E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BE480-0E7C-4E2D-AF1B-8C4E60C60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7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1BFBD-7629-4508-B1E3-57E1C3ED9B4E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BE480-0E7C-4E2D-AF1B-8C4E60C60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12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Breakout on Phase 2 CPs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IMMoRTAL</a:t>
            </a:r>
            <a:r>
              <a:rPr lang="en-US" dirty="0" err="1" smtClean="0"/>
              <a:t>S</a:t>
            </a:r>
            <a:r>
              <a:rPr lang="en-US" dirty="0" smtClean="0"/>
              <a:t> Rep: </a:t>
            </a:r>
            <a:r>
              <a:rPr lang="en-US" dirty="0" smtClean="0"/>
              <a:t>Partha Pal </a:t>
            </a:r>
            <a:endParaRPr lang="en-US" dirty="0" smtClean="0"/>
          </a:p>
          <a:p>
            <a:r>
              <a:rPr lang="en-US" dirty="0" smtClean="0"/>
              <a:t>July 26,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63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151765"/>
            <a:ext cx="11201400" cy="625475"/>
          </a:xfrm>
        </p:spPr>
        <p:txBody>
          <a:bodyPr>
            <a:noAutofit/>
          </a:bodyPr>
          <a:lstStyle/>
          <a:p>
            <a:r>
              <a:rPr lang="en-US" sz="3200" dirty="0" smtClean="0"/>
              <a:t>What are your plans for making the adaptations more general?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" y="987424"/>
            <a:ext cx="10515600" cy="510857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IMMoRTALS</a:t>
            </a:r>
            <a:r>
              <a:rPr lang="en-US" dirty="0" smtClean="0"/>
              <a:t> Phase 1</a:t>
            </a:r>
          </a:p>
          <a:p>
            <a:pPr lvl="1"/>
            <a:r>
              <a:rPr lang="en-US" dirty="0" smtClean="0"/>
              <a:t>Offline and Mission requirement driven, we do produce new variants</a:t>
            </a:r>
          </a:p>
          <a:p>
            <a:pPr lvl="1"/>
            <a:endParaRPr lang="en-US" dirty="0"/>
          </a:p>
          <a:p>
            <a:r>
              <a:rPr lang="en-US" dirty="0" err="1" smtClean="0"/>
              <a:t>IMMoRTALS</a:t>
            </a:r>
            <a:r>
              <a:rPr lang="en-US" dirty="0" smtClean="0"/>
              <a:t> Phase 2</a:t>
            </a:r>
          </a:p>
          <a:p>
            <a:pPr lvl="1"/>
            <a:r>
              <a:rPr lang="en-US" dirty="0" smtClean="0"/>
              <a:t>Environment and lifecycle  driven changes, i.e., respond to</a:t>
            </a:r>
          </a:p>
          <a:p>
            <a:pPr lvl="2"/>
            <a:r>
              <a:rPr lang="en-US" dirty="0" smtClean="0"/>
              <a:t>Changes in library that our client or server application use</a:t>
            </a:r>
          </a:p>
          <a:p>
            <a:pPr lvl="2"/>
            <a:r>
              <a:rPr lang="en-US" dirty="0" smtClean="0"/>
              <a:t>Changes in external (remote) service (software or other) that our application use</a:t>
            </a:r>
          </a:p>
          <a:p>
            <a:pPr lvl="2"/>
            <a:r>
              <a:rPr lang="en-US" dirty="0" smtClean="0"/>
              <a:t>Changes in OS (not quite ATAK to </a:t>
            </a:r>
            <a:r>
              <a:rPr lang="en-US" dirty="0" err="1" smtClean="0"/>
              <a:t>iTAK</a:t>
            </a:r>
            <a:r>
              <a:rPr lang="en-US" dirty="0" smtClean="0"/>
              <a:t>, but multiple representative classes of changes)</a:t>
            </a:r>
          </a:p>
          <a:p>
            <a:pPr lvl="2"/>
            <a:r>
              <a:rPr lang="en-US" dirty="0" smtClean="0"/>
              <a:t>Changes in </a:t>
            </a:r>
            <a:r>
              <a:rPr lang="en-US" dirty="0" err="1" smtClean="0"/>
              <a:t>Hw</a:t>
            </a:r>
            <a:r>
              <a:rPr lang="en-US" dirty="0" smtClean="0"/>
              <a:t> (e.g., new </a:t>
            </a:r>
            <a:r>
              <a:rPr lang="en-US" dirty="0" err="1" smtClean="0"/>
              <a:t>sesorr</a:t>
            </a:r>
            <a:r>
              <a:rPr lang="en-US" dirty="0" smtClean="0"/>
              <a:t> like a new camera becomes available, more CPU and memory became available) </a:t>
            </a:r>
          </a:p>
          <a:p>
            <a:r>
              <a:rPr lang="en-US" dirty="0" err="1" smtClean="0"/>
              <a:t>IMMoRTALS</a:t>
            </a:r>
            <a:r>
              <a:rPr lang="en-US" dirty="0" smtClean="0"/>
              <a:t> Phase 3</a:t>
            </a:r>
          </a:p>
          <a:p>
            <a:pPr lvl="1"/>
            <a:r>
              <a:rPr lang="en-US" dirty="0" smtClean="0"/>
              <a:t>Focus on online adaptation (i.e., detect changes online, in mission)</a:t>
            </a:r>
          </a:p>
          <a:p>
            <a:pPr lvl="1"/>
            <a:r>
              <a:rPr lang="en-US" dirty="0" smtClean="0"/>
              <a:t>Response can happen in two ways</a:t>
            </a:r>
          </a:p>
          <a:p>
            <a:pPr lvl="2"/>
            <a:r>
              <a:rPr lang="en-US" dirty="0" smtClean="0"/>
              <a:t>Fail at runtime </a:t>
            </a:r>
            <a:r>
              <a:rPr lang="en-US" dirty="0" smtClean="0">
                <a:sym typeface="Wingdings" panose="05000000000000000000" pitchFamily="2" charset="2"/>
              </a:rPr>
              <a:t> trigger offline process, create new compliant variant, deploy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Fail at runtime  accommodate in situ  and adapt behavior or code in situ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0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(quantifiable) qualities of adaptation you are focusing 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IMMoRTALS</a:t>
            </a:r>
            <a:r>
              <a:rPr lang="en-US" dirty="0" smtClean="0"/>
              <a:t> will try to make improvements along the 4 dimensions for the adaptations covered:</a:t>
            </a:r>
          </a:p>
          <a:p>
            <a:pPr lvl="1"/>
            <a:r>
              <a:rPr lang="en-US" dirty="0" smtClean="0"/>
              <a:t>Scale: number of instrument points, number of perturbation  (all at the same time? staggered? )</a:t>
            </a:r>
          </a:p>
          <a:p>
            <a:pPr lvl="1"/>
            <a:r>
              <a:rPr lang="en-US" dirty="0" smtClean="0"/>
              <a:t>Level of autonomy: how much human involvement is necessary</a:t>
            </a:r>
          </a:p>
          <a:p>
            <a:pPr lvl="1"/>
            <a:r>
              <a:rPr lang="en-US" dirty="0" smtClean="0"/>
              <a:t>Dependent adaptations: adaptation itself may force other adaptations (e.g., encrypt-decrypt, ordering )</a:t>
            </a:r>
          </a:p>
          <a:p>
            <a:pPr lvl="1"/>
            <a:r>
              <a:rPr lang="en-US" dirty="0" smtClean="0"/>
              <a:t>Synthesis capability (not just substitution)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62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new intent is not in scope, but better way to preserve intent is</a:t>
            </a:r>
          </a:p>
          <a:p>
            <a:r>
              <a:rPr lang="en-US" dirty="0" smtClean="0"/>
              <a:t>Do not stop because you cannot infer what the semantics of change is– assume it is given to you, and then show what you can do with it</a:t>
            </a:r>
          </a:p>
          <a:p>
            <a:pPr lvl="1"/>
            <a:r>
              <a:rPr lang="en-US" dirty="0" smtClean="0"/>
              <a:t>E.g., a library update introduces a new </a:t>
            </a:r>
            <a:r>
              <a:rPr lang="en-US" dirty="0" err="1" smtClean="0"/>
              <a:t>arg</a:t>
            </a:r>
            <a:r>
              <a:rPr lang="en-US" dirty="0" smtClean="0"/>
              <a:t> to a function– you have no way to know what that argument means</a:t>
            </a:r>
          </a:p>
          <a:p>
            <a:pPr lvl="1"/>
            <a:r>
              <a:rPr lang="en-US" dirty="0" smtClean="0"/>
              <a:t>Assume you are told that the new </a:t>
            </a:r>
            <a:r>
              <a:rPr lang="en-US" dirty="0" err="1" smtClean="0"/>
              <a:t>arg</a:t>
            </a:r>
            <a:r>
              <a:rPr lang="en-US" dirty="0" smtClean="0"/>
              <a:t> is a logger</a:t>
            </a:r>
          </a:p>
          <a:p>
            <a:pPr lvl="1"/>
            <a:r>
              <a:rPr lang="en-US" dirty="0" smtClean="0"/>
              <a:t>Now you should be able to use the appropriate  logger the calling class/application is already using, or creating one …</a:t>
            </a:r>
          </a:p>
          <a:p>
            <a:r>
              <a:rPr lang="en-US" dirty="0" smtClean="0"/>
              <a:t>Is there a way to specify the range and generality of adaptations supported or the changes covered?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53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</p:spPr>
        <p:txBody>
          <a:bodyPr/>
          <a:lstStyle/>
          <a:p>
            <a:r>
              <a:rPr lang="en-US" dirty="0" smtClean="0"/>
              <a:t>Attendees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130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Rep from each performer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Suresh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Sandeep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Jeff </a:t>
            </a:r>
            <a:r>
              <a:rPr lang="en-US" dirty="0" err="1" smtClean="0">
                <a:solidFill>
                  <a:srgbClr val="FF0000"/>
                </a:solidFill>
              </a:rPr>
              <a:t>Dewald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+ another LL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50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382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Breakout on Phase 2 CPs</vt:lpstr>
      <vt:lpstr>What are your plans for making the adaptations more general?</vt:lpstr>
      <vt:lpstr>What are the (quantifiable) qualities of adaptation you are focusing on?</vt:lpstr>
      <vt:lpstr>Other questions</vt:lpstr>
      <vt:lpstr>Attendees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for Self-Adaptive Systems</dc:title>
  <dc:creator>ppal</dc:creator>
  <cp:lastModifiedBy>ppal</cp:lastModifiedBy>
  <cp:revision>16</cp:revision>
  <dcterms:created xsi:type="dcterms:W3CDTF">2016-07-26T21:42:33Z</dcterms:created>
  <dcterms:modified xsi:type="dcterms:W3CDTF">2016-07-27T04:58:38Z</dcterms:modified>
</cp:coreProperties>
</file>