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2">
          <p15:clr>
            <a:srgbClr val="A4A3A4"/>
          </p15:clr>
        </p15:guide>
        <p15:guide id="2" pos="288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p:scale>
          <a:sx n="74" d="100"/>
          <a:sy n="74" d="100"/>
        </p:scale>
        <p:origin x="-912" y="204"/>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12/14/2016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12/14/2016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12/14/2016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4" y="1066799"/>
            <a:ext cx="5090633" cy="4033235"/>
          </a:xfrm>
          <a:solidFill>
            <a:schemeClr val="accent1">
              <a:lumMod val="20000"/>
              <a:lumOff val="80000"/>
            </a:schemeClr>
          </a:solidFill>
        </p:spPr>
        <p:txBody>
          <a:bodyPr/>
          <a:lstStyle/>
          <a:p>
            <a:pPr marL="0" indent="0">
              <a:buNone/>
            </a:pPr>
            <a:r>
              <a:rPr lang="en-US" sz="1400" b="1" dirty="0" smtClean="0"/>
              <a:t>Key technical </a:t>
            </a:r>
            <a:r>
              <a:rPr lang="en-US" sz="1400" b="1" dirty="0"/>
              <a:t>a</a:t>
            </a:r>
            <a:r>
              <a:rPr lang="en-US" sz="1400" b="1" dirty="0" smtClean="0"/>
              <a:t>ccomplishments</a:t>
            </a:r>
          </a:p>
          <a:p>
            <a:pPr marL="137160" indent="-137160"/>
            <a:r>
              <a:rPr lang="en-US" sz="1200" dirty="0" smtClean="0"/>
              <a:t>(1) </a:t>
            </a:r>
            <a:r>
              <a:rPr lang="en-US" sz="1200" dirty="0" smtClean="0"/>
              <a:t>Began drafting TA4 interfaces, including both experiment control REST interfaces and logging.</a:t>
            </a:r>
          </a:p>
          <a:p>
            <a:pPr marL="537210" lvl="1" indent="-137160"/>
            <a:r>
              <a:rPr lang="en-US" sz="1000" dirty="0" smtClean="0"/>
              <a:t>Worked with LL on deploying system and supporting the their smoke-tests</a:t>
            </a:r>
            <a:endParaRPr lang="en-US" sz="1000" dirty="0" smtClean="0"/>
          </a:p>
          <a:p>
            <a:pPr marL="137160" indent="-137160"/>
            <a:r>
              <a:rPr lang="en-US" sz="1200" dirty="0" smtClean="0"/>
              <a:t>(2) Continued development on challenge problem 2</a:t>
            </a:r>
            <a:r>
              <a:rPr lang="en-US" sz="1200" dirty="0" smtClean="0"/>
              <a:t>.  Integrated a new iteration of the DSL that can solve unified scenarios including aspects of both Challenge problem 1 and 2.</a:t>
            </a:r>
          </a:p>
          <a:p>
            <a:pPr marL="137160" indent="-137160"/>
            <a:r>
              <a:rPr lang="en-US" sz="1200" dirty="0" smtClean="0"/>
              <a:t>(</a:t>
            </a:r>
            <a:r>
              <a:rPr lang="en-US" sz="1200" dirty="0" smtClean="0"/>
              <a:t>3) </a:t>
            </a:r>
            <a:r>
              <a:rPr lang="en-US" sz="1200" dirty="0" smtClean="0"/>
              <a:t>Discovery - </a:t>
            </a:r>
            <a:r>
              <a:rPr lang="en-US" sz="1200" dirty="0" smtClean="0"/>
              <a:t>made progress </a:t>
            </a:r>
            <a:r>
              <a:rPr lang="en-US" sz="1200" dirty="0"/>
              <a:t>on program analysis</a:t>
            </a:r>
            <a:r>
              <a:rPr lang="en-US" sz="1200" dirty="0" smtClean="0"/>
              <a:t>: </a:t>
            </a:r>
          </a:p>
          <a:p>
            <a:pPr marL="537210" lvl="1" indent="-137160"/>
            <a:r>
              <a:rPr lang="en-US" sz="900" dirty="0" smtClean="0"/>
              <a:t>Expanded support for resources profiled to include memory</a:t>
            </a:r>
          </a:p>
          <a:p>
            <a:pPr marL="537210" lvl="1" indent="-137160"/>
            <a:r>
              <a:rPr lang="en-US" sz="900" dirty="0" smtClean="0"/>
              <a:t>Implemented proof-of-concept ability to use </a:t>
            </a:r>
            <a:r>
              <a:rPr lang="en-US" sz="900" dirty="0" err="1" smtClean="0"/>
              <a:t>callgraph</a:t>
            </a:r>
            <a:r>
              <a:rPr lang="en-US" sz="900" dirty="0" smtClean="0"/>
              <a:t> paths to link resources to DFUs (e.g. a DFU produces data, and the DFU does not intrinsically use network bandwidth, but because of how the application uses the data, the DFU has an impact on network usage</a:t>
            </a:r>
            <a:endParaRPr lang="en-US" sz="900" dirty="0" smtClean="0"/>
          </a:p>
          <a:p>
            <a:pPr marL="137160" indent="-137160"/>
            <a:r>
              <a:rPr lang="en-US" sz="1200" dirty="0" smtClean="0"/>
              <a:t>(4</a:t>
            </a:r>
            <a:r>
              <a:rPr lang="en-US" sz="1200" dirty="0" smtClean="0"/>
              <a:t>) Produced a CONOPs for the platform applications to show how </a:t>
            </a:r>
            <a:r>
              <a:rPr lang="en-US" sz="1200" dirty="0" smtClean="0"/>
              <a:t>some of the changes in our challenge problems relate to real-world problems.</a:t>
            </a:r>
          </a:p>
          <a:p>
            <a:pPr marL="137160" indent="-137160"/>
            <a:r>
              <a:rPr lang="en-US" sz="1200" dirty="0" smtClean="0"/>
              <a:t>(5) Began planning for phase-2 challenge problems</a:t>
            </a:r>
            <a:endParaRPr lang="en-US" sz="1200" dirty="0" smtClean="0"/>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None</a:t>
            </a:r>
            <a:endParaRPr lang="en-US" sz="1200" dirty="0" smtClean="0">
              <a:solidFill>
                <a:srgbClr val="FF0000"/>
              </a:solidFill>
            </a:endParaRPr>
          </a:p>
          <a:p>
            <a:pPr marL="137160" indent="-137160"/>
            <a:r>
              <a:rPr lang="en-US" sz="1400" dirty="0" smtClean="0"/>
              <a:t>Programmatic:</a:t>
            </a:r>
          </a:p>
          <a:p>
            <a:pPr marL="537210" lvl="1" indent="-137160"/>
            <a:r>
              <a:rPr lang="en-US" sz="1200" smtClean="0">
                <a:solidFill>
                  <a:srgbClr val="FF0000"/>
                </a:solidFill>
              </a:rPr>
              <a:t>None</a:t>
            </a:r>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5" y="5364343"/>
            <a:ext cx="5090631" cy="1182372"/>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400" dirty="0" smtClean="0">
                <a:solidFill>
                  <a:srgbClr val="FF0000"/>
                </a:solidFill>
              </a:rPr>
              <a:t>Continue to iterate with LL on TA4 interfaces</a:t>
            </a:r>
            <a:endParaRPr lang="en-US" dirty="0"/>
          </a:p>
          <a:p>
            <a:pPr marL="137160" indent="-137160"/>
            <a:r>
              <a:rPr lang="en-US" sz="1400" dirty="0" smtClean="0">
                <a:solidFill>
                  <a:srgbClr val="FF0000"/>
                </a:solidFill>
              </a:rPr>
              <a:t>Address issues relating to the simulation environment LL is providing</a:t>
            </a:r>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a:t>
            </a:r>
            <a:r>
              <a:rPr lang="en-US" dirty="0" smtClean="0">
                <a:solidFill>
                  <a:srgbClr val="FF0000"/>
                </a:solidFill>
              </a:rPr>
              <a:t>(Nov/Dec </a:t>
            </a:r>
            <a:r>
              <a:rPr lang="en-US" dirty="0" smtClean="0">
                <a:solidFill>
                  <a:srgbClr val="FF0000"/>
                </a:solidFill>
              </a:rPr>
              <a:t>/2016)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19467</TotalTime>
  <Words>206</Words>
  <Application>Microsoft Office PowerPoint</Application>
  <PresentationFormat>On-screen Show (4:3)</PresentationFormat>
  <Paragraphs>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BBN / IMMoRTALS (Nov/Dec /2016)</vt:lpstr>
    </vt:vector>
  </TitlesOfParts>
  <Company>Wyle Information Systems - DARPA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matt</cp:lastModifiedBy>
  <cp:revision>69</cp:revision>
  <cp:lastPrinted>2011-09-22T20:00:03Z</cp:lastPrinted>
  <dcterms:created xsi:type="dcterms:W3CDTF">2014-10-27T21:05:51Z</dcterms:created>
  <dcterms:modified xsi:type="dcterms:W3CDTF">2016-12-14T16:34:55Z</dcterms:modified>
</cp:coreProperties>
</file>