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2">
          <p15:clr>
            <a:srgbClr val="A4A3A4"/>
          </p15:clr>
        </p15:guide>
        <p15:guide id="2" pos="288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p:scale>
          <a:sx n="74" d="100"/>
          <a:sy n="74" d="100"/>
        </p:scale>
        <p:origin x="-912" y="20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1/16/2017</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1/16/2017</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1/16/2017</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4" y="1066799"/>
            <a:ext cx="5090633" cy="4265055"/>
          </a:xfrm>
          <a:solidFill>
            <a:schemeClr val="accent1">
              <a:lumMod val="20000"/>
              <a:lumOff val="80000"/>
            </a:schemeClr>
          </a:solidFill>
        </p:spPr>
        <p:txBody>
          <a:bodyPr/>
          <a:lstStyle/>
          <a:p>
            <a:pPr marL="0" indent="0">
              <a:buNone/>
            </a:pPr>
            <a:r>
              <a:rPr lang="en-US" sz="1600" b="1" dirty="0" smtClean="0"/>
              <a:t>Key technical accomplishments</a:t>
            </a:r>
          </a:p>
          <a:p>
            <a:pPr marL="0" indent="0">
              <a:buNone/>
            </a:pPr>
            <a:endParaRPr lang="en-US" sz="1200" dirty="0" smtClean="0"/>
          </a:p>
          <a:p>
            <a:pPr marL="0" indent="0">
              <a:buNone/>
            </a:pPr>
            <a:r>
              <a:rPr lang="en-US" sz="1200" dirty="0" smtClean="0"/>
              <a:t>Note: This reporting period included the holidays and end of year breaks at the universities. Most of the time spent in this period went toward making the planned code drop LL, and solidifying the TA4 interface.</a:t>
            </a:r>
            <a:r>
              <a:rPr lang="en-US" sz="1600" dirty="0" smtClean="0"/>
              <a:t> </a:t>
            </a:r>
          </a:p>
          <a:p>
            <a:pPr marL="0" indent="0">
              <a:buNone/>
            </a:pPr>
            <a:endParaRPr lang="en-US" sz="1400" b="1" dirty="0" smtClean="0"/>
          </a:p>
          <a:p>
            <a:pPr marL="137160" indent="-137160"/>
            <a:r>
              <a:rPr lang="en-US" sz="1400" dirty="0" smtClean="0"/>
              <a:t>(1) Made a second code drop (DAS supporting CPs) to LL</a:t>
            </a:r>
          </a:p>
          <a:p>
            <a:pPr marL="137160" indent="-137160"/>
            <a:r>
              <a:rPr lang="en-US" sz="1400" dirty="0" smtClean="0"/>
              <a:t>(2) Enhanced the backend and supporting mechanisms for the TA4 interface—various baseline and perturbation runs, control and status messages between the DAS, running SA platform and LL’s test harness</a:t>
            </a:r>
          </a:p>
          <a:p>
            <a:pPr marL="537210" lvl="1" indent="-137160"/>
            <a:r>
              <a:rPr lang="en-US" sz="1400" dirty="0" smtClean="0"/>
              <a:t>Worked with LL to meet their workflow and messaging formats</a:t>
            </a:r>
          </a:p>
          <a:p>
            <a:pPr marL="537210" lvl="1" indent="-137160"/>
            <a:r>
              <a:rPr lang="en-US" sz="1400" dirty="0" smtClean="0"/>
              <a:t>Added more tests for validating perturbations/code adaptation in </a:t>
            </a:r>
            <a:r>
              <a:rPr lang="en-US" sz="1400" dirty="0" smtClean="0"/>
              <a:t>CP2</a:t>
            </a:r>
          </a:p>
          <a:p>
            <a:pPr marL="137160" indent="-137160"/>
            <a:r>
              <a:rPr lang="en-US" sz="1400" dirty="0" smtClean="0"/>
              <a:t>(3) Worked on deletion primitive (</a:t>
            </a:r>
            <a:r>
              <a:rPr lang="en-US" sz="1400" smtClean="0"/>
              <a:t>based on mutation </a:t>
            </a:r>
            <a:r>
              <a:rPr lang="en-US" sz="1400" dirty="0" smtClean="0"/>
              <a:t>testing) for use in future CP</a:t>
            </a:r>
            <a:endParaRPr lang="en-US" sz="1400" dirty="0" smtClean="0"/>
          </a:p>
          <a:p>
            <a:pPr marL="137160" indent="-137160"/>
            <a:r>
              <a:rPr lang="en-US" sz="1400" dirty="0" smtClean="0"/>
              <a:t>(4) </a:t>
            </a:r>
            <a:r>
              <a:rPr lang="en-US" sz="1400" dirty="0" smtClean="0"/>
              <a:t>Began planning for site visit</a:t>
            </a:r>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p>
          <a:p>
            <a:pPr marL="137160" indent="-137160"/>
            <a:r>
              <a:rPr lang="en-US" sz="1400" dirty="0" smtClean="0"/>
              <a:t>Programmatic:</a:t>
            </a:r>
          </a:p>
          <a:p>
            <a:pPr marL="537210" lvl="1" indent="-137160"/>
            <a:r>
              <a:rPr lang="en-US" sz="1200" dirty="0" smtClean="0">
                <a:solidFill>
                  <a:srgbClr val="FF0000"/>
                </a:solidFill>
              </a:rPr>
              <a:t>OSU notified BBN of a faculty move, we are working with OSU to understand their plan and implications. Do not anticipate any outage or change in the technical direction or scope</a:t>
            </a:r>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5" y="5357611"/>
            <a:ext cx="5090631" cy="1304445"/>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400" dirty="0" smtClean="0">
                <a:solidFill>
                  <a:srgbClr val="FF0000"/>
                </a:solidFill>
              </a:rPr>
              <a:t>Work toward code freeze and end of Phase 1 workshop</a:t>
            </a:r>
          </a:p>
          <a:p>
            <a:pPr marL="137160" indent="-137160"/>
            <a:r>
              <a:rPr lang="en-US" sz="1400" dirty="0" smtClean="0">
                <a:solidFill>
                  <a:srgbClr val="FF0000"/>
                </a:solidFill>
              </a:rPr>
              <a:t>Finalize TA4 interface, test data, evaluation strategy</a:t>
            </a:r>
            <a:endParaRPr lang="en-US" sz="1400" dirty="0"/>
          </a:p>
          <a:p>
            <a:pPr marL="137160" indent="-137160"/>
            <a:r>
              <a:rPr lang="en-US" sz="1400" dirty="0" smtClean="0">
                <a:solidFill>
                  <a:srgbClr val="FF0000"/>
                </a:solidFill>
              </a:rPr>
              <a:t>Address issues relating to the simulation environment LL is providing, as they arise</a:t>
            </a:r>
          </a:p>
        </p:txBody>
      </p:sp>
      <p:sp>
        <p:nvSpPr>
          <p:cNvPr id="34" name="Title 33"/>
          <p:cNvSpPr>
            <a:spLocks noGrp="1"/>
          </p:cNvSpPr>
          <p:nvPr>
            <p:ph type="ctrTitle"/>
          </p:nvPr>
        </p:nvSpPr>
        <p:spPr>
          <a:xfrm>
            <a:off x="1624673" y="258573"/>
            <a:ext cx="7143750" cy="612648"/>
          </a:xfrm>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(Report Date Jan 16, 2017)</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19716</TotalTime>
  <Words>227</Words>
  <Application>Microsoft Office PowerPoint</Application>
  <PresentationFormat>On-screen Show (4:3)</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BBN / IMMoRTALS (Report Date Jan 16, 2017)</vt:lpstr>
    </vt:vector>
  </TitlesOfParts>
  <Company>Wyle Information Systems - DARPA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matt</cp:lastModifiedBy>
  <cp:revision>76</cp:revision>
  <cp:lastPrinted>2011-09-22T20:00:03Z</cp:lastPrinted>
  <dcterms:created xsi:type="dcterms:W3CDTF">2014-10-27T21:05:51Z</dcterms:created>
  <dcterms:modified xsi:type="dcterms:W3CDTF">2017-01-16T21:22:02Z</dcterms:modified>
</cp:coreProperties>
</file>