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0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4616-5ECB-4435-9262-EDCFB5CD211D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EC718-831D-4657-8ED2-B289B27E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“Live” example of CP1 and CP2 together</a:t>
            </a:r>
          </a:p>
          <a:p>
            <a:pPr lvl="1"/>
            <a:r>
              <a:rPr lang="en-US" dirty="0" smtClean="0"/>
              <a:t>Show baseline on real device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“Baseline Stage A” in emulated environment</a:t>
            </a:r>
          </a:p>
          <a:p>
            <a:pPr lvl="1"/>
            <a:r>
              <a:rPr lang="en-US" dirty="0" smtClean="0"/>
              <a:t>Run “Challenge Stage” with a perturbed environment and mission requirements</a:t>
            </a:r>
            <a:endParaRPr lang="en-US" dirty="0"/>
          </a:p>
          <a:p>
            <a:pPr lvl="2"/>
            <a:r>
              <a:rPr lang="en-US" dirty="0" smtClean="0"/>
              <a:t>Keep the ‘real’ devices alive</a:t>
            </a:r>
          </a:p>
        </p:txBody>
      </p:sp>
    </p:spTree>
    <p:extLst>
      <p:ext uri="{BB962C8B-B14F-4D97-AF65-F5344CB8AC3E}">
        <p14:creationId xmlns:p14="http://schemas.microsoft.com/office/powerpoint/2010/main" val="11169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Notional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Baseline application assumes GPS</a:t>
            </a:r>
          </a:p>
          <a:p>
            <a:r>
              <a:rPr lang="en-US" dirty="0" smtClean="0"/>
              <a:t>A new set of changes to requirements comes in</a:t>
            </a:r>
          </a:p>
          <a:p>
            <a:pPr lvl="1"/>
            <a:r>
              <a:rPr lang="en-US" dirty="0" smtClean="0"/>
              <a:t>Must work in a GPS-denied environment</a:t>
            </a:r>
          </a:p>
          <a:p>
            <a:pPr lvl="1"/>
            <a:r>
              <a:rPr lang="en-US" dirty="0" smtClean="0"/>
              <a:t>Must send images</a:t>
            </a:r>
          </a:p>
          <a:p>
            <a:pPr lvl="1"/>
            <a:r>
              <a:rPr lang="en-US" dirty="0" smtClean="0"/>
              <a:t>Has severely restricted bandwidth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14462"/>
            <a:ext cx="8153400" cy="458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Linkage to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TA4 interface is reasonably complete</a:t>
            </a:r>
          </a:p>
          <a:p>
            <a:pPr lvl="1"/>
            <a:r>
              <a:rPr lang="en-US" dirty="0" smtClean="0"/>
              <a:t>REST/programmatic interface for LL</a:t>
            </a:r>
          </a:p>
          <a:p>
            <a:pPr lvl="1"/>
            <a:r>
              <a:rPr lang="en-US" dirty="0" smtClean="0"/>
              <a:t>Browser display for demo/workshop purposes</a:t>
            </a:r>
          </a:p>
          <a:p>
            <a:r>
              <a:rPr lang="en-US" dirty="0" smtClean="0"/>
              <a:t>Android Emulation</a:t>
            </a:r>
          </a:p>
          <a:p>
            <a:pPr lvl="1"/>
            <a:r>
              <a:rPr lang="en-US" dirty="0" smtClean="0"/>
              <a:t>Scenario execution infrastructure implemented as part of Test Adapter can spin up multiple independent Android Emulators</a:t>
            </a:r>
          </a:p>
          <a:p>
            <a:r>
              <a:rPr lang="en-US" dirty="0" smtClean="0"/>
              <a:t>“Simulated” app fully interoperable with real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TA4 interface: DAS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9357"/>
            <a:ext cx="4191000" cy="5510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926" y="1575698"/>
            <a:ext cx="5819274" cy="39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scenario execution, log analysis is used to evaluate intent tests.</a:t>
            </a:r>
          </a:p>
          <a:p>
            <a:r>
              <a:rPr lang="en-US" dirty="0" smtClean="0"/>
              <a:t>Fixed set of tests</a:t>
            </a:r>
          </a:p>
          <a:p>
            <a:r>
              <a:rPr lang="en-US" dirty="0" smtClean="0"/>
              <a:t>Based on scenario, specific tests will be marked as ‘required’</a:t>
            </a:r>
          </a:p>
          <a:p>
            <a:r>
              <a:rPr lang="en-US" dirty="0" smtClean="0"/>
              <a:t>Based on scenario tests will be required to pass or fail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bluetooth-gps</a:t>
            </a:r>
            <a:r>
              <a:rPr lang="en-US" dirty="0" smtClean="0"/>
              <a:t> test should fail if GPS satellites are unavailable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TA4 interface: Intent Validation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732"/>
            <a:ext cx="9144000" cy="458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Demo Overview</vt:lpstr>
      <vt:lpstr>Demo Notional Scenario</vt:lpstr>
      <vt:lpstr>Baseline application</vt:lpstr>
      <vt:lpstr> Linkage to Evaluation</vt:lpstr>
      <vt:lpstr>TA4 interface: DAS Status</vt:lpstr>
      <vt:lpstr>Intent Validation</vt:lpstr>
      <vt:lpstr>TA4 interface: Intent Validation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Overview</dc:title>
  <dc:creator>matt</dc:creator>
  <cp:lastModifiedBy>matt</cp:lastModifiedBy>
  <cp:revision>7</cp:revision>
  <dcterms:created xsi:type="dcterms:W3CDTF">2017-01-26T20:06:54Z</dcterms:created>
  <dcterms:modified xsi:type="dcterms:W3CDTF">2017-01-26T22:15:01Z</dcterms:modified>
</cp:coreProperties>
</file>