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5734-4ADF-435E-A2C6-88CCF5D7B8B0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3078-E9B9-4E3D-9A7A-5F0246351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Usability: Audience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Manager</a:t>
            </a:r>
          </a:p>
          <a:p>
            <a:pPr lvl="1"/>
            <a:r>
              <a:rPr lang="en-US" dirty="0" smtClean="0"/>
              <a:t>Planning development tasks</a:t>
            </a:r>
          </a:p>
          <a:p>
            <a:pPr lvl="1"/>
            <a:r>
              <a:rPr lang="en-US" dirty="0" smtClean="0"/>
              <a:t>Negate the need for pesky developers</a:t>
            </a:r>
          </a:p>
          <a:p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Finding potential sources of needed functionality</a:t>
            </a:r>
          </a:p>
          <a:p>
            <a:pPr lvl="1"/>
            <a:r>
              <a:rPr lang="en-US" dirty="0" smtClean="0"/>
              <a:t>Illustrating cascading effects of changes</a:t>
            </a:r>
          </a:p>
          <a:p>
            <a:r>
              <a:rPr lang="en-US" dirty="0" smtClean="0"/>
              <a:t>Deployment / End users</a:t>
            </a:r>
            <a:r>
              <a:rPr lang="en-US" dirty="0"/>
              <a:t> </a:t>
            </a:r>
            <a:r>
              <a:rPr lang="en-US" dirty="0" smtClean="0"/>
              <a:t>(owners of mission requirements)</a:t>
            </a:r>
          </a:p>
          <a:p>
            <a:pPr lvl="1"/>
            <a:r>
              <a:rPr lang="en-US" dirty="0" smtClean="0"/>
              <a:t>Determine if current apps would work in a given scenario</a:t>
            </a:r>
          </a:p>
        </p:txBody>
      </p:sp>
    </p:spTree>
    <p:extLst>
      <p:ext uri="{BB962C8B-B14F-4D97-AF65-F5344CB8AC3E}">
        <p14:creationId xmlns:p14="http://schemas.microsoft.com/office/powerpoint/2010/main" val="24551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Usability: building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GME provides a UI for describing the environment</a:t>
            </a:r>
          </a:p>
          <a:p>
            <a:pPr lvl="1"/>
            <a:r>
              <a:rPr lang="en-US" dirty="0" smtClean="0"/>
              <a:t>Mission Requirements</a:t>
            </a:r>
          </a:p>
          <a:p>
            <a:pPr lvl="1"/>
            <a:r>
              <a:rPr lang="en-US" dirty="0" smtClean="0"/>
              <a:t>Physical deployment aspects</a:t>
            </a:r>
          </a:p>
          <a:p>
            <a:r>
              <a:rPr lang="en-US" dirty="0" smtClean="0"/>
              <a:t>Jacob?</a:t>
            </a:r>
          </a:p>
          <a:p>
            <a:r>
              <a:rPr lang="en-US" dirty="0" smtClean="0"/>
              <a:t>Potential for encoding constraints in model (i.e. to allow DSL to evaluate constraints that were not envisioned)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Usability: populating the 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Annotations in code</a:t>
            </a:r>
          </a:p>
          <a:p>
            <a:pPr lvl="1"/>
            <a:r>
              <a:rPr lang="en-US" dirty="0" smtClean="0"/>
              <a:t>Helps developers provide (and keep up to date) the functional information</a:t>
            </a:r>
          </a:p>
          <a:p>
            <a:r>
              <a:rPr lang="en-US" dirty="0" smtClean="0"/>
              <a:t>Discovery fills in the “extra functional” specification (resource usage, dependency)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audience</a:t>
            </a:r>
          </a:p>
          <a:p>
            <a:pPr lvl="1"/>
            <a:r>
              <a:rPr lang="en-US" dirty="0" smtClean="0"/>
              <a:t>Program Managers</a:t>
            </a:r>
          </a:p>
          <a:p>
            <a:pPr lvl="1"/>
            <a:r>
              <a:rPr lang="en-US" dirty="0" smtClean="0"/>
              <a:t>Developers</a:t>
            </a:r>
          </a:p>
          <a:p>
            <a:pPr lvl="2"/>
            <a:r>
              <a:rPr lang="en-US" dirty="0" smtClean="0"/>
              <a:t>Discovery tools help profile code</a:t>
            </a:r>
          </a:p>
          <a:p>
            <a:pPr lvl="2"/>
            <a:r>
              <a:rPr lang="en-US" dirty="0" smtClean="0"/>
              <a:t>IDE integration of annotations could help </a:t>
            </a:r>
          </a:p>
          <a:p>
            <a:pPr lvl="1"/>
            <a:r>
              <a:rPr lang="en-US" dirty="0" smtClean="0"/>
              <a:t>Deployment engineers</a:t>
            </a:r>
          </a:p>
          <a:p>
            <a:pPr lvl="2"/>
            <a:r>
              <a:rPr lang="en-US" dirty="0" smtClean="0"/>
              <a:t>Tools to help understand deployed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Self-contained</a:t>
            </a:r>
          </a:p>
          <a:p>
            <a:pPr lvl="1"/>
            <a:r>
              <a:rPr lang="en-US" dirty="0" smtClean="0"/>
              <a:t>Discovery tools (</a:t>
            </a:r>
            <a:r>
              <a:rPr lang="en-US" dirty="0" err="1" smtClean="0"/>
              <a:t>DroidScope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GME</a:t>
            </a:r>
          </a:p>
          <a:p>
            <a:r>
              <a:rPr lang="en-US" dirty="0" smtClean="0"/>
              <a:t>Would need specialized expertise</a:t>
            </a:r>
          </a:p>
          <a:p>
            <a:pPr lvl="1"/>
            <a:r>
              <a:rPr lang="en-US" smtClean="0"/>
              <a:t>RDF modeling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88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Usability: Audience</vt:lpstr>
      <vt:lpstr>Usability: building models</vt:lpstr>
      <vt:lpstr>Usability: populating the KR</vt:lpstr>
      <vt:lpstr>Transition</vt:lpstr>
      <vt:lpstr>Transition 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Usability: Audience</dc:title>
  <dc:creator>matt</dc:creator>
  <cp:lastModifiedBy>matt</cp:lastModifiedBy>
  <cp:revision>6</cp:revision>
  <dcterms:created xsi:type="dcterms:W3CDTF">2017-01-24T19:26:59Z</dcterms:created>
  <dcterms:modified xsi:type="dcterms:W3CDTF">2017-01-24T22:48:08Z</dcterms:modified>
</cp:coreProperties>
</file>