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9821-4BEE-4E86-91E5-607E68CE2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4B647-986C-4E02-95D5-B6ED41FD9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66C6-3744-42F1-AA16-12A47C90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3F1-1B95-4F2C-AC69-857347A5B4D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D6AF2-BB5A-4599-A167-7F35D45D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E0D57-31DE-4E6A-B3E2-18576068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11C-A77F-4C00-9C37-3C08771E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5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134C-9845-4B13-911C-C3193DB0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DA6A8-E6B6-472F-93D7-D285035A7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E4FD9-5908-49F7-9B98-2D0EC73B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3F1-1B95-4F2C-AC69-857347A5B4D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7FD75-6494-448F-9143-F74DF15E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94203-A99B-4A74-A1E9-78052D36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11C-A77F-4C00-9C37-3C08771E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CF047-306C-47E8-A5F6-4FBA2912F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9AA44-79C6-4A24-82AF-CF6381C20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B0BC2-6976-4735-B0A7-6ED2D4C2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3F1-1B95-4F2C-AC69-857347A5B4D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26AB-C3BF-4D2D-B5D3-D728D3CA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5B9B5-691F-429A-A8DC-6DED1A68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11C-A77F-4C00-9C37-3C08771E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490F-F3D5-4302-A3AD-63C74CB6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20D0-5E13-4F24-A3BE-18F08C78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4A49E-772F-4FB3-8E10-5CC85425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3F1-1B95-4F2C-AC69-857347A5B4D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B5AC6-EFA2-451C-88CE-5AF69B3B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EB40-9B28-4198-8B80-B7A5B9CD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11C-A77F-4C00-9C37-3C08771E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544E-495C-40F3-AA41-98C48AD3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993E0-25A5-4A89-9D7B-C658BA39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04B8-7EBD-41F0-B23E-AAE3EADA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3F1-1B95-4F2C-AC69-857347A5B4D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0449A-FA05-484C-8589-062BC719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D898-C767-48A7-8A6E-A81F7DAF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11C-A77F-4C00-9C37-3C08771E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F645-A439-4D0D-9271-267D28CA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C25C-405E-4B2C-A1B8-18B669580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2F3F8-E60E-48EF-9ECF-42B3276DC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C32FA-0770-468F-8F90-2C0A2FFE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3F1-1B95-4F2C-AC69-857347A5B4D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68937-B586-4FF5-9F45-68227B80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52BF9-9619-4FDD-8E6C-642E83CA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11C-A77F-4C00-9C37-3C08771E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9FA3-036F-4AE1-BF01-7998972D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18298-07D6-41D0-9E6C-49CA28A7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01197-FBFA-4A7E-91ED-44C0B1D2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8CD84-CB64-4632-BEFC-DC1269616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48273-C2BF-42DF-84D0-C744F3293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A1DC3-8F73-48E2-8BA2-85AE23A1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3F1-1B95-4F2C-AC69-857347A5B4D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BCC6B-F2E5-44B3-A0D4-1524A957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E2538-B492-4A61-9F3B-D9BA3138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11C-A77F-4C00-9C37-3C08771E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6403-4722-407C-803A-B58084DC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E6313-CE2D-4749-90F2-34D76906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3F1-1B95-4F2C-AC69-857347A5B4D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F08AF-75E4-4756-BC31-CE2743D8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B5C6F-F668-4EEB-BCAD-AE21FFE9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11C-A77F-4C00-9C37-3C08771E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3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B0162-E17D-4F1B-9721-32F600BE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3F1-1B95-4F2C-AC69-857347A5B4D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B348A-A32B-442B-AEE2-4DC490AE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E7321-A141-408D-A41E-D7CCEBDB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11C-A77F-4C00-9C37-3C08771E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8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60BB-0524-459B-B35A-821031C3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A4BB-6AF9-46A9-8864-F2C0A05B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AD257-6BC6-4BDD-815A-9E61E9AFC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D8097-FBA1-403D-B391-BE616688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3F1-1B95-4F2C-AC69-857347A5B4D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91F95-3BC8-4F54-B4E4-AA6A261B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00C7D-CB85-4BF1-AFA1-ACE588DA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11C-A77F-4C00-9C37-3C08771E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6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C718-A4B9-4743-A8DF-0A286D16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40526-A6DA-42CD-B55F-9569B5738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5C628-372F-44FE-9919-8BA473C1A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CBDDC-497D-476C-A920-1461DDA9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3F1-1B95-4F2C-AC69-857347A5B4D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91538-D969-40A2-9A2A-7587AC9A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18BE-D852-4AFA-B717-E46A26D1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AF11C-A77F-4C00-9C37-3C08771E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6FDC9-D3F1-4E1A-AE36-30D461D0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37207-3D31-4D3D-B0EB-41EC9B713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C899C-7A50-421A-BC67-D2D39FA66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A3F1-1B95-4F2C-AC69-857347A5B4D1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B9BDE-CD79-4EEC-B0E7-FF0372DAA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A213-B1F0-46A7-9360-262774E7D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F11C-A77F-4C00-9C37-3C08771E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8AF2-02E6-4821-90E5-F5E9EA895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FT Scenario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B171C-9893-453F-99E7-A77982EF0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Swap Data Acquisition Unit</a:t>
            </a:r>
          </a:p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84742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CBD1-BE3F-4462-9B5D-B1EEF3C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Cost, Value, and Risk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E5FA10-9876-4B29-9FCC-DACA4B346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039738"/>
              </p:ext>
            </p:extLst>
          </p:nvPr>
        </p:nvGraphicFramePr>
        <p:xfrm>
          <a:off x="838200" y="1825625"/>
          <a:ext cx="10515600" cy="393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96897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121628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276345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8091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0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 A:</a:t>
                      </a:r>
                    </a:p>
                    <a:p>
                      <a:r>
                        <a:rPr lang="en-US" dirty="0"/>
                        <a:t>Use TTC DAU spare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DAU: $0</a:t>
                      </a:r>
                      <a:endParaRPr lang="en-US" dirty="0"/>
                    </a:p>
                    <a:p>
                      <a:r>
                        <a:rPr lang="en-US" b="1" dirty="0"/>
                        <a:t>(Purchase cost $50k)</a:t>
                      </a:r>
                    </a:p>
                    <a:p>
                      <a:r>
                        <a:rPr lang="en-US" dirty="0"/>
                        <a:t>Spare DAU available on hand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</a:p>
                    <a:p>
                      <a:r>
                        <a:rPr lang="en-US" dirty="0"/>
                        <a:t>Configuration and hardware identical to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Level: 4</a:t>
                      </a:r>
                    </a:p>
                    <a:p>
                      <a:r>
                        <a:rPr lang="en-US" dirty="0"/>
                        <a:t>Likelihood of later programs requiring spares is high and stock is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3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 B:</a:t>
                      </a:r>
                    </a:p>
                    <a:p>
                      <a:r>
                        <a:rPr lang="en-US" dirty="0"/>
                        <a:t>Order new TTC DAU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DAU: $50k</a:t>
                      </a:r>
                    </a:p>
                    <a:p>
                      <a:r>
                        <a:rPr lang="en-US" dirty="0"/>
                        <a:t>Additional time cost for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</a:p>
                    <a:p>
                      <a:r>
                        <a:rPr lang="en-US" dirty="0"/>
                        <a:t>Configuration and hardware identical to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Level: 1</a:t>
                      </a:r>
                    </a:p>
                    <a:p>
                      <a:r>
                        <a:rPr lang="en-US" dirty="0"/>
                        <a:t>Same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 C:</a:t>
                      </a:r>
                    </a:p>
                    <a:p>
                      <a:r>
                        <a:rPr lang="en-US" dirty="0"/>
                        <a:t>Use Vendor B DAU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DAU: $0</a:t>
                      </a:r>
                      <a:endParaRPr lang="en-US" dirty="0"/>
                    </a:p>
                    <a:p>
                      <a:r>
                        <a:rPr lang="en-US" b="1" dirty="0"/>
                        <a:t>(Purchase cost $15k)</a:t>
                      </a:r>
                    </a:p>
                    <a:p>
                      <a:r>
                        <a:rPr lang="en-US" dirty="0"/>
                        <a:t>Spare DAU is available on hand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90%</a:t>
                      </a:r>
                    </a:p>
                    <a:p>
                      <a:r>
                        <a:rPr lang="en-US" dirty="0"/>
                        <a:t>Vendor B samples faster but with less resolution</a:t>
                      </a:r>
                    </a:p>
                    <a:p>
                      <a:r>
                        <a:rPr lang="en-US" dirty="0"/>
                        <a:t>Overall lower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Level: 2</a:t>
                      </a:r>
                    </a:p>
                    <a:p>
                      <a:r>
                        <a:rPr lang="en-US" dirty="0"/>
                        <a:t>New hardware to adapt to, but large stockpile of spares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33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3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142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FT Scenario 5</vt:lpstr>
      <vt:lpstr>Cost, Value, and Risk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5</dc:title>
  <dc:creator>Klein, Christian J.</dc:creator>
  <cp:lastModifiedBy>Klein, Christian J.</cp:lastModifiedBy>
  <cp:revision>3</cp:revision>
  <dcterms:created xsi:type="dcterms:W3CDTF">2019-01-11T21:21:54Z</dcterms:created>
  <dcterms:modified xsi:type="dcterms:W3CDTF">2019-01-11T22:11:56Z</dcterms:modified>
</cp:coreProperties>
</file>