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98D6-F13B-4789-9DBF-78AD01F02FD1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B8EA5-49EA-43C5-A3D5-2135E4D1B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inet\devMDL\schema\Examples\Bandpass-Measurement-Con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76350"/>
            <a:ext cx="6155163" cy="53530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84370" y="1915036"/>
            <a:ext cx="1524000" cy="439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2970" y="4192382"/>
            <a:ext cx="2751667" cy="2161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76200"/>
            <a:ext cx="2438400" cy="6781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FrequencyContent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8382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143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&lt;= 28000 Hertz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7526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514600"/>
            <a:ext cx="2286000" cy="2209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2895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PassBand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200400"/>
            <a:ext cx="2133600" cy="76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29500 Hertz</a:t>
            </a:r>
          </a:p>
          <a:p>
            <a:pPr algn="ctr"/>
            <a:r>
              <a:rPr lang="en-US" sz="1400" dirty="0" smtClean="0"/>
              <a:t>&lt;= 50500 Hertz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962400"/>
            <a:ext cx="21336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-0.5 </a:t>
            </a:r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&lt;= 0.5 dB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8006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5181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54864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52000 Hertz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6096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020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Describing Frequency Content of a Measurement 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2514600" y="990600"/>
            <a:ext cx="27432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>
            <a:off x="2514600" y="1447800"/>
            <a:ext cx="2971800" cy="2362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16200000">
            <a:off x="5105400" y="22860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4" idx="1"/>
          </p:cNvCxnSpPr>
          <p:nvPr/>
        </p:nvCxnSpPr>
        <p:spPr>
          <a:xfrm>
            <a:off x="2514600" y="2057400"/>
            <a:ext cx="1752600" cy="1181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0800000">
            <a:off x="4267200" y="28956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inet\devMDL\schema\Examples\Bandpass-Measurement-Con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76350"/>
            <a:ext cx="6155163" cy="53530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84370" y="1915036"/>
            <a:ext cx="1524000" cy="439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2970" y="4192382"/>
            <a:ext cx="2751667" cy="2161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020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Describing Frequency Content of a Measurement 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endCxn id="30" idx="1"/>
          </p:cNvCxnSpPr>
          <p:nvPr/>
        </p:nvCxnSpPr>
        <p:spPr>
          <a:xfrm flipV="1">
            <a:off x="2514600" y="2209800"/>
            <a:ext cx="38100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3581400"/>
            <a:ext cx="37338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16200000">
            <a:off x="6134100" y="20193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81200" y="2743200"/>
            <a:ext cx="40386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33600" y="3810000"/>
            <a:ext cx="4419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76200"/>
            <a:ext cx="2438400" cy="6781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FrequencyContent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4572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8382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1143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&lt;= 28000 Hertz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17526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" y="2514600"/>
            <a:ext cx="2286000" cy="2209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2895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PassBand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3200400"/>
            <a:ext cx="2133600" cy="76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29500 Hertz</a:t>
            </a:r>
          </a:p>
          <a:p>
            <a:pPr algn="ctr"/>
            <a:r>
              <a:rPr lang="en-US" sz="1400" dirty="0" smtClean="0"/>
              <a:t>&lt;= 50500 Hertz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3962400"/>
            <a:ext cx="21336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-0.5 </a:t>
            </a:r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&lt;= 0.5 dB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48006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5181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54864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52000 Hertz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6096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905000" y="2971800"/>
            <a:ext cx="41148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inet\devMDL\schema\Examples\Bandpass-Measurement-Con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76350"/>
            <a:ext cx="6155163" cy="53530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84370" y="1915036"/>
            <a:ext cx="1524000" cy="4390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2970" y="4192382"/>
            <a:ext cx="2751667" cy="2161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020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Describing Frequency Content of a Measurement 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endCxn id="30" idx="1"/>
          </p:cNvCxnSpPr>
          <p:nvPr/>
        </p:nvCxnSpPr>
        <p:spPr>
          <a:xfrm flipV="1">
            <a:off x="2514600" y="2286000"/>
            <a:ext cx="4914900" cy="3048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14600" y="3962400"/>
            <a:ext cx="44958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16200000">
            <a:off x="7239000" y="20574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4" idx="1"/>
          </p:cNvCxnSpPr>
          <p:nvPr/>
        </p:nvCxnSpPr>
        <p:spPr>
          <a:xfrm flipV="1">
            <a:off x="2514600" y="3238500"/>
            <a:ext cx="4648200" cy="3162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0800000">
            <a:off x="7162800" y="28956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76200"/>
            <a:ext cx="2438400" cy="6781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FrequencyContent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4572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8382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1143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&lt;= 28000 Hertz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17526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2514600"/>
            <a:ext cx="2286000" cy="2209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2895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PassBand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3200400"/>
            <a:ext cx="2133600" cy="762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29500 Hertz</a:t>
            </a:r>
          </a:p>
          <a:p>
            <a:pPr algn="ctr"/>
            <a:r>
              <a:rPr lang="en-US" sz="1400" dirty="0" smtClean="0"/>
              <a:t>&lt;= 50500 Hertz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3962400"/>
            <a:ext cx="21336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-0.5 </a:t>
            </a:r>
            <a:r>
              <a:rPr lang="en-US" sz="1400" dirty="0" smtClean="0"/>
              <a:t>dB</a:t>
            </a:r>
          </a:p>
          <a:p>
            <a:pPr algn="ctr"/>
            <a:r>
              <a:rPr lang="en-US" sz="1400" dirty="0" smtClean="0"/>
              <a:t>&lt;= 0.5 dB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4800600"/>
            <a:ext cx="2286000" cy="1981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FrequencyBand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5181600"/>
            <a:ext cx="21336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BandType</a:t>
            </a:r>
            <a:r>
              <a:rPr lang="en-US" sz="1400" dirty="0" smtClean="0"/>
              <a:t>: </a:t>
            </a:r>
            <a:r>
              <a:rPr lang="en-US" sz="1400" dirty="0" err="1" smtClean="0"/>
              <a:t>StopBand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54864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err="1" smtClean="0"/>
              <a:t>EdgeFrequency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&gt;</a:t>
            </a:r>
            <a:r>
              <a:rPr lang="en-US" sz="1400" dirty="0" smtClean="0"/>
              <a:t>= 52000 Hertz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6096000"/>
            <a:ext cx="2133600" cy="609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1400" dirty="0" smtClean="0"/>
              <a:t>Attenuation:</a:t>
            </a:r>
          </a:p>
          <a:p>
            <a:pPr algn="ctr"/>
            <a:r>
              <a:rPr lang="en-US" sz="1400" dirty="0" smtClean="0"/>
              <a:t>&gt;= 60 dB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8574</TotalTime>
  <Words>168</Words>
  <Application>Microsoft Office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Describing Frequency Content of a Measurement </vt:lpstr>
      <vt:lpstr>Describing Frequency Content of a Measurement </vt:lpstr>
      <vt:lpstr>Describing Frequency Content of a Measurement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gwillden</dc:creator>
  <cp:lastModifiedBy>gwillden</cp:lastModifiedBy>
  <cp:revision>11</cp:revision>
  <dcterms:created xsi:type="dcterms:W3CDTF">2012-11-20T22:02:36Z</dcterms:created>
  <dcterms:modified xsi:type="dcterms:W3CDTF">2012-11-26T21:14:41Z</dcterms:modified>
</cp:coreProperties>
</file>