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86" r:id="rId4"/>
    <p:sldId id="273" r:id="rId5"/>
    <p:sldId id="258" r:id="rId6"/>
    <p:sldId id="260" r:id="rId7"/>
    <p:sldId id="264" r:id="rId8"/>
    <p:sldId id="287" r:id="rId9"/>
    <p:sldId id="288" r:id="rId10"/>
    <p:sldId id="262" r:id="rId11"/>
    <p:sldId id="263"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32" autoAdjust="0"/>
    <p:restoredTop sz="81212" autoAdjust="0"/>
  </p:normalViewPr>
  <p:slideViewPr>
    <p:cSldViewPr snapToGrid="0">
      <p:cViewPr varScale="1">
        <p:scale>
          <a:sx n="106" d="100"/>
          <a:sy n="106" d="100"/>
        </p:scale>
        <p:origin x="342" y="102"/>
      </p:cViewPr>
      <p:guideLst/>
    </p:cSldViewPr>
  </p:slideViewPr>
  <p:outlineViewPr>
    <p:cViewPr>
      <p:scale>
        <a:sx n="33" d="100"/>
        <a:sy n="33" d="100"/>
      </p:scale>
      <p:origin x="0" y="-12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FA1035-894C-483A-87AC-AB4CB8B3F0EF}"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D1B5C703-4017-4C46-9504-54B095F6C093}">
      <dgm:prSet phldrT="[Text]"/>
      <dgm:spPr/>
      <dgm:t>
        <a:bodyPr/>
        <a:lstStyle/>
        <a:p>
          <a:r>
            <a:rPr lang="en-US" dirty="0"/>
            <a:t>V0.8.17</a:t>
          </a:r>
        </a:p>
      </dgm:t>
    </dgm:pt>
    <dgm:pt modelId="{E76FB445-A51B-432F-935E-19968B51A477}" type="parTrans" cxnId="{99EA2EBD-5706-4A57-870C-F2E14CACC9DB}">
      <dgm:prSet/>
      <dgm:spPr/>
      <dgm:t>
        <a:bodyPr/>
        <a:lstStyle/>
        <a:p>
          <a:endParaRPr lang="en-US"/>
        </a:p>
      </dgm:t>
    </dgm:pt>
    <dgm:pt modelId="{04689AEB-88A8-445B-A407-C7BA9E965EDA}" type="sibTrans" cxnId="{99EA2EBD-5706-4A57-870C-F2E14CACC9DB}">
      <dgm:prSet/>
      <dgm:spPr/>
      <dgm:t>
        <a:bodyPr/>
        <a:lstStyle/>
        <a:p>
          <a:endParaRPr lang="en-US"/>
        </a:p>
      </dgm:t>
    </dgm:pt>
    <dgm:pt modelId="{307C76AA-E7F2-4497-B8A7-DA63CD0B811C}">
      <dgm:prSet phldrT="[Text]"/>
      <dgm:spPr/>
      <dgm:t>
        <a:bodyPr/>
        <a:lstStyle/>
        <a:p>
          <a:r>
            <a:rPr lang="en-US" dirty="0"/>
            <a:t>V0.8.19</a:t>
          </a:r>
        </a:p>
      </dgm:t>
    </dgm:pt>
    <dgm:pt modelId="{84F31B99-7671-4BBC-892D-8CCBC16B5FC0}" type="parTrans" cxnId="{A5AD56DC-2277-45F1-9655-57372B823082}">
      <dgm:prSet/>
      <dgm:spPr/>
      <dgm:t>
        <a:bodyPr/>
        <a:lstStyle/>
        <a:p>
          <a:endParaRPr lang="en-US"/>
        </a:p>
      </dgm:t>
    </dgm:pt>
    <dgm:pt modelId="{2C8F2B7D-5895-4610-B7DA-507EE81196A8}" type="sibTrans" cxnId="{A5AD56DC-2277-45F1-9655-57372B823082}">
      <dgm:prSet/>
      <dgm:spPr/>
      <dgm:t>
        <a:bodyPr/>
        <a:lstStyle/>
        <a:p>
          <a:endParaRPr lang="en-US"/>
        </a:p>
      </dgm:t>
    </dgm:pt>
    <dgm:pt modelId="{35EAE33E-BE19-4120-938E-ABAD771103C1}" type="pres">
      <dgm:prSet presAssocID="{F2FA1035-894C-483A-87AC-AB4CB8B3F0EF}" presName="compositeShape" presStyleCnt="0">
        <dgm:presLayoutVars>
          <dgm:chMax val="2"/>
          <dgm:dir/>
          <dgm:resizeHandles val="exact"/>
        </dgm:presLayoutVars>
      </dgm:prSet>
      <dgm:spPr/>
    </dgm:pt>
    <dgm:pt modelId="{EF3E3060-14BA-4354-8EF4-848919CA6290}" type="pres">
      <dgm:prSet presAssocID="{F2FA1035-894C-483A-87AC-AB4CB8B3F0EF}" presName="divider" presStyleLbl="fgShp" presStyleIdx="0" presStyleCnt="1"/>
      <dgm:spPr/>
    </dgm:pt>
    <dgm:pt modelId="{B20C761E-3EAF-4336-B978-CB4590BCB472}" type="pres">
      <dgm:prSet presAssocID="{D1B5C703-4017-4C46-9504-54B095F6C093}" presName="downArrow" presStyleLbl="node1" presStyleIdx="0" presStyleCnt="2"/>
      <dgm:spPr/>
    </dgm:pt>
    <dgm:pt modelId="{614C966F-1E65-4E15-B6B7-D20F5126F1C0}" type="pres">
      <dgm:prSet presAssocID="{D1B5C703-4017-4C46-9504-54B095F6C093}" presName="downArrowText" presStyleLbl="revTx" presStyleIdx="0" presStyleCnt="2">
        <dgm:presLayoutVars>
          <dgm:bulletEnabled val="1"/>
        </dgm:presLayoutVars>
      </dgm:prSet>
      <dgm:spPr/>
    </dgm:pt>
    <dgm:pt modelId="{8F975074-5C1A-43B7-A07E-8706E6C82691}" type="pres">
      <dgm:prSet presAssocID="{307C76AA-E7F2-4497-B8A7-DA63CD0B811C}" presName="upArrow" presStyleLbl="node1" presStyleIdx="1" presStyleCnt="2"/>
      <dgm:spPr/>
    </dgm:pt>
    <dgm:pt modelId="{C45B6F3E-DE9C-4438-BE45-9E87A194CC11}" type="pres">
      <dgm:prSet presAssocID="{307C76AA-E7F2-4497-B8A7-DA63CD0B811C}" presName="upArrowText" presStyleLbl="revTx" presStyleIdx="1" presStyleCnt="2">
        <dgm:presLayoutVars>
          <dgm:bulletEnabled val="1"/>
        </dgm:presLayoutVars>
      </dgm:prSet>
      <dgm:spPr/>
    </dgm:pt>
  </dgm:ptLst>
  <dgm:cxnLst>
    <dgm:cxn modelId="{0A18D684-8126-4C89-8529-B34A5E56C814}" type="presOf" srcId="{F2FA1035-894C-483A-87AC-AB4CB8B3F0EF}" destId="{35EAE33E-BE19-4120-938E-ABAD771103C1}" srcOrd="0" destOrd="0" presId="urn:microsoft.com/office/officeart/2005/8/layout/arrow3"/>
    <dgm:cxn modelId="{99EA2EBD-5706-4A57-870C-F2E14CACC9DB}" srcId="{F2FA1035-894C-483A-87AC-AB4CB8B3F0EF}" destId="{D1B5C703-4017-4C46-9504-54B095F6C093}" srcOrd="0" destOrd="0" parTransId="{E76FB445-A51B-432F-935E-19968B51A477}" sibTransId="{04689AEB-88A8-445B-A407-C7BA9E965EDA}"/>
    <dgm:cxn modelId="{4037BDCE-68FE-4F3D-BC50-AF2A864E379A}" type="presOf" srcId="{D1B5C703-4017-4C46-9504-54B095F6C093}" destId="{614C966F-1E65-4E15-B6B7-D20F5126F1C0}" srcOrd="0" destOrd="0" presId="urn:microsoft.com/office/officeart/2005/8/layout/arrow3"/>
    <dgm:cxn modelId="{A5AD56DC-2277-45F1-9655-57372B823082}" srcId="{F2FA1035-894C-483A-87AC-AB4CB8B3F0EF}" destId="{307C76AA-E7F2-4497-B8A7-DA63CD0B811C}" srcOrd="1" destOrd="0" parTransId="{84F31B99-7671-4BBC-892D-8CCBC16B5FC0}" sibTransId="{2C8F2B7D-5895-4610-B7DA-507EE81196A8}"/>
    <dgm:cxn modelId="{8457ABEF-C3A5-48E5-9DA5-747994C2536E}" type="presOf" srcId="{307C76AA-E7F2-4497-B8A7-DA63CD0B811C}" destId="{C45B6F3E-DE9C-4438-BE45-9E87A194CC11}" srcOrd="0" destOrd="0" presId="urn:microsoft.com/office/officeart/2005/8/layout/arrow3"/>
    <dgm:cxn modelId="{BECA49B4-C578-4416-A16F-F27A54C6B411}" type="presParOf" srcId="{35EAE33E-BE19-4120-938E-ABAD771103C1}" destId="{EF3E3060-14BA-4354-8EF4-848919CA6290}" srcOrd="0" destOrd="0" presId="urn:microsoft.com/office/officeart/2005/8/layout/arrow3"/>
    <dgm:cxn modelId="{71BF19D1-D1F5-460E-B667-63918299BEBF}" type="presParOf" srcId="{35EAE33E-BE19-4120-938E-ABAD771103C1}" destId="{B20C761E-3EAF-4336-B978-CB4590BCB472}" srcOrd="1" destOrd="0" presId="urn:microsoft.com/office/officeart/2005/8/layout/arrow3"/>
    <dgm:cxn modelId="{CD5B6187-1D65-4A02-88AE-DAD68B255BD5}" type="presParOf" srcId="{35EAE33E-BE19-4120-938E-ABAD771103C1}" destId="{614C966F-1E65-4E15-B6B7-D20F5126F1C0}" srcOrd="2" destOrd="0" presId="urn:microsoft.com/office/officeart/2005/8/layout/arrow3"/>
    <dgm:cxn modelId="{E36405C0-034D-42F3-926D-2C341EA99D5B}" type="presParOf" srcId="{35EAE33E-BE19-4120-938E-ABAD771103C1}" destId="{8F975074-5C1A-43B7-A07E-8706E6C82691}" srcOrd="3" destOrd="0" presId="urn:microsoft.com/office/officeart/2005/8/layout/arrow3"/>
    <dgm:cxn modelId="{1983D3D9-A28D-4EAB-ACF1-D1953176D316}" type="presParOf" srcId="{35EAE33E-BE19-4120-938E-ABAD771103C1}" destId="{C45B6F3E-DE9C-4438-BE45-9E87A194CC11}"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E3060-14BA-4354-8EF4-848919CA6290}">
      <dsp:nvSpPr>
        <dsp:cNvPr id="0" name=""/>
        <dsp:cNvSpPr/>
      </dsp:nvSpPr>
      <dsp:spPr>
        <a:xfrm rot="21300000">
          <a:off x="15900" y="1880804"/>
          <a:ext cx="5149798" cy="589729"/>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0C761E-3EAF-4336-B978-CB4590BCB472}">
      <dsp:nvSpPr>
        <dsp:cNvPr id="0" name=""/>
        <dsp:cNvSpPr/>
      </dsp:nvSpPr>
      <dsp:spPr>
        <a:xfrm>
          <a:off x="621792" y="217566"/>
          <a:ext cx="1554480" cy="1740535"/>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C966F-1E65-4E15-B6B7-D20F5126F1C0}">
      <dsp:nvSpPr>
        <dsp:cNvPr id="0" name=""/>
        <dsp:cNvSpPr/>
      </dsp:nvSpPr>
      <dsp:spPr>
        <a:xfrm>
          <a:off x="2746248" y="0"/>
          <a:ext cx="1658112" cy="1827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V0.8.17</a:t>
          </a:r>
        </a:p>
      </dsp:txBody>
      <dsp:txXfrm>
        <a:off x="2746248" y="0"/>
        <a:ext cx="1658112" cy="1827561"/>
      </dsp:txXfrm>
    </dsp:sp>
    <dsp:sp modelId="{8F975074-5C1A-43B7-A07E-8706E6C82691}">
      <dsp:nvSpPr>
        <dsp:cNvPr id="0" name=""/>
        <dsp:cNvSpPr/>
      </dsp:nvSpPr>
      <dsp:spPr>
        <a:xfrm>
          <a:off x="3005328" y="2393235"/>
          <a:ext cx="1554480" cy="1740535"/>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B6F3E-DE9C-4438-BE45-9E87A194CC11}">
      <dsp:nvSpPr>
        <dsp:cNvPr id="0" name=""/>
        <dsp:cNvSpPr/>
      </dsp:nvSpPr>
      <dsp:spPr>
        <a:xfrm>
          <a:off x="777240" y="2523776"/>
          <a:ext cx="1658112" cy="1827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V0.8.19</a:t>
          </a:r>
        </a:p>
      </dsp:txBody>
      <dsp:txXfrm>
        <a:off x="777240" y="2523776"/>
        <a:ext cx="1658112" cy="1827561"/>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9247E-3C48-4204-8241-F0E71B9DBEFA}"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C828B-22D7-4F93-A875-6EEC830C330D}" type="slidenum">
              <a:rPr lang="en-US" smtClean="0"/>
              <a:t>‹#›</a:t>
            </a:fld>
            <a:endParaRPr lang="en-US"/>
          </a:p>
        </p:txBody>
      </p:sp>
    </p:spTree>
    <p:extLst>
      <p:ext uri="{BB962C8B-B14F-4D97-AF65-F5344CB8AC3E}">
        <p14:creationId xmlns:p14="http://schemas.microsoft.com/office/powerpoint/2010/main" val="325341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a:t>
            </a:fld>
            <a:endParaRPr lang="en-US"/>
          </a:p>
        </p:txBody>
      </p:sp>
    </p:spTree>
    <p:extLst>
      <p:ext uri="{BB962C8B-B14F-4D97-AF65-F5344CB8AC3E}">
        <p14:creationId xmlns:p14="http://schemas.microsoft.com/office/powerpoint/2010/main" val="1981048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a:t>
            </a:fld>
            <a:endParaRPr lang="en-US"/>
          </a:p>
        </p:txBody>
      </p:sp>
    </p:spTree>
    <p:extLst>
      <p:ext uri="{BB962C8B-B14F-4D97-AF65-F5344CB8AC3E}">
        <p14:creationId xmlns:p14="http://schemas.microsoft.com/office/powerpoint/2010/main" val="2727327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3</a:t>
            </a:fld>
            <a:endParaRPr lang="en-US"/>
          </a:p>
        </p:txBody>
      </p:sp>
    </p:spTree>
    <p:extLst>
      <p:ext uri="{BB962C8B-B14F-4D97-AF65-F5344CB8AC3E}">
        <p14:creationId xmlns:p14="http://schemas.microsoft.com/office/powerpoint/2010/main" val="656398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4</a:t>
            </a:fld>
            <a:endParaRPr lang="en-US"/>
          </a:p>
        </p:txBody>
      </p:sp>
    </p:spTree>
    <p:extLst>
      <p:ext uri="{BB962C8B-B14F-4D97-AF65-F5344CB8AC3E}">
        <p14:creationId xmlns:p14="http://schemas.microsoft.com/office/powerpoint/2010/main" val="3779790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5</a:t>
            </a:fld>
            <a:endParaRPr lang="en-US"/>
          </a:p>
        </p:txBody>
      </p:sp>
    </p:spTree>
    <p:extLst>
      <p:ext uri="{BB962C8B-B14F-4D97-AF65-F5344CB8AC3E}">
        <p14:creationId xmlns:p14="http://schemas.microsoft.com/office/powerpoint/2010/main" val="89735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8</a:t>
            </a:fld>
            <a:endParaRPr lang="en-US"/>
          </a:p>
        </p:txBody>
      </p:sp>
    </p:spTree>
    <p:extLst>
      <p:ext uri="{BB962C8B-B14F-4D97-AF65-F5344CB8AC3E}">
        <p14:creationId xmlns:p14="http://schemas.microsoft.com/office/powerpoint/2010/main" val="404791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9</a:t>
            </a:fld>
            <a:endParaRPr lang="en-US"/>
          </a:p>
        </p:txBody>
      </p:sp>
    </p:spTree>
    <p:extLst>
      <p:ext uri="{BB962C8B-B14F-4D97-AF65-F5344CB8AC3E}">
        <p14:creationId xmlns:p14="http://schemas.microsoft.com/office/powerpoint/2010/main" val="91453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23D7-F8C0-407A-A544-B1039701E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B24009-13A1-4F1B-91F9-502824EF3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4F2D08-40C5-4DB6-B131-66351688E608}"/>
              </a:ext>
            </a:extLst>
          </p:cNvPr>
          <p:cNvSpPr>
            <a:spLocks noGrp="1"/>
          </p:cNvSpPr>
          <p:nvPr>
            <p:ph type="dt" sz="half" idx="10"/>
          </p:nvPr>
        </p:nvSpPr>
        <p:spPr/>
        <p:txBody>
          <a:bodyPr/>
          <a:lstStyle/>
          <a:p>
            <a:fld id="{8D855500-DB08-4EE8-9353-A18F31B6B401}" type="datetimeFigureOut">
              <a:rPr lang="en-US" smtClean="0"/>
              <a:t>4/19/2018</a:t>
            </a:fld>
            <a:endParaRPr lang="en-US"/>
          </a:p>
        </p:txBody>
      </p:sp>
      <p:sp>
        <p:nvSpPr>
          <p:cNvPr id="5" name="Footer Placeholder 4">
            <a:extLst>
              <a:ext uri="{FF2B5EF4-FFF2-40B4-BE49-F238E27FC236}">
                <a16:creationId xmlns:a16="http://schemas.microsoft.com/office/drawing/2014/main" id="{A157796C-E28B-476F-816F-2AD0DF12E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563D6-1085-42C1-8208-1F7E49857710}"/>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97300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FFA2-26BE-4ACD-8F2D-4743C13DAD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101E85-6E78-422F-BA2A-919D539678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F8F36-ADCE-4AFA-9068-01335AAF7C06}"/>
              </a:ext>
            </a:extLst>
          </p:cNvPr>
          <p:cNvSpPr>
            <a:spLocks noGrp="1"/>
          </p:cNvSpPr>
          <p:nvPr>
            <p:ph type="dt" sz="half" idx="10"/>
          </p:nvPr>
        </p:nvSpPr>
        <p:spPr/>
        <p:txBody>
          <a:bodyPr/>
          <a:lstStyle/>
          <a:p>
            <a:fld id="{8D855500-DB08-4EE8-9353-A18F31B6B401}" type="datetimeFigureOut">
              <a:rPr lang="en-US" smtClean="0"/>
              <a:t>4/19/2018</a:t>
            </a:fld>
            <a:endParaRPr lang="en-US"/>
          </a:p>
        </p:txBody>
      </p:sp>
      <p:sp>
        <p:nvSpPr>
          <p:cNvPr id="5" name="Footer Placeholder 4">
            <a:extLst>
              <a:ext uri="{FF2B5EF4-FFF2-40B4-BE49-F238E27FC236}">
                <a16:creationId xmlns:a16="http://schemas.microsoft.com/office/drawing/2014/main" id="{01A9DCE8-FA28-4531-B017-79C10E8B9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2EAC7-8981-4EBB-AA50-0F86333EE93E}"/>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07234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B3E53-BF2D-4F94-89A8-AF2C1BCAFA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DB577-E00C-4746-8023-E0BAA2CA4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895BF-36AA-4900-B3CD-BE31163F86BF}"/>
              </a:ext>
            </a:extLst>
          </p:cNvPr>
          <p:cNvSpPr>
            <a:spLocks noGrp="1"/>
          </p:cNvSpPr>
          <p:nvPr>
            <p:ph type="dt" sz="half" idx="10"/>
          </p:nvPr>
        </p:nvSpPr>
        <p:spPr/>
        <p:txBody>
          <a:bodyPr/>
          <a:lstStyle/>
          <a:p>
            <a:fld id="{8D855500-DB08-4EE8-9353-A18F31B6B401}" type="datetimeFigureOut">
              <a:rPr lang="en-US" smtClean="0"/>
              <a:t>4/19/2018</a:t>
            </a:fld>
            <a:endParaRPr lang="en-US"/>
          </a:p>
        </p:txBody>
      </p:sp>
      <p:sp>
        <p:nvSpPr>
          <p:cNvPr id="5" name="Footer Placeholder 4">
            <a:extLst>
              <a:ext uri="{FF2B5EF4-FFF2-40B4-BE49-F238E27FC236}">
                <a16:creationId xmlns:a16="http://schemas.microsoft.com/office/drawing/2014/main" id="{E28AE522-EAE4-4EEB-B77B-393153C56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91A8-8EEF-4187-A6F6-CDBBDF791AD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22398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87FF-5596-4802-9EF4-31E11EC1D6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48BA2-97BC-4A6B-8C75-6167303081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A6218-E596-4DED-BD89-A787D54D6D17}"/>
              </a:ext>
            </a:extLst>
          </p:cNvPr>
          <p:cNvSpPr>
            <a:spLocks noGrp="1"/>
          </p:cNvSpPr>
          <p:nvPr>
            <p:ph type="dt" sz="half" idx="10"/>
          </p:nvPr>
        </p:nvSpPr>
        <p:spPr/>
        <p:txBody>
          <a:bodyPr/>
          <a:lstStyle/>
          <a:p>
            <a:fld id="{8D855500-DB08-4EE8-9353-A18F31B6B401}" type="datetimeFigureOut">
              <a:rPr lang="en-US" smtClean="0"/>
              <a:t>4/19/2018</a:t>
            </a:fld>
            <a:endParaRPr lang="en-US"/>
          </a:p>
        </p:txBody>
      </p:sp>
      <p:sp>
        <p:nvSpPr>
          <p:cNvPr id="5" name="Footer Placeholder 4">
            <a:extLst>
              <a:ext uri="{FF2B5EF4-FFF2-40B4-BE49-F238E27FC236}">
                <a16:creationId xmlns:a16="http://schemas.microsoft.com/office/drawing/2014/main" id="{FEFD40B6-DF85-4D11-BAB7-19E5C4ED6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CFCFC-617A-4F11-A73F-013B774A3613}"/>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417818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7CC-379B-48BA-ACC9-A90DD7CB9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D93327-131D-4AA4-82A3-4FAAF8509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0CD18C-E5AE-46FF-B4F0-598A7503978D}"/>
              </a:ext>
            </a:extLst>
          </p:cNvPr>
          <p:cNvSpPr>
            <a:spLocks noGrp="1"/>
          </p:cNvSpPr>
          <p:nvPr>
            <p:ph type="dt" sz="half" idx="10"/>
          </p:nvPr>
        </p:nvSpPr>
        <p:spPr/>
        <p:txBody>
          <a:bodyPr/>
          <a:lstStyle/>
          <a:p>
            <a:fld id="{8D855500-DB08-4EE8-9353-A18F31B6B401}" type="datetimeFigureOut">
              <a:rPr lang="en-US" smtClean="0"/>
              <a:t>4/19/2018</a:t>
            </a:fld>
            <a:endParaRPr lang="en-US"/>
          </a:p>
        </p:txBody>
      </p:sp>
      <p:sp>
        <p:nvSpPr>
          <p:cNvPr id="5" name="Footer Placeholder 4">
            <a:extLst>
              <a:ext uri="{FF2B5EF4-FFF2-40B4-BE49-F238E27FC236}">
                <a16:creationId xmlns:a16="http://schemas.microsoft.com/office/drawing/2014/main" id="{0C10F389-017C-47F8-BEF0-C73ED4CFC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5B7EE-2532-4CB4-8822-19D25A191CB4}"/>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23614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A882-77B5-412F-A4C3-52A6EFADA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976F5E-00DA-4977-A02C-8FB411DF88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527074-D8AC-4175-9C84-5EA0794648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EFC819-E5C2-425E-AF11-F50AFD508657}"/>
              </a:ext>
            </a:extLst>
          </p:cNvPr>
          <p:cNvSpPr>
            <a:spLocks noGrp="1"/>
          </p:cNvSpPr>
          <p:nvPr>
            <p:ph type="dt" sz="half" idx="10"/>
          </p:nvPr>
        </p:nvSpPr>
        <p:spPr/>
        <p:txBody>
          <a:bodyPr/>
          <a:lstStyle/>
          <a:p>
            <a:fld id="{8D855500-DB08-4EE8-9353-A18F31B6B401}" type="datetimeFigureOut">
              <a:rPr lang="en-US" smtClean="0"/>
              <a:t>4/19/2018</a:t>
            </a:fld>
            <a:endParaRPr lang="en-US"/>
          </a:p>
        </p:txBody>
      </p:sp>
      <p:sp>
        <p:nvSpPr>
          <p:cNvPr id="6" name="Footer Placeholder 5">
            <a:extLst>
              <a:ext uri="{FF2B5EF4-FFF2-40B4-BE49-F238E27FC236}">
                <a16:creationId xmlns:a16="http://schemas.microsoft.com/office/drawing/2014/main" id="{891BFD90-06E0-4BA8-84EF-0EA013FC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F20E3-9991-4281-9E9C-62696609069F}"/>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48681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F6F5-A4BC-4947-89FD-470C66F2A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9D44C-EF64-4C89-91B5-B5B65559E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BFE34D-0393-4982-8DE2-FAA554931C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EDAB61-EDC0-42DE-84AD-002B44105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372AFB-288C-4509-BD9B-D3B979360B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8F530E-7F69-478B-8A02-46317B1CDADC}"/>
              </a:ext>
            </a:extLst>
          </p:cNvPr>
          <p:cNvSpPr>
            <a:spLocks noGrp="1"/>
          </p:cNvSpPr>
          <p:nvPr>
            <p:ph type="dt" sz="half" idx="10"/>
          </p:nvPr>
        </p:nvSpPr>
        <p:spPr/>
        <p:txBody>
          <a:bodyPr/>
          <a:lstStyle/>
          <a:p>
            <a:fld id="{8D855500-DB08-4EE8-9353-A18F31B6B401}" type="datetimeFigureOut">
              <a:rPr lang="en-US" smtClean="0"/>
              <a:t>4/19/2018</a:t>
            </a:fld>
            <a:endParaRPr lang="en-US"/>
          </a:p>
        </p:txBody>
      </p:sp>
      <p:sp>
        <p:nvSpPr>
          <p:cNvPr id="8" name="Footer Placeholder 7">
            <a:extLst>
              <a:ext uri="{FF2B5EF4-FFF2-40B4-BE49-F238E27FC236}">
                <a16:creationId xmlns:a16="http://schemas.microsoft.com/office/drawing/2014/main" id="{743B1E33-C985-4BD3-BE58-5B86DFA4FF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6FF629-B906-428A-8A3F-ADCC2A1A48D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19528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08FF-B6E8-470A-9DD4-E9A137B119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8B992C-B08A-4D9C-9F24-18037EA1B454}"/>
              </a:ext>
            </a:extLst>
          </p:cNvPr>
          <p:cNvSpPr>
            <a:spLocks noGrp="1"/>
          </p:cNvSpPr>
          <p:nvPr>
            <p:ph type="dt" sz="half" idx="10"/>
          </p:nvPr>
        </p:nvSpPr>
        <p:spPr/>
        <p:txBody>
          <a:bodyPr/>
          <a:lstStyle/>
          <a:p>
            <a:fld id="{8D855500-DB08-4EE8-9353-A18F31B6B401}" type="datetimeFigureOut">
              <a:rPr lang="en-US" smtClean="0"/>
              <a:t>4/19/2018</a:t>
            </a:fld>
            <a:endParaRPr lang="en-US"/>
          </a:p>
        </p:txBody>
      </p:sp>
      <p:sp>
        <p:nvSpPr>
          <p:cNvPr id="4" name="Footer Placeholder 3">
            <a:extLst>
              <a:ext uri="{FF2B5EF4-FFF2-40B4-BE49-F238E27FC236}">
                <a16:creationId xmlns:a16="http://schemas.microsoft.com/office/drawing/2014/main" id="{1A607160-BB0D-422A-B792-BD461298E1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22245-1AC5-434B-9C14-70695A3510C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46453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04FC5-0219-4F2F-9628-12ED79AB7CEC}"/>
              </a:ext>
            </a:extLst>
          </p:cNvPr>
          <p:cNvSpPr>
            <a:spLocks noGrp="1"/>
          </p:cNvSpPr>
          <p:nvPr>
            <p:ph type="dt" sz="half" idx="10"/>
          </p:nvPr>
        </p:nvSpPr>
        <p:spPr/>
        <p:txBody>
          <a:bodyPr/>
          <a:lstStyle/>
          <a:p>
            <a:fld id="{8D855500-DB08-4EE8-9353-A18F31B6B401}" type="datetimeFigureOut">
              <a:rPr lang="en-US" smtClean="0"/>
              <a:t>4/19/2018</a:t>
            </a:fld>
            <a:endParaRPr lang="en-US"/>
          </a:p>
        </p:txBody>
      </p:sp>
      <p:sp>
        <p:nvSpPr>
          <p:cNvPr id="3" name="Footer Placeholder 2">
            <a:extLst>
              <a:ext uri="{FF2B5EF4-FFF2-40B4-BE49-F238E27FC236}">
                <a16:creationId xmlns:a16="http://schemas.microsoft.com/office/drawing/2014/main" id="{BE7941E4-66EE-4A60-8A48-5E081E5740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229B0-BB85-4DAC-B43F-20FB1BD0C7E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9049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8A8A-2A04-4D8F-B510-7A7BDCEA8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19A64B-0BB7-4FC8-A710-3A4782A4F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B4FFAF-C0EC-427E-932C-9DAF0A8A0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8B2D77-3D45-4799-BE3E-B6EA08D09CD1}"/>
              </a:ext>
            </a:extLst>
          </p:cNvPr>
          <p:cNvSpPr>
            <a:spLocks noGrp="1"/>
          </p:cNvSpPr>
          <p:nvPr>
            <p:ph type="dt" sz="half" idx="10"/>
          </p:nvPr>
        </p:nvSpPr>
        <p:spPr/>
        <p:txBody>
          <a:bodyPr/>
          <a:lstStyle/>
          <a:p>
            <a:fld id="{8D855500-DB08-4EE8-9353-A18F31B6B401}" type="datetimeFigureOut">
              <a:rPr lang="en-US" smtClean="0"/>
              <a:t>4/19/2018</a:t>
            </a:fld>
            <a:endParaRPr lang="en-US"/>
          </a:p>
        </p:txBody>
      </p:sp>
      <p:sp>
        <p:nvSpPr>
          <p:cNvPr id="6" name="Footer Placeholder 5">
            <a:extLst>
              <a:ext uri="{FF2B5EF4-FFF2-40B4-BE49-F238E27FC236}">
                <a16:creationId xmlns:a16="http://schemas.microsoft.com/office/drawing/2014/main" id="{FE6C7E34-1CA9-4A7E-AF45-A0F032364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7FEDA-5162-4A88-A607-7A5FBB09BDC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26187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BD27-4428-430C-85FF-18950433A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B0EAC6-9CCA-44D0-BA5A-FF16E7CC3E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5522F5-54B5-41E9-8161-1A6C24F19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60ABAF-8FBE-4333-A472-BAEF17C8AE6B}"/>
              </a:ext>
            </a:extLst>
          </p:cNvPr>
          <p:cNvSpPr>
            <a:spLocks noGrp="1"/>
          </p:cNvSpPr>
          <p:nvPr>
            <p:ph type="dt" sz="half" idx="10"/>
          </p:nvPr>
        </p:nvSpPr>
        <p:spPr/>
        <p:txBody>
          <a:bodyPr/>
          <a:lstStyle/>
          <a:p>
            <a:fld id="{8D855500-DB08-4EE8-9353-A18F31B6B401}" type="datetimeFigureOut">
              <a:rPr lang="en-US" smtClean="0"/>
              <a:t>4/19/2018</a:t>
            </a:fld>
            <a:endParaRPr lang="en-US"/>
          </a:p>
        </p:txBody>
      </p:sp>
      <p:sp>
        <p:nvSpPr>
          <p:cNvPr id="6" name="Footer Placeholder 5">
            <a:extLst>
              <a:ext uri="{FF2B5EF4-FFF2-40B4-BE49-F238E27FC236}">
                <a16:creationId xmlns:a16="http://schemas.microsoft.com/office/drawing/2014/main" id="{61BB7263-650E-47D7-874F-E643FBA60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7B9BD-3E7B-46A2-BC11-7DBEDB19E7A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55458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78A3DA-CB09-40F2-8362-741DC9AE7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4E6759-D900-49E7-9932-16E76E223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F0CD-CBBE-488C-B0A6-107215BC9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55500-DB08-4EE8-9353-A18F31B6B401}" type="datetimeFigureOut">
              <a:rPr lang="en-US" smtClean="0"/>
              <a:t>4/19/2018</a:t>
            </a:fld>
            <a:endParaRPr lang="en-US"/>
          </a:p>
        </p:txBody>
      </p:sp>
      <p:sp>
        <p:nvSpPr>
          <p:cNvPr id="5" name="Footer Placeholder 4">
            <a:extLst>
              <a:ext uri="{FF2B5EF4-FFF2-40B4-BE49-F238E27FC236}">
                <a16:creationId xmlns:a16="http://schemas.microsoft.com/office/drawing/2014/main" id="{9E9456E2-199C-4AFC-8BC7-9D050B4BC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79F29B-6064-4678-AE35-806A34CC0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B3E1D-5B64-4851-9831-C612FFDC02EE}" type="slidenum">
              <a:rPr lang="en-US" smtClean="0"/>
              <a:t>‹#›</a:t>
            </a:fld>
            <a:endParaRPr lang="en-US"/>
          </a:p>
        </p:txBody>
      </p:sp>
    </p:spTree>
    <p:extLst>
      <p:ext uri="{BB962C8B-B14F-4D97-AF65-F5344CB8AC3E}">
        <p14:creationId xmlns:p14="http://schemas.microsoft.com/office/powerpoint/2010/main" val="2909161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C62E-ECD6-4CAB-BF87-1B936377BA4D}"/>
              </a:ext>
            </a:extLst>
          </p:cNvPr>
          <p:cNvSpPr>
            <a:spLocks noGrp="1"/>
          </p:cNvSpPr>
          <p:nvPr>
            <p:ph type="ctrTitle"/>
          </p:nvPr>
        </p:nvSpPr>
        <p:spPr/>
        <p:txBody>
          <a:bodyPr/>
          <a:lstStyle/>
          <a:p>
            <a:r>
              <a:rPr lang="en-US" dirty="0"/>
              <a:t>BRASS </a:t>
            </a:r>
            <a:br>
              <a:rPr lang="en-US" dirty="0"/>
            </a:br>
            <a:r>
              <a:rPr lang="en-US" dirty="0"/>
              <a:t>Scenario 6</a:t>
            </a:r>
          </a:p>
        </p:txBody>
      </p:sp>
      <p:sp>
        <p:nvSpPr>
          <p:cNvPr id="4" name="Subtitle 3">
            <a:extLst>
              <a:ext uri="{FF2B5EF4-FFF2-40B4-BE49-F238E27FC236}">
                <a16:creationId xmlns:a16="http://schemas.microsoft.com/office/drawing/2014/main" id="{B1A46B22-90C7-4F29-AD38-0EF324BFB137}"/>
              </a:ext>
            </a:extLst>
          </p:cNvPr>
          <p:cNvSpPr>
            <a:spLocks noGrp="1"/>
          </p:cNvSpPr>
          <p:nvPr>
            <p:ph type="subTitle" idx="1"/>
          </p:nvPr>
        </p:nvSpPr>
        <p:spPr/>
        <p:txBody>
          <a:bodyPr>
            <a:normAutofit/>
          </a:bodyPr>
          <a:lstStyle/>
          <a:p>
            <a:r>
              <a:rPr lang="en-US" dirty="0"/>
              <a:t>Updates to MDL Schema and Software</a:t>
            </a:r>
          </a:p>
        </p:txBody>
      </p:sp>
      <p:sp>
        <p:nvSpPr>
          <p:cNvPr id="3" name="TextBox 2">
            <a:extLst>
              <a:ext uri="{FF2B5EF4-FFF2-40B4-BE49-F238E27FC236}">
                <a16:creationId xmlns:a16="http://schemas.microsoft.com/office/drawing/2014/main" id="{8C5D3539-D0E6-4262-8C02-F17980A1951F}"/>
              </a:ext>
            </a:extLst>
          </p:cNvPr>
          <p:cNvSpPr txBox="1"/>
          <p:nvPr/>
        </p:nvSpPr>
        <p:spPr>
          <a:xfrm>
            <a:off x="7393601" y="6111223"/>
            <a:ext cx="4673707" cy="646331"/>
          </a:xfrm>
          <a:prstGeom prst="rect">
            <a:avLst/>
          </a:prstGeom>
          <a:noFill/>
        </p:spPr>
        <p:txBody>
          <a:bodyPr wrap="square" rtlCol="0">
            <a:spAutoFit/>
          </a:bodyPr>
          <a:lstStyle/>
          <a:p>
            <a:r>
              <a:rPr lang="en-US" dirty="0"/>
              <a:t>Adapted from a flight test that occurred in 2015</a:t>
            </a:r>
          </a:p>
          <a:p>
            <a:endParaRPr lang="en-US" dirty="0"/>
          </a:p>
        </p:txBody>
      </p:sp>
    </p:spTree>
    <p:extLst>
      <p:ext uri="{BB962C8B-B14F-4D97-AF65-F5344CB8AC3E}">
        <p14:creationId xmlns:p14="http://schemas.microsoft.com/office/powerpoint/2010/main" val="336048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E818-FB72-44B0-B1BF-F33FD476E302}"/>
              </a:ext>
            </a:extLst>
          </p:cNvPr>
          <p:cNvSpPr>
            <a:spLocks noGrp="1"/>
          </p:cNvSpPr>
          <p:nvPr>
            <p:ph type="title"/>
          </p:nvPr>
        </p:nvSpPr>
        <p:spPr/>
        <p:txBody>
          <a:bodyPr/>
          <a:lstStyle/>
          <a:p>
            <a:pPr algn="ctr"/>
            <a:r>
              <a:rPr lang="en-US" dirty="0"/>
              <a:t>Classic Solution</a:t>
            </a:r>
          </a:p>
        </p:txBody>
      </p:sp>
      <p:sp>
        <p:nvSpPr>
          <p:cNvPr id="3" name="Content Placeholder 2">
            <a:extLst>
              <a:ext uri="{FF2B5EF4-FFF2-40B4-BE49-F238E27FC236}">
                <a16:creationId xmlns:a16="http://schemas.microsoft.com/office/drawing/2014/main" id="{7D62AA5D-42ED-49C8-852C-AF15CAC51468}"/>
              </a:ext>
            </a:extLst>
          </p:cNvPr>
          <p:cNvSpPr>
            <a:spLocks noGrp="1"/>
          </p:cNvSpPr>
          <p:nvPr>
            <p:ph idx="1"/>
          </p:nvPr>
        </p:nvSpPr>
        <p:spPr>
          <a:xfrm>
            <a:off x="746760" y="1825625"/>
            <a:ext cx="10515600" cy="4351338"/>
          </a:xfrm>
        </p:spPr>
        <p:txBody>
          <a:bodyPr/>
          <a:lstStyle/>
          <a:p>
            <a:r>
              <a:rPr lang="en-US" dirty="0"/>
              <a:t>Hand update files for configuring devices</a:t>
            </a:r>
          </a:p>
          <a:p>
            <a:r>
              <a:rPr lang="en-US" dirty="0"/>
              <a:t>Hand validate files exported by device</a:t>
            </a:r>
          </a:p>
          <a:p>
            <a:endParaRPr lang="en-US" dirty="0"/>
          </a:p>
          <a:p>
            <a:r>
              <a:rPr lang="en-US" dirty="0"/>
              <a:t>No automatic solution</a:t>
            </a:r>
          </a:p>
        </p:txBody>
      </p:sp>
    </p:spTree>
    <p:extLst>
      <p:ext uri="{BB962C8B-B14F-4D97-AF65-F5344CB8AC3E}">
        <p14:creationId xmlns:p14="http://schemas.microsoft.com/office/powerpoint/2010/main" val="418419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4F4F-A805-4554-A179-7182C87B12F4}"/>
              </a:ext>
            </a:extLst>
          </p:cNvPr>
          <p:cNvSpPr>
            <a:spLocks noGrp="1"/>
          </p:cNvSpPr>
          <p:nvPr>
            <p:ph type="title"/>
          </p:nvPr>
        </p:nvSpPr>
        <p:spPr/>
        <p:txBody>
          <a:bodyPr/>
          <a:lstStyle/>
          <a:p>
            <a:pPr algn="ctr"/>
            <a:r>
              <a:rPr lang="en-US" dirty="0"/>
              <a:t>Suggested Solutions</a:t>
            </a:r>
          </a:p>
        </p:txBody>
      </p:sp>
      <p:sp>
        <p:nvSpPr>
          <p:cNvPr id="3" name="Content Placeholder 2">
            <a:extLst>
              <a:ext uri="{FF2B5EF4-FFF2-40B4-BE49-F238E27FC236}">
                <a16:creationId xmlns:a16="http://schemas.microsoft.com/office/drawing/2014/main" id="{51108EBB-066C-4861-9EBC-88E36B0D8936}"/>
              </a:ext>
            </a:extLst>
          </p:cNvPr>
          <p:cNvSpPr>
            <a:spLocks noGrp="1"/>
          </p:cNvSpPr>
          <p:nvPr>
            <p:ph idx="1"/>
          </p:nvPr>
        </p:nvSpPr>
        <p:spPr/>
        <p:txBody>
          <a:bodyPr/>
          <a:lstStyle/>
          <a:p>
            <a:r>
              <a:rPr lang="en-US" dirty="0"/>
              <a:t>Batch update/downgrade MDL files when moving between dialects</a:t>
            </a:r>
          </a:p>
          <a:p>
            <a:endParaRPr lang="en-US" dirty="0"/>
          </a:p>
          <a:p>
            <a:r>
              <a:rPr lang="en-US" dirty="0"/>
              <a:t>Intercept database access calls and replace with current version equivalents (or approximations, as necessary)</a:t>
            </a:r>
          </a:p>
        </p:txBody>
      </p:sp>
    </p:spTree>
    <p:extLst>
      <p:ext uri="{BB962C8B-B14F-4D97-AF65-F5344CB8AC3E}">
        <p14:creationId xmlns:p14="http://schemas.microsoft.com/office/powerpoint/2010/main" val="177846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4566-AAC4-4C99-B5DC-694043C62680}"/>
              </a:ext>
            </a:extLst>
          </p:cNvPr>
          <p:cNvSpPr>
            <a:spLocks noGrp="1"/>
          </p:cNvSpPr>
          <p:nvPr>
            <p:ph type="title"/>
          </p:nvPr>
        </p:nvSpPr>
        <p:spPr/>
        <p:txBody>
          <a:bodyPr/>
          <a:lstStyle/>
          <a:p>
            <a:r>
              <a:rPr lang="en-US" dirty="0"/>
              <a:t>Supporting Files</a:t>
            </a:r>
          </a:p>
        </p:txBody>
      </p:sp>
      <p:sp>
        <p:nvSpPr>
          <p:cNvPr id="3" name="Content Placeholder 2">
            <a:extLst>
              <a:ext uri="{FF2B5EF4-FFF2-40B4-BE49-F238E27FC236}">
                <a16:creationId xmlns:a16="http://schemas.microsoft.com/office/drawing/2014/main" id="{A733A751-2EF0-4C60-A908-B75EB8EEB81C}"/>
              </a:ext>
            </a:extLst>
          </p:cNvPr>
          <p:cNvSpPr>
            <a:spLocks noGrp="1"/>
          </p:cNvSpPr>
          <p:nvPr>
            <p:ph idx="1"/>
          </p:nvPr>
        </p:nvSpPr>
        <p:spPr/>
        <p:txBody>
          <a:bodyPr/>
          <a:lstStyle/>
          <a:p>
            <a:r>
              <a:rPr lang="en-US" dirty="0"/>
              <a:t>MDL v0.8.17 and v0.8.19 schemas and examples</a:t>
            </a:r>
          </a:p>
          <a:p>
            <a:endParaRPr lang="en-US" dirty="0"/>
          </a:p>
          <a:p>
            <a:r>
              <a:rPr lang="en-US" dirty="0"/>
              <a:t>Example XSLT scripts previously used to translate between those versions</a:t>
            </a:r>
          </a:p>
          <a:p>
            <a:pPr lvl="1"/>
            <a:r>
              <a:rPr lang="en-US" dirty="0"/>
              <a:t>Explicit description of what is different between the versions</a:t>
            </a:r>
          </a:p>
          <a:p>
            <a:pPr lvl="1"/>
            <a:r>
              <a:rPr lang="en-US" dirty="0"/>
              <a:t>May be a spoiler if your techniques are looking to generate something similar e.g. based on the schema differences</a:t>
            </a:r>
          </a:p>
          <a:p>
            <a:pPr lvl="2"/>
            <a:r>
              <a:rPr lang="en-US" dirty="0"/>
              <a:t>Bidirectional scripts do not exist for all versions of interest, so this cannot be relied on in all cases</a:t>
            </a:r>
          </a:p>
          <a:p>
            <a:endParaRPr lang="en-US" dirty="0"/>
          </a:p>
        </p:txBody>
      </p:sp>
    </p:spTree>
    <p:extLst>
      <p:ext uri="{BB962C8B-B14F-4D97-AF65-F5344CB8AC3E}">
        <p14:creationId xmlns:p14="http://schemas.microsoft.com/office/powerpoint/2010/main" val="1100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F244-3A0B-4885-9642-3736AF57D3FB}"/>
              </a:ext>
            </a:extLst>
          </p:cNvPr>
          <p:cNvSpPr>
            <a:spLocks noGrp="1"/>
          </p:cNvSpPr>
          <p:nvPr>
            <p:ph type="title"/>
          </p:nvPr>
        </p:nvSpPr>
        <p:spPr/>
        <p:txBody>
          <a:bodyPr/>
          <a:lstStyle/>
          <a:p>
            <a:pPr algn="ctr"/>
            <a:r>
              <a:rPr lang="en-US" dirty="0"/>
              <a:t>Scenario #6 – Brief Description</a:t>
            </a:r>
          </a:p>
        </p:txBody>
      </p:sp>
      <p:sp>
        <p:nvSpPr>
          <p:cNvPr id="3" name="Content Placeholder 2">
            <a:extLst>
              <a:ext uri="{FF2B5EF4-FFF2-40B4-BE49-F238E27FC236}">
                <a16:creationId xmlns:a16="http://schemas.microsoft.com/office/drawing/2014/main" id="{5F570D05-78BB-4050-B5AF-BCB21B938499}"/>
              </a:ext>
            </a:extLst>
          </p:cNvPr>
          <p:cNvSpPr>
            <a:spLocks noGrp="1"/>
          </p:cNvSpPr>
          <p:nvPr>
            <p:ph sz="half" idx="1"/>
          </p:nvPr>
        </p:nvSpPr>
        <p:spPr/>
        <p:txBody>
          <a:bodyPr>
            <a:normAutofit/>
          </a:bodyPr>
          <a:lstStyle/>
          <a:p>
            <a:pPr marL="0" indent="0">
              <a:buNone/>
            </a:pPr>
            <a:r>
              <a:rPr lang="en-US" dirty="0"/>
              <a:t>The MDL schema has updated from v0.8.17 to v0.8.19, and software is patchily adjusting for the change. The configuration management software is still on v0.8.17, but must configure and communicate with devices using v0.8.19 for the latest round of flight tests. </a:t>
            </a:r>
          </a:p>
        </p:txBody>
      </p:sp>
      <p:graphicFrame>
        <p:nvGraphicFramePr>
          <p:cNvPr id="7" name="Content Placeholder 6">
            <a:extLst>
              <a:ext uri="{FF2B5EF4-FFF2-40B4-BE49-F238E27FC236}">
                <a16:creationId xmlns:a16="http://schemas.microsoft.com/office/drawing/2014/main" id="{A1A5A00A-9E59-4C0F-BF7C-F54F8BC05CF7}"/>
              </a:ext>
            </a:extLst>
          </p:cNvPr>
          <p:cNvGraphicFramePr>
            <a:graphicFrameLocks noGrp="1"/>
          </p:cNvGraphicFramePr>
          <p:nvPr>
            <p:ph sz="half" idx="2"/>
            <p:extLst>
              <p:ext uri="{D42A27DB-BD31-4B8C-83A1-F6EECF244321}">
                <p14:modId xmlns:p14="http://schemas.microsoft.com/office/powerpoint/2010/main" val="2512418010"/>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3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F244-3A0B-4885-9642-3736AF57D3FB}"/>
              </a:ext>
            </a:extLst>
          </p:cNvPr>
          <p:cNvSpPr>
            <a:spLocks noGrp="1"/>
          </p:cNvSpPr>
          <p:nvPr>
            <p:ph type="title"/>
          </p:nvPr>
        </p:nvSpPr>
        <p:spPr/>
        <p:txBody>
          <a:bodyPr/>
          <a:lstStyle/>
          <a:p>
            <a:pPr algn="ctr"/>
            <a:r>
              <a:rPr lang="en-US" dirty="0"/>
              <a:t>Scenario #6 – Brief Description</a:t>
            </a:r>
          </a:p>
        </p:txBody>
      </p:sp>
      <p:sp>
        <p:nvSpPr>
          <p:cNvPr id="3" name="Content Placeholder 2">
            <a:extLst>
              <a:ext uri="{FF2B5EF4-FFF2-40B4-BE49-F238E27FC236}">
                <a16:creationId xmlns:a16="http://schemas.microsoft.com/office/drawing/2014/main" id="{5F570D05-78BB-4050-B5AF-BCB21B938499}"/>
              </a:ext>
            </a:extLst>
          </p:cNvPr>
          <p:cNvSpPr>
            <a:spLocks noGrp="1"/>
          </p:cNvSpPr>
          <p:nvPr>
            <p:ph sz="half" idx="1"/>
          </p:nvPr>
        </p:nvSpPr>
        <p:spPr/>
        <p:txBody>
          <a:bodyPr>
            <a:normAutofit/>
          </a:bodyPr>
          <a:lstStyle/>
          <a:p>
            <a:pPr marL="0" indent="0">
              <a:buNone/>
            </a:pPr>
            <a:r>
              <a:rPr lang="en-US" dirty="0"/>
              <a:t>There must be a pathway to deliver a v0.8.19 file to the DAU from the v0.8.17 configuration manager to set up the device, and reverse the communication when exporting the configuration from the device for verification.</a:t>
            </a:r>
          </a:p>
        </p:txBody>
      </p:sp>
      <p:sp>
        <p:nvSpPr>
          <p:cNvPr id="6" name="Content Placeholder 5">
            <a:extLst>
              <a:ext uri="{FF2B5EF4-FFF2-40B4-BE49-F238E27FC236}">
                <a16:creationId xmlns:a16="http://schemas.microsoft.com/office/drawing/2014/main" id="{5E343170-6F5C-4B11-B2B1-6F87C68D52A2}"/>
              </a:ext>
            </a:extLst>
          </p:cNvPr>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220270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C8E7D2-559E-4F6E-A926-7F677218668A}"/>
              </a:ext>
            </a:extLst>
          </p:cNvPr>
          <p:cNvSpPr>
            <a:spLocks noGrp="1"/>
          </p:cNvSpPr>
          <p:nvPr>
            <p:ph type="title"/>
          </p:nvPr>
        </p:nvSpPr>
        <p:spPr/>
        <p:txBody>
          <a:bodyPr/>
          <a:lstStyle/>
          <a:p>
            <a:pPr algn="ctr"/>
            <a:r>
              <a:rPr lang="en-US" dirty="0"/>
              <a:t>Test Article</a:t>
            </a:r>
          </a:p>
        </p:txBody>
      </p:sp>
      <p:sp>
        <p:nvSpPr>
          <p:cNvPr id="6" name="Content Placeholder 5">
            <a:extLst>
              <a:ext uri="{FF2B5EF4-FFF2-40B4-BE49-F238E27FC236}">
                <a16:creationId xmlns:a16="http://schemas.microsoft.com/office/drawing/2014/main" id="{4ABE23FB-604D-400A-B6A3-43AFA81DBCC6}"/>
              </a:ext>
            </a:extLst>
          </p:cNvPr>
          <p:cNvSpPr>
            <a:spLocks noGrp="1"/>
          </p:cNvSpPr>
          <p:nvPr>
            <p:ph sz="half" idx="1"/>
          </p:nvPr>
        </p:nvSpPr>
        <p:spPr/>
        <p:txBody>
          <a:bodyPr/>
          <a:lstStyle/>
          <a:p>
            <a:r>
              <a:rPr lang="en-US" dirty="0"/>
              <a:t>Aircraft: C-12 Huron</a:t>
            </a:r>
          </a:p>
        </p:txBody>
      </p:sp>
      <p:pic>
        <p:nvPicPr>
          <p:cNvPr id="9" name="Content Placeholder 8">
            <a:extLst>
              <a:ext uri="{FF2B5EF4-FFF2-40B4-BE49-F238E27FC236}">
                <a16:creationId xmlns:a16="http://schemas.microsoft.com/office/drawing/2014/main" id="{97958A1C-1B2B-4801-980B-DEDFB6068FF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2239550"/>
            <a:ext cx="4876800" cy="3523488"/>
          </a:xfrm>
          <a:prstGeom prst="rect">
            <a:avLst/>
          </a:prstGeom>
        </p:spPr>
      </p:pic>
      <p:sp>
        <p:nvSpPr>
          <p:cNvPr id="7" name="Rectangle 6">
            <a:extLst>
              <a:ext uri="{FF2B5EF4-FFF2-40B4-BE49-F238E27FC236}">
                <a16:creationId xmlns:a16="http://schemas.microsoft.com/office/drawing/2014/main" id="{D342BD76-31E7-4E9A-BB26-838FF6F98AF6}"/>
              </a:ext>
            </a:extLst>
          </p:cNvPr>
          <p:cNvSpPr/>
          <p:nvPr/>
        </p:nvSpPr>
        <p:spPr>
          <a:xfrm>
            <a:off x="6324600" y="5763038"/>
            <a:ext cx="6096000" cy="215444"/>
          </a:xfrm>
          <a:prstGeom prst="rect">
            <a:avLst/>
          </a:prstGeom>
        </p:spPr>
        <p:txBody>
          <a:bodyPr>
            <a:spAutoFit/>
          </a:bodyPr>
          <a:lstStyle/>
          <a:p>
            <a:r>
              <a:rPr lang="en-US" sz="800" dirty="0"/>
              <a:t>By US Navy - navair.navy.mil, Public Domain, https://commons.wikimedia.org/w/index.php?curid=62352668</a:t>
            </a:r>
          </a:p>
        </p:txBody>
      </p:sp>
    </p:spTree>
    <p:extLst>
      <p:ext uri="{BB962C8B-B14F-4D97-AF65-F5344CB8AC3E}">
        <p14:creationId xmlns:p14="http://schemas.microsoft.com/office/powerpoint/2010/main" val="378406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7BD4-44F9-47AC-A90A-39A8A1FE770F}"/>
              </a:ext>
            </a:extLst>
          </p:cNvPr>
          <p:cNvSpPr>
            <a:spLocks noGrp="1"/>
          </p:cNvSpPr>
          <p:nvPr>
            <p:ph type="title"/>
          </p:nvPr>
        </p:nvSpPr>
        <p:spPr/>
        <p:txBody>
          <a:bodyPr/>
          <a:lstStyle/>
          <a:p>
            <a:pPr algn="ctr"/>
            <a:r>
              <a:rPr lang="en-US" dirty="0"/>
              <a:t>Range Infrastructure</a:t>
            </a:r>
          </a:p>
        </p:txBody>
      </p:sp>
      <p:sp>
        <p:nvSpPr>
          <p:cNvPr id="3" name="Content Placeholder 2">
            <a:extLst>
              <a:ext uri="{FF2B5EF4-FFF2-40B4-BE49-F238E27FC236}">
                <a16:creationId xmlns:a16="http://schemas.microsoft.com/office/drawing/2014/main" id="{773E4CD7-DAE4-497F-9722-031EEFA9F1FD}"/>
              </a:ext>
            </a:extLst>
          </p:cNvPr>
          <p:cNvSpPr>
            <a:spLocks noGrp="1"/>
          </p:cNvSpPr>
          <p:nvPr>
            <p:ph idx="1"/>
          </p:nvPr>
        </p:nvSpPr>
        <p:spPr>
          <a:xfrm>
            <a:off x="838200" y="1825625"/>
            <a:ext cx="5885329" cy="4351338"/>
          </a:xfrm>
        </p:spPr>
        <p:txBody>
          <a:bodyPr/>
          <a:lstStyle/>
          <a:p>
            <a:r>
              <a:rPr lang="en-US" dirty="0"/>
              <a:t>Range Network: Typical large military range </a:t>
            </a:r>
            <a:r>
              <a:rPr lang="en-US" sz="1600" dirty="0"/>
              <a:t>e.g. Edwards Air Force Flight Test Center</a:t>
            </a:r>
            <a:endParaRPr lang="en-US" dirty="0"/>
          </a:p>
          <a:p>
            <a:r>
              <a:rPr lang="en-US" dirty="0"/>
              <a:t>Equipment Used: </a:t>
            </a:r>
          </a:p>
          <a:p>
            <a:pPr lvl="1"/>
            <a:r>
              <a:rPr lang="en-US" dirty="0"/>
              <a:t>GSE (Ground Support Equipment)</a:t>
            </a:r>
          </a:p>
          <a:p>
            <a:r>
              <a:rPr lang="en-US" dirty="0"/>
              <a:t>Equipment Available: </a:t>
            </a:r>
          </a:p>
          <a:p>
            <a:pPr lvl="1"/>
            <a:r>
              <a:rPr lang="en-US" dirty="0"/>
              <a:t>Existing instrumentation hardware</a:t>
            </a:r>
          </a:p>
        </p:txBody>
      </p:sp>
      <p:pic>
        <p:nvPicPr>
          <p:cNvPr id="7" name="Picture 6">
            <a:extLst>
              <a:ext uri="{FF2B5EF4-FFF2-40B4-BE49-F238E27FC236}">
                <a16:creationId xmlns:a16="http://schemas.microsoft.com/office/drawing/2014/main" id="{48DBA6AF-293A-44B8-9AEC-2AAA738E0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400" y="1527757"/>
            <a:ext cx="3224604" cy="4514269"/>
          </a:xfrm>
          <a:prstGeom prst="rect">
            <a:avLst/>
          </a:prstGeom>
        </p:spPr>
      </p:pic>
    </p:spTree>
    <p:extLst>
      <p:ext uri="{BB962C8B-B14F-4D97-AF65-F5344CB8AC3E}">
        <p14:creationId xmlns:p14="http://schemas.microsoft.com/office/powerpoint/2010/main" val="248055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BE68-3083-4504-9063-2983F74B589D}"/>
              </a:ext>
            </a:extLst>
          </p:cNvPr>
          <p:cNvSpPr>
            <a:spLocks noGrp="1"/>
          </p:cNvSpPr>
          <p:nvPr>
            <p:ph type="title"/>
          </p:nvPr>
        </p:nvSpPr>
        <p:spPr/>
        <p:txBody>
          <a:bodyPr/>
          <a:lstStyle/>
          <a:p>
            <a:pPr algn="ctr"/>
            <a:r>
              <a:rPr lang="en-US" dirty="0"/>
              <a:t>Flight Test Operation Flow</a:t>
            </a:r>
          </a:p>
        </p:txBody>
      </p:sp>
      <p:sp>
        <p:nvSpPr>
          <p:cNvPr id="4" name="Content Placeholder 3">
            <a:extLst>
              <a:ext uri="{FF2B5EF4-FFF2-40B4-BE49-F238E27FC236}">
                <a16:creationId xmlns:a16="http://schemas.microsoft.com/office/drawing/2014/main" id="{BFC3F566-CE46-4E3D-9779-F8D310B348BC}"/>
              </a:ext>
            </a:extLst>
          </p:cNvPr>
          <p:cNvSpPr>
            <a:spLocks noGrp="1"/>
          </p:cNvSpPr>
          <p:nvPr>
            <p:ph idx="1"/>
          </p:nvPr>
        </p:nvSpPr>
        <p:spPr/>
        <p:txBody>
          <a:bodyPr/>
          <a:lstStyle/>
          <a:p>
            <a:r>
              <a:rPr lang="en-US" dirty="0"/>
              <a:t>Existing v0.8.17 configuration</a:t>
            </a:r>
          </a:p>
          <a:p>
            <a:r>
              <a:rPr lang="en-US" dirty="0">
                <a:sym typeface="Wingdings" panose="05000000000000000000" pitchFamily="2" charset="2"/>
              </a:rPr>
              <a:t>Update to v0.8.19</a:t>
            </a:r>
          </a:p>
          <a:p>
            <a:r>
              <a:rPr lang="en-US" dirty="0">
                <a:sym typeface="Wingdings" panose="05000000000000000000" pitchFamily="2" charset="2"/>
              </a:rPr>
              <a:t>Configure DAU</a:t>
            </a:r>
          </a:p>
          <a:p>
            <a:r>
              <a:rPr lang="en-US" dirty="0">
                <a:sym typeface="Wingdings" panose="05000000000000000000" pitchFamily="2" charset="2"/>
              </a:rPr>
              <a:t>Export configuration</a:t>
            </a:r>
          </a:p>
          <a:p>
            <a:r>
              <a:rPr lang="en-US" dirty="0">
                <a:sym typeface="Wingdings" panose="05000000000000000000" pitchFamily="2" charset="2"/>
              </a:rPr>
              <a:t>Downgrade to v0.8.17</a:t>
            </a:r>
            <a:endParaRPr lang="en-US" dirty="0"/>
          </a:p>
        </p:txBody>
      </p:sp>
    </p:spTree>
    <p:extLst>
      <p:ext uri="{BB962C8B-B14F-4D97-AF65-F5344CB8AC3E}">
        <p14:creationId xmlns:p14="http://schemas.microsoft.com/office/powerpoint/2010/main" val="423760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FF84-A184-4E17-B6B6-31EBB9D5F5B6}"/>
              </a:ext>
            </a:extLst>
          </p:cNvPr>
          <p:cNvSpPr>
            <a:spLocks noGrp="1"/>
          </p:cNvSpPr>
          <p:nvPr>
            <p:ph type="title"/>
          </p:nvPr>
        </p:nvSpPr>
        <p:spPr/>
        <p:txBody>
          <a:bodyPr/>
          <a:lstStyle/>
          <a:p>
            <a:pPr algn="ctr"/>
            <a:r>
              <a:rPr lang="en-US" dirty="0"/>
              <a:t>Associated Constraints</a:t>
            </a:r>
          </a:p>
        </p:txBody>
      </p:sp>
      <p:sp>
        <p:nvSpPr>
          <p:cNvPr id="3" name="Content Placeholder 2">
            <a:extLst>
              <a:ext uri="{FF2B5EF4-FFF2-40B4-BE49-F238E27FC236}">
                <a16:creationId xmlns:a16="http://schemas.microsoft.com/office/drawing/2014/main" id="{C0B0ED81-8B51-49C6-AE4C-04D2A813D7E8}"/>
              </a:ext>
            </a:extLst>
          </p:cNvPr>
          <p:cNvSpPr>
            <a:spLocks noGrp="1"/>
          </p:cNvSpPr>
          <p:nvPr>
            <p:ph idx="1"/>
          </p:nvPr>
        </p:nvSpPr>
        <p:spPr/>
        <p:txBody>
          <a:bodyPr/>
          <a:lstStyle/>
          <a:p>
            <a:r>
              <a:rPr lang="en-US" dirty="0"/>
              <a:t>Configurations must be valid for their target version</a:t>
            </a:r>
          </a:p>
          <a:p>
            <a:r>
              <a:rPr lang="en-US" dirty="0"/>
              <a:t>Identical functional information must be expressed</a:t>
            </a:r>
          </a:p>
          <a:p>
            <a:pPr lvl="1"/>
            <a:r>
              <a:rPr lang="en-US" dirty="0"/>
              <a:t>Textual representation will vary</a:t>
            </a:r>
          </a:p>
        </p:txBody>
      </p:sp>
    </p:spTree>
    <p:extLst>
      <p:ext uri="{BB962C8B-B14F-4D97-AF65-F5344CB8AC3E}">
        <p14:creationId xmlns:p14="http://schemas.microsoft.com/office/powerpoint/2010/main" val="4165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1710-2654-4E38-B2F8-4E6ACD34FD88}"/>
              </a:ext>
            </a:extLst>
          </p:cNvPr>
          <p:cNvSpPr>
            <a:spLocks noGrp="1"/>
          </p:cNvSpPr>
          <p:nvPr>
            <p:ph type="title"/>
          </p:nvPr>
        </p:nvSpPr>
        <p:spPr/>
        <p:txBody>
          <a:bodyPr/>
          <a:lstStyle/>
          <a:p>
            <a:r>
              <a:rPr lang="en-US" dirty="0"/>
              <a:t>High Level Differences (From Changelog)</a:t>
            </a:r>
          </a:p>
        </p:txBody>
      </p:sp>
      <p:sp>
        <p:nvSpPr>
          <p:cNvPr id="5" name="Content Placeholder 4">
            <a:extLst>
              <a:ext uri="{FF2B5EF4-FFF2-40B4-BE49-F238E27FC236}">
                <a16:creationId xmlns:a16="http://schemas.microsoft.com/office/drawing/2014/main" id="{03CC9F28-9B8B-4846-B5AC-0BCBE3B3595A}"/>
              </a:ext>
            </a:extLst>
          </p:cNvPr>
          <p:cNvSpPr>
            <a:spLocks noGrp="1"/>
          </p:cNvSpPr>
          <p:nvPr>
            <p:ph idx="1"/>
          </p:nvPr>
        </p:nvSpPr>
        <p:spPr/>
        <p:txBody>
          <a:bodyPr>
            <a:normAutofit fontScale="92500" lnSpcReduction="10000"/>
          </a:bodyPr>
          <a:lstStyle/>
          <a:p>
            <a:r>
              <a:rPr lang="en-US" dirty="0"/>
              <a:t>Time as a measurement</a:t>
            </a:r>
          </a:p>
          <a:p>
            <a:pPr lvl="1"/>
            <a:r>
              <a:rPr lang="en-US" dirty="0" err="1"/>
              <a:t>DataAttributesType</a:t>
            </a:r>
            <a:r>
              <a:rPr lang="en-US" dirty="0"/>
              <a:t> Added </a:t>
            </a:r>
            <a:r>
              <a:rPr lang="en-US" dirty="0" err="1"/>
              <a:t>TimeAttributes</a:t>
            </a:r>
            <a:r>
              <a:rPr lang="en-US" dirty="0"/>
              <a:t> for describing time as a Measurement</a:t>
            </a:r>
          </a:p>
          <a:p>
            <a:pPr lvl="1"/>
            <a:r>
              <a:rPr lang="en-US" dirty="0"/>
              <a:t>Added </a:t>
            </a:r>
            <a:r>
              <a:rPr lang="en-US" dirty="0" err="1"/>
              <a:t>MeasurementTimeRef</a:t>
            </a:r>
            <a:r>
              <a:rPr lang="en-US" dirty="0"/>
              <a:t> so a Measurement can identify the associated time Measurement</a:t>
            </a:r>
          </a:p>
          <a:p>
            <a:pPr lvl="1"/>
            <a:r>
              <a:rPr lang="en-US" dirty="0" err="1"/>
              <a:t>MeasurementTypeEnum</a:t>
            </a:r>
            <a:r>
              <a:rPr lang="en-US" dirty="0"/>
              <a:t>: Added Time as an option</a:t>
            </a:r>
          </a:p>
          <a:p>
            <a:endParaRPr lang="en-US" dirty="0"/>
          </a:p>
          <a:p>
            <a:r>
              <a:rPr lang="en-US" dirty="0"/>
              <a:t>Tweaked </a:t>
            </a:r>
            <a:r>
              <a:rPr lang="en-US" dirty="0" err="1"/>
              <a:t>VendorConfig</a:t>
            </a:r>
            <a:r>
              <a:rPr lang="en-US" dirty="0"/>
              <a:t> and </a:t>
            </a:r>
            <a:r>
              <a:rPr lang="en-US" dirty="0" err="1"/>
              <a:t>GenericParameters</a:t>
            </a:r>
            <a:r>
              <a:rPr lang="en-US" dirty="0"/>
              <a:t> to allow </a:t>
            </a:r>
            <a:r>
              <a:rPr lang="en-US" dirty="0" err="1"/>
              <a:t>xsd:any</a:t>
            </a:r>
            <a:r>
              <a:rPr lang="en-US" dirty="0"/>
              <a:t> without violating XSD 1.0 rules. </a:t>
            </a:r>
          </a:p>
          <a:p>
            <a:r>
              <a:rPr lang="en-US" dirty="0" err="1"/>
              <a:t>PortType</a:t>
            </a:r>
            <a:r>
              <a:rPr lang="en-US" dirty="0"/>
              <a:t>:  Added various port attributes</a:t>
            </a:r>
          </a:p>
          <a:p>
            <a:r>
              <a:rPr lang="en-US" dirty="0" err="1"/>
              <a:t>DeviceType</a:t>
            </a:r>
            <a:r>
              <a:rPr lang="en-US" dirty="0"/>
              <a:t>: Fixed Sensitivity and Excitation to allow multiple </a:t>
            </a:r>
            <a:r>
              <a:rPr lang="en-US" dirty="0" err="1"/>
              <a:t>ConditionParameter</a:t>
            </a:r>
            <a:r>
              <a:rPr lang="en-US" dirty="0"/>
              <a:t> elements</a:t>
            </a:r>
          </a:p>
        </p:txBody>
      </p:sp>
    </p:spTree>
    <p:extLst>
      <p:ext uri="{BB962C8B-B14F-4D97-AF65-F5344CB8AC3E}">
        <p14:creationId xmlns:p14="http://schemas.microsoft.com/office/powerpoint/2010/main" val="225456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1710-2654-4E38-B2F8-4E6ACD34FD88}"/>
              </a:ext>
            </a:extLst>
          </p:cNvPr>
          <p:cNvSpPr>
            <a:spLocks noGrp="1"/>
          </p:cNvSpPr>
          <p:nvPr>
            <p:ph type="title"/>
          </p:nvPr>
        </p:nvSpPr>
        <p:spPr/>
        <p:txBody>
          <a:bodyPr/>
          <a:lstStyle/>
          <a:p>
            <a:r>
              <a:rPr lang="en-US" dirty="0"/>
              <a:t>High Level Differences (From Changelog)</a:t>
            </a:r>
          </a:p>
        </p:txBody>
      </p:sp>
      <p:sp>
        <p:nvSpPr>
          <p:cNvPr id="5" name="Content Placeholder 4">
            <a:extLst>
              <a:ext uri="{FF2B5EF4-FFF2-40B4-BE49-F238E27FC236}">
                <a16:creationId xmlns:a16="http://schemas.microsoft.com/office/drawing/2014/main" id="{03CC9F28-9B8B-4846-B5AC-0BCBE3B3595A}"/>
              </a:ext>
            </a:extLst>
          </p:cNvPr>
          <p:cNvSpPr>
            <a:spLocks noGrp="1"/>
          </p:cNvSpPr>
          <p:nvPr>
            <p:ph idx="1"/>
          </p:nvPr>
        </p:nvSpPr>
        <p:spPr/>
        <p:txBody>
          <a:bodyPr>
            <a:normAutofit fontScale="77500" lnSpcReduction="20000"/>
          </a:bodyPr>
          <a:lstStyle/>
          <a:p>
            <a:r>
              <a:rPr lang="en-US" dirty="0"/>
              <a:t>Added </a:t>
            </a:r>
            <a:r>
              <a:rPr lang="en-US" dirty="0" err="1"/>
              <a:t>GenericParameter</a:t>
            </a:r>
            <a:r>
              <a:rPr lang="en-US" dirty="0"/>
              <a:t> to </a:t>
            </a:r>
            <a:r>
              <a:rPr lang="en-US" dirty="0" err="1"/>
              <a:t>ChildType</a:t>
            </a:r>
            <a:endParaRPr lang="en-US" dirty="0"/>
          </a:p>
          <a:p>
            <a:r>
              <a:rPr lang="en-US" dirty="0"/>
              <a:t>Updated to latest TMATS schema</a:t>
            </a:r>
          </a:p>
          <a:p>
            <a:r>
              <a:rPr lang="en-US" dirty="0"/>
              <a:t>Added generic Parent/Child relationships with the Children element</a:t>
            </a:r>
          </a:p>
          <a:p>
            <a:r>
              <a:rPr lang="en-US" dirty="0"/>
              <a:t>Added handoff rule strings, exact format is </a:t>
            </a:r>
            <a:r>
              <a:rPr lang="en-US" dirty="0" err="1"/>
              <a:t>tbd</a:t>
            </a:r>
            <a:endParaRPr lang="en-US" dirty="0"/>
          </a:p>
          <a:p>
            <a:r>
              <a:rPr lang="en-US" dirty="0"/>
              <a:t>Removed obsolete </a:t>
            </a:r>
            <a:r>
              <a:rPr lang="en-US" dirty="0" err="1"/>
              <a:t>LinkControlMode</a:t>
            </a:r>
            <a:r>
              <a:rPr lang="en-US" dirty="0"/>
              <a:t> from </a:t>
            </a:r>
            <a:r>
              <a:rPr lang="en-US" dirty="0" err="1"/>
              <a:t>RadioLink</a:t>
            </a:r>
            <a:endParaRPr lang="en-US" dirty="0"/>
          </a:p>
          <a:p>
            <a:r>
              <a:rPr lang="en-US" dirty="0"/>
              <a:t>Settled on bit for fundamental unit.  Removed Byte and </a:t>
            </a:r>
            <a:r>
              <a:rPr lang="en-US" dirty="0" err="1"/>
              <a:t>BytePerSecond</a:t>
            </a:r>
            <a:endParaRPr lang="en-US" dirty="0"/>
          </a:p>
          <a:p>
            <a:r>
              <a:rPr lang="en-US" dirty="0"/>
              <a:t>Converted many enumerations to extensible enumerations</a:t>
            </a:r>
          </a:p>
          <a:p>
            <a:r>
              <a:rPr lang="en-US" dirty="0"/>
              <a:t>Describing a-priori time offsets in Packages</a:t>
            </a:r>
          </a:p>
          <a:p>
            <a:r>
              <a:rPr lang="en-US" dirty="0" err="1"/>
              <a:t>InternalStructure</a:t>
            </a:r>
            <a:r>
              <a:rPr lang="en-US" dirty="0"/>
              <a:t>: Generalized Module concept for all </a:t>
            </a:r>
            <a:r>
              <a:rPr lang="en-US" dirty="0" err="1"/>
              <a:t>NetworkNodes</a:t>
            </a:r>
            <a:r>
              <a:rPr lang="en-US" dirty="0"/>
              <a:t> and Devices, added </a:t>
            </a:r>
            <a:r>
              <a:rPr lang="en-US" dirty="0" err="1"/>
              <a:t>RunningApps</a:t>
            </a:r>
            <a:r>
              <a:rPr lang="en-US" dirty="0"/>
              <a:t> element to describe mapping of TMAs to the modules</a:t>
            </a:r>
          </a:p>
          <a:p>
            <a:r>
              <a:rPr lang="en-US" dirty="0" err="1"/>
              <a:t>ModelNumber</a:t>
            </a:r>
            <a:r>
              <a:rPr lang="en-US" dirty="0"/>
              <a:t> and </a:t>
            </a:r>
            <a:r>
              <a:rPr lang="en-US" dirty="0" err="1"/>
              <a:t>SerialNumber</a:t>
            </a:r>
            <a:r>
              <a:rPr lang="en-US" dirty="0"/>
              <a:t>: harmonized across schema to Model and </a:t>
            </a:r>
            <a:r>
              <a:rPr lang="en-US" dirty="0" err="1"/>
              <a:t>SerialIdentifier</a:t>
            </a:r>
            <a:endParaRPr lang="en-US" dirty="0"/>
          </a:p>
        </p:txBody>
      </p:sp>
    </p:spTree>
    <p:extLst>
      <p:ext uri="{BB962C8B-B14F-4D97-AF65-F5344CB8AC3E}">
        <p14:creationId xmlns:p14="http://schemas.microsoft.com/office/powerpoint/2010/main" val="3847235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24161</TotalTime>
  <Words>509</Words>
  <Application>Microsoft Office PowerPoint</Application>
  <PresentationFormat>Widescreen</PresentationFormat>
  <Paragraphs>71</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BRASS  Scenario 6</vt:lpstr>
      <vt:lpstr>Scenario #6 – Brief Description</vt:lpstr>
      <vt:lpstr>Scenario #6 – Brief Description</vt:lpstr>
      <vt:lpstr>Test Article</vt:lpstr>
      <vt:lpstr>Range Infrastructure</vt:lpstr>
      <vt:lpstr>Flight Test Operation Flow</vt:lpstr>
      <vt:lpstr>Associated Constraints</vt:lpstr>
      <vt:lpstr>High Level Differences (From Changelog)</vt:lpstr>
      <vt:lpstr>High Level Differences (From Changelog)</vt:lpstr>
      <vt:lpstr>Classic Solution</vt:lpstr>
      <vt:lpstr>Suggested Solutions</vt:lpstr>
      <vt:lpstr>Supporting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1</dc:title>
  <dc:creator>Ibaroudene, Hakima</dc:creator>
  <cp:lastModifiedBy>Whittington, Austin J.</cp:lastModifiedBy>
  <cp:revision>194</cp:revision>
  <dcterms:created xsi:type="dcterms:W3CDTF">2017-12-12T23:21:14Z</dcterms:created>
  <dcterms:modified xsi:type="dcterms:W3CDTF">2018-04-19T19:36:34Z</dcterms:modified>
</cp:coreProperties>
</file>