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8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FDE5-114C-4CB1-86DE-3BECB5964D63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F0CD-B939-4094-AF78-F645E0A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Kalman</a:t>
            </a:r>
            <a:r>
              <a:rPr lang="en-US" dirty="0" smtClean="0"/>
              <a:t> Filters to Underwater 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3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Inertial Navigation uses Taylor expansion to approximate acceleration, velocity, and </a:t>
            </a:r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Reduces error at each recursive step </a:t>
            </a:r>
            <a:endParaRPr lang="en-US" dirty="0" smtClean="0"/>
          </a:p>
          <a:p>
            <a:pPr lvl="1"/>
            <a:r>
              <a:rPr lang="en-US" dirty="0" smtClean="0"/>
              <a:t>Complexity </a:t>
            </a:r>
            <a:r>
              <a:rPr lang="en-US" dirty="0" smtClean="0"/>
              <a:t>of increasing approximation by 2 extra terms </a:t>
            </a:r>
            <a:r>
              <a:rPr lang="en-US" dirty="0" smtClean="0"/>
              <a:t>may </a:t>
            </a:r>
            <a:r>
              <a:rPr lang="en-US" dirty="0" smtClean="0"/>
              <a:t>polynomial time </a:t>
            </a:r>
            <a:r>
              <a:rPr lang="en-US" dirty="0" smtClean="0"/>
              <a:t>cost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28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sampling rate of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Allows for linearization of data </a:t>
            </a:r>
          </a:p>
          <a:p>
            <a:pPr lvl="1"/>
            <a:r>
              <a:rPr lang="en-US" dirty="0" smtClean="0"/>
              <a:t>Currently supported in Extended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57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need: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Metric(s) measuring effectiveness of </a:t>
            </a:r>
            <a:r>
              <a:rPr lang="en-US" dirty="0" err="1" smtClean="0"/>
              <a:t>Kalman</a:t>
            </a:r>
            <a:r>
              <a:rPr lang="en-US" dirty="0" smtClean="0"/>
              <a:t> Filter, without using </a:t>
            </a:r>
            <a:r>
              <a:rPr lang="en-US" smtClean="0"/>
              <a:t>GPS readings.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9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Dynamical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General equation: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/>
                  <a:t> , state 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output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/>
                  <a:t>, process noise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measurement noise</a:t>
                </a:r>
              </a:p>
              <a:p>
                <a:endParaRPr lang="en-US" sz="2800" dirty="0" smtClean="0"/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53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Dynamical Systems (Of UUV)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General equation: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/>
                  <a:t> , Vehicle State (given by sensor readings) 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Estimated location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/>
                  <a:t>, noise (from external perturbations)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noise (from errors in sensor readings)</a:t>
                </a:r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process of estimation (think newton’s method, </a:t>
            </a:r>
            <a:r>
              <a:rPr lang="en-US" dirty="0" err="1" smtClean="0"/>
              <a:t>markov</a:t>
            </a:r>
            <a:r>
              <a:rPr lang="en-US" dirty="0" smtClean="0"/>
              <a:t> chains,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Useful for online estimation given real-time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6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Kalman</a:t>
            </a:r>
            <a:r>
              <a:rPr lang="en-US" dirty="0" smtClean="0"/>
              <a:t> Filter: Why is it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noise is Gaussian, the </a:t>
            </a:r>
            <a:r>
              <a:rPr lang="en-US" dirty="0" err="1"/>
              <a:t>Kalman</a:t>
            </a:r>
            <a:r>
              <a:rPr lang="en-US" dirty="0"/>
              <a:t> filter </a:t>
            </a:r>
            <a:r>
              <a:rPr lang="en-US" dirty="0" smtClean="0"/>
              <a:t>minimizes </a:t>
            </a:r>
            <a:r>
              <a:rPr lang="en-US" dirty="0"/>
              <a:t>the mean square error of the estimated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Makes for an optimal noise filtering process</a:t>
            </a:r>
            <a:endParaRPr lang="en-US" dirty="0" smtClean="0"/>
          </a:p>
          <a:p>
            <a:r>
              <a:rPr lang="en-US" dirty="0" smtClean="0"/>
              <a:t>Proof:</a:t>
            </a:r>
            <a:r>
              <a:rPr lang="en-US" dirty="0"/>
              <a:t> </a:t>
            </a:r>
            <a:r>
              <a:rPr lang="en-US" dirty="0" smtClean="0"/>
              <a:t>How detailed to you want it to be?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800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Source: http</a:t>
            </a:r>
            <a:r>
              <a:rPr lang="en-US" b="1" dirty="0"/>
              <a:t>://www.swarthmore.edu/NatSci/echeeve1/Ref/Kalman/OptSysKalman.html</a:t>
            </a:r>
          </a:p>
        </p:txBody>
      </p:sp>
    </p:spTree>
    <p:extLst>
      <p:ext uri="{BB962C8B-B14F-4D97-AF65-F5344CB8AC3E}">
        <p14:creationId xmlns:p14="http://schemas.microsoft.com/office/powerpoint/2010/main" val="18136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Kalman</a:t>
            </a:r>
            <a:r>
              <a:rPr lang="en-US" dirty="0" smtClean="0"/>
              <a:t> Filter: Variables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928813"/>
            <a:ext cx="89154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" y="5181600"/>
            <a:ext cx="414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http://greg.czerniak.info/guides/kalman1/</a:t>
            </a:r>
          </a:p>
        </p:txBody>
      </p:sp>
    </p:spTree>
    <p:extLst>
      <p:ext uri="{BB962C8B-B14F-4D97-AF65-F5344CB8AC3E}">
        <p14:creationId xmlns:p14="http://schemas.microsoft.com/office/powerpoint/2010/main" val="26005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Kalman</a:t>
            </a:r>
            <a:r>
              <a:rPr lang="en-US" dirty="0" smtClean="0"/>
              <a:t> Filter: 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295400"/>
            <a:ext cx="83534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34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Kalman</a:t>
            </a:r>
            <a:r>
              <a:rPr lang="en-US" dirty="0" smtClean="0"/>
              <a:t> </a:t>
            </a:r>
            <a:r>
              <a:rPr lang="en-US" dirty="0" smtClean="0"/>
              <a:t>Filter: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Ball fired from a cannon </a:t>
            </a:r>
          </a:p>
          <a:p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smtClean="0"/>
              <a:t>approximates parabolic curve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15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where’s the challenge?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is recursive, thus error propagation is inevitable. </a:t>
            </a:r>
          </a:p>
          <a:p>
            <a:r>
              <a:rPr lang="en-US" dirty="0" smtClean="0"/>
              <a:t>UUV can correct error by surfacing and using GPS tracker </a:t>
            </a:r>
          </a:p>
          <a:p>
            <a:r>
              <a:rPr lang="en-US" dirty="0" smtClean="0"/>
              <a:t>How can we minimize time spent on surface?</a:t>
            </a:r>
          </a:p>
        </p:txBody>
      </p:sp>
    </p:spTree>
    <p:extLst>
      <p:ext uri="{BB962C8B-B14F-4D97-AF65-F5344CB8AC3E}">
        <p14:creationId xmlns:p14="http://schemas.microsoft.com/office/powerpoint/2010/main" val="135077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228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Applications of Kalman Filters to Underwater Navigation</vt:lpstr>
      <vt:lpstr>Linear Dynamical Systems</vt:lpstr>
      <vt:lpstr>Linear Dynamical Systems (Of UUV)</vt:lpstr>
      <vt:lpstr>The Kalman Filter</vt:lpstr>
      <vt:lpstr>Kalman Filter: Why is it special?</vt:lpstr>
      <vt:lpstr>Kalman Filter: Variables</vt:lpstr>
      <vt:lpstr>Kalman Filter: Step by Step</vt:lpstr>
      <vt:lpstr>Kalman Filter: Example</vt:lpstr>
      <vt:lpstr>So where’s the challenge?</vt:lpstr>
      <vt:lpstr>Possible solutions</vt:lpstr>
      <vt:lpstr>Possible solutions</vt:lpstr>
      <vt:lpstr>Still need: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Kalman Filters to Underwater Navigation</dc:title>
  <dc:creator>Kenneth</dc:creator>
  <cp:lastModifiedBy>Kenny Lu</cp:lastModifiedBy>
  <cp:revision>58</cp:revision>
  <dcterms:created xsi:type="dcterms:W3CDTF">2016-01-17T21:26:57Z</dcterms:created>
  <dcterms:modified xsi:type="dcterms:W3CDTF">2016-01-29T14:23:17Z</dcterms:modified>
</cp:coreProperties>
</file>