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056968-EDCF-4F13-B0FE-4D695EB6E59F}">
  <a:tblStyle styleId="{6F056968-EDCF-4F13-B0FE-4D695EB6E5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ee38b69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ee38b69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a0bad3b09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a0bad3b09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a0bad3b09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a0bad3b09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a0bad3b0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a0bad3b0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a0bad3b09_2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a0bad3b09_2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a0bad3b0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a0bad3b0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a0bad3b09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a0bad3b09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a0bad3b09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a0bad3b09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a0bad3b09_29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a0bad3b09_29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a0bad3b09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a0bad3b09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ee38b69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ee38b69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ee38b69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ee38b69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ee38b69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ee38b69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ee38b69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ee38b69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a0bad3b09_2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a0bad3b09_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a0bad3b09_29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a0bad3b09_29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a0bad3b09_29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a0bad3b09_2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a0bad3b0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a0bad3b0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a0bad3b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a0bad3b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Query: Learnable embeddings intialized to some value.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N: number of masks predicted. K: number of categories. Each mask is assigned a category.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 &gt; K to ensure that each object gets a unique mask in case of instance segmentation.</a:t>
            </a:r>
            <a:endParaRPr sz="9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a0bad3b0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a0bad3b0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faizalkarim/flood-area-segmentation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71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Image Segmentation: Comparative Study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68950"/>
            <a:ext cx="8520600" cy="22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15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Aaryan								CO21BTECH11001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Aayush								CO21BTECH11002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Darpan Gaur							CO21BTECH11004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Varun Gupta							CS21BTECH11060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Graph-FCN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Graph-FCN combines Graph Convolutional Networks (GCNs) and Fully Convolutional Networks (FCNs) to capture local spatial relationships in images for semantic segmentation.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FCN generates feature maps, initializes node annotations using sampled maps and node locations, and pools raw label images for node labels during training.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Both outputs use cross-entropy loss for end-to-end training, with the graph model used only during training.</a:t>
            </a:r>
            <a:endParaRPr sz="14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325" y="1152474"/>
            <a:ext cx="4371966" cy="21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95400" y="4703625"/>
            <a:ext cx="72009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Dongbin Zhao Yi Lu, Yaran Chen and Jianxin Chen. Graph-fcn: Graph-fcn for image semantic segmentation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CNNG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43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Built on top of Graph-CNN.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Introduces integration of GAT in the overall network.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process makes it possible for the model to combine structure learning and semantic relationships.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Since the graph structure is not known initially, we use attention mechanism to get top few nodes for generating the graph.</a:t>
            </a:r>
            <a:endParaRPr sz="14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600" y="1152475"/>
            <a:ext cx="4354150" cy="23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95400" y="4703625"/>
            <a:ext cx="8185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Dongbin Zhao Bao Liu Zhichao Lai Yi Lu, Yaran Chen and Jianxin Chen. Cnn-g: Convolutional neural network combined with graph for image segmentation with theoretical analysis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Dataset, Evaluation Metrics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Flood Area Segmentation</a:t>
            </a:r>
            <a:r>
              <a:rPr lang="en"/>
              <a:t>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Total 280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Training: 200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Validation: 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Testing: 60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data-augmentation techniques such as RandomCrop, Normalize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Mean Intersection over Union (mIoU) metric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95400" y="4703625"/>
            <a:ext cx="72009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Md Faizal Karim, Krish Sharma, and Niyar R Barman. Flood area segmentation, 2022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575" y="3322325"/>
            <a:ext cx="1578825" cy="6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UNet++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Trained </a:t>
            </a:r>
            <a:r>
              <a:rPr lang="en"/>
              <a:t>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Epochs: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Learning Rate: 0.0001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Batch Size: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Optimizer: Adam (learning rate of 1e-4)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Loss function: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Combination of Binary Cross-Entropy and Dice Coefficient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Results: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Best Validation IoU: 0.8291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Test IoU: 0.8032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594" y="3034175"/>
            <a:ext cx="34068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MaskFormer, Mask2Former fine-tuning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Fine-tuned each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10 epochs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Batch size of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Adam optimizer, learning rate of 5e-5 and 9e-5 resp.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Function: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Classification Loss (cross-entropy)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Binary Mask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MaskFormer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mIoU (validation) increased from 21.5% (pre-trained) to 89.5% (fine-tuned)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Mask2Former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mIoU </a:t>
            </a:r>
            <a:r>
              <a:rPr lang="en"/>
              <a:t>(validation)</a:t>
            </a:r>
            <a:r>
              <a:rPr lang="en"/>
              <a:t> increased from 37.7% (pre-trained) to 88.9% (fine-tuned)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Mask2Former didn’t boost performance in this task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95400" y="4703625"/>
            <a:ext cx="72009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Niels Rogge. Transformers Tutorials”, 2020.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150" y="1192975"/>
            <a:ext cx="3044924" cy="116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TransUnet</a:t>
            </a:r>
            <a:r>
              <a:rPr lang="en"/>
              <a:t> 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Trained 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Epochs: 150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Learning rate: 0.01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Batch size: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Optimizer: SGD (momentum = 0.9, weight_decay = 1e-4)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0.5 * cross entropy + 0.5 * dice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 (test set)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IoU: 0.96789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Dice Score: 0.98367 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575" y="580975"/>
            <a:ext cx="4301599" cy="16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975" y="2604125"/>
            <a:ext cx="2404325" cy="19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Graph-FCN &amp; CNNG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47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DeepLabV3 model as FCN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Trained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Epochs: 60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Batch Size: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Learning Rate: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Graph FCN: 1e-4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CNNG:- 2e-5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Optimizer: Adam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Loss: Cross 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IoU: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 CNN: 83.45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CNNG: 84.33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0" l="-1890" r="1890" t="0"/>
          <a:stretch/>
        </p:blipFill>
        <p:spPr>
          <a:xfrm>
            <a:off x="5118450" y="2571750"/>
            <a:ext cx="3883299" cy="20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6810275" y="4568875"/>
            <a:ext cx="599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CNNG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6688463" y="2166925"/>
            <a:ext cx="8427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Graph-FCN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563" y="182522"/>
            <a:ext cx="3829075" cy="19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00" y="1090750"/>
            <a:ext cx="8337001" cy="16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00" y="2841284"/>
            <a:ext cx="8337001" cy="1798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188" name="Google Shape;188;p3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{6F056968-EDCF-4F13-B0FE-4D695EB6E59F}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mIoU (Validation)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mIoU (Test)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UNet++ (CNN)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82.91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Graph-FC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83.45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84.33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TranUnet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96.78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MaskFormer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</a:t>
                      </a:r>
                      <a:r>
                        <a:rPr lang="en"/>
                        <a:t>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Mask2Former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 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Creating </a:t>
            </a:r>
            <a:r>
              <a:rPr lang="en"/>
              <a:t>data loader</a:t>
            </a:r>
            <a:r>
              <a:rPr lang="en"/>
              <a:t>, augmentations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of optimizers: Adam, SGD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Metric for segmentation: IoU, Dice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Learned to preprocess data and convert image grids into graph structures for GNN-based methods.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Fine tuning of 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Motivation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8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segmentation is a crucial task in computer vision, aiming to partition an image into meaningful regions or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segmentation</a:t>
            </a:r>
            <a:endParaRPr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Semantic Segmentation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Instance Segmentation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Paponic Segmentation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Use Cases: 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Medical imaging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Autonomous driving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Satellite analysis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000" y="1295700"/>
            <a:ext cx="3485951" cy="29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95400" y="4703625"/>
            <a:ext cx="8692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Jung, S.; Heo, H.; Park, S.; Jung, S.-U.; Lee, K. Benchmarking Deep Learning Models for Instance Segmentation. Appl. Sci. 2022, 12, 8856. https://doi.org/10.3390/app12178856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Contributions (1 slide)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Aaryan: MaskFormer and Mask2Former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Aayush: Graph-FCN and CNNG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Darpan: TransUnet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Varun: UNet++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(1 or 2 slides)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omprehensive comparative analysis of following for image segmentation: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Transformers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Task: Semantic Segmentation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their respective advantages and shortcomings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Architectures for Image Segmentation</a:t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804725" y="12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{6F056968-EDCF-4F13-B0FE-4D695EB6E59F}</a:tableStyleId>
              </a:tblPr>
              <a:tblGrid>
                <a:gridCol w="1861875"/>
                <a:gridCol w="1861875"/>
                <a:gridCol w="1861875"/>
                <a:gridCol w="1861875"/>
              </a:tblGrid>
              <a:tr h="40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Aspect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FCN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UNet++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DeepLabV3+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1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Key Innovation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Fully convolutional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Nested dense skip connections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Atrous convolutions, ASPP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Strengths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Simple, flexible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Fine-grained segmentation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Multi-scale context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Weakness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Coarse output details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Slightly</a:t>
                      </a:r>
                      <a:r>
                        <a:rPr lang="en"/>
                        <a:t> higher computation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Computationally expensive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Best Use Case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 segmentation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Medical</a:t>
                      </a:r>
                      <a:r>
                        <a:rPr lang="en"/>
                        <a:t> imaging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Complex scenes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" name="Google Shape;76;p16"/>
          <p:cNvSpPr txBox="1"/>
          <p:nvPr/>
        </p:nvSpPr>
        <p:spPr>
          <a:xfrm>
            <a:off x="160025" y="4247500"/>
            <a:ext cx="873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Jonathan Long, Evan Shelhamer, and Trevor Darrell. Fully convolutional networks for semantic segmentation. In Proceedings of the IEEE Conference on Computer Vision and Pattern Recognition, pages 3431–3440, 2015.</a:t>
            </a:r>
            <a:endParaRPr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Zongwei Zhou, Md Mahfuzur Rahman Siddiquee, Nima Tajbakhsh, and Jianming Liang. Unet++: A nested u-net architecture for medical image segmentation. Deep learning in medical image analysis and multimodal learning for clinical decision support, 2019.</a:t>
            </a:r>
            <a:endParaRPr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Liang-Chieh Chen, Yukun Zhu, George Papandreou, Florian Schroff, and Hartwig Adam. Encoder-decoder with atrous separable convolution for semantic image segmentation. In Proceedings of the European Conference on Computer Vision (ECCV), pages 801–818, 2018.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UNet++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Nested Skip Connections</a:t>
            </a:r>
            <a:r>
              <a:rPr lang="en"/>
              <a:t>: Multiple intermediate nodes that refine and combine features from various paths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Deep Supervision</a:t>
            </a:r>
            <a:r>
              <a:rPr lang="en"/>
              <a:t>: Attached output layers at multiple decoder levels, allows direct influence of loss function at different depths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Feature Fusion</a:t>
            </a:r>
            <a:r>
              <a:rPr lang="en"/>
              <a:t>: Decoder node fuses information from preceding layers via up-sampling and skip connections from encoder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Advantages</a:t>
            </a:r>
            <a:r>
              <a:rPr lang="en"/>
              <a:t>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Captures detailed water boundaries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Performs well on smaller datasets, limitation in flood studies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Manageable computation cost compared to DeepLabV3+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299" y="2825175"/>
            <a:ext cx="2446550" cy="6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38" y="38675"/>
            <a:ext cx="7932826" cy="475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95413" y="4703625"/>
            <a:ext cx="87369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Zongwei Zhou, Md Mahfuzur Rahman Siddiquee, Nima Tajbakhsh, and Jianming Liang. Unet++: A nested u-net architecture for medical image segmentation. Deep learning in medical image analysis and multimodal learning for clinical decision support, 2019.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TransUnet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48275" y="1152475"/>
            <a:ext cx="421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TransUNet employs a hybrid CNN-Transformer architecture to leverage both detailed high-resolution spatial information from CNN features and the global context encoded by Transformers.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Allows us to leverage the intermediate high-resolution CNN feature maps in the decoding path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Performs better than simply </a:t>
            </a:r>
            <a:r>
              <a:rPr lang="en" sz="1600"/>
              <a:t>using</a:t>
            </a:r>
            <a:r>
              <a:rPr lang="en" sz="1600"/>
              <a:t> pure Transformer block as encoder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800" y="1580650"/>
            <a:ext cx="4418501" cy="25600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95400" y="4703625"/>
            <a:ext cx="8692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Jieneng Chen, Yongyi Lu, Qihang Yu, Xiangde Luo, Ehsan, Adeli, Yan Wang, Le Lu, Alan L. Yuille, and Yuyin Zhou. Transunet: Transformers make strong encoders for medical image segmentation, 2021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MaskFormer and Mask2Former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MaskFormer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 sz="1300"/>
              <a:t>Unified approach</a:t>
            </a:r>
            <a:r>
              <a:rPr lang="en" sz="1300"/>
              <a:t> for both semantic and instance segmentation tasks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Instead of classifying each pixel into classes, it </a:t>
            </a:r>
            <a:r>
              <a:rPr b="1" lang="en" sz="1300"/>
              <a:t>predicts N binary masks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For every binary mask, </a:t>
            </a:r>
            <a:r>
              <a:rPr b="1" lang="en" sz="1300"/>
              <a:t>predict the category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 sz="1300"/>
              <a:t>CNN based backbone </a:t>
            </a:r>
            <a:r>
              <a:rPr lang="en" sz="1300"/>
              <a:t>to get image features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 sz="1300"/>
              <a:t>Pixel embedding</a:t>
            </a:r>
            <a:r>
              <a:rPr lang="en" sz="1300"/>
              <a:t> generated by CNN based decoder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 sz="1300"/>
              <a:t>Mask embeddings</a:t>
            </a:r>
            <a:r>
              <a:rPr lang="en" sz="1300"/>
              <a:t> generated by Transformer decoder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Mask2Former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Claimed as a better version of MaskFormer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Uses masked attention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Few other specific optimizations</a:t>
            </a:r>
            <a:endParaRPr sz="1300"/>
          </a:p>
        </p:txBody>
      </p:sp>
      <p:sp>
        <p:nvSpPr>
          <p:cNvPr id="104" name="Google Shape;104;p20"/>
          <p:cNvSpPr txBox="1"/>
          <p:nvPr/>
        </p:nvSpPr>
        <p:spPr>
          <a:xfrm>
            <a:off x="95400" y="4703625"/>
            <a:ext cx="72009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Bowen Cheng, Alexander G. Schwing, and Alexander Kirillov. Per-pixel classification is not all you need for semantic segmentation, 2021</a:t>
            </a:r>
            <a:endParaRPr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Bowen Cheng, Ishan Misra, Alexander G. Schwing, Alexander Kirillov, and Rohit Girdhar. Masked-attention mask transformer for universal image segmentation, 2022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700" y="2931900"/>
            <a:ext cx="4450301" cy="1403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45864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Assign predefined weights to neighbors, reflecting their relative importance to a node. Do</a:t>
            </a:r>
            <a:r>
              <a:rPr lang="en" sz="1400"/>
              <a:t> a </a:t>
            </a:r>
            <a:r>
              <a:rPr lang="en" sz="1400"/>
              <a:t>pointwise transformation to all of our node features.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Every node will compute a weighted combination of all of its neighbors based on the coefficients.</a:t>
            </a:r>
            <a:endParaRPr sz="14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188" y="445025"/>
            <a:ext cx="2415050" cy="15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160" y="1972550"/>
            <a:ext cx="157711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95400" y="4703625"/>
            <a:ext cx="72009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https://a-j.gitbook.io/geometric-deep-learning/graphs-ii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81725" y="254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0200" y="2545250"/>
            <a:ext cx="2519610" cy="152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9181" y="4101850"/>
            <a:ext cx="157710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18350" y="3117950"/>
            <a:ext cx="45864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Replace c</a:t>
            </a:r>
            <a:r>
              <a:rPr baseline="-25000" lang="en" sz="1400"/>
              <a:t>ij</a:t>
            </a:r>
            <a:r>
              <a:rPr lang="en" sz="1400"/>
              <a:t> constant coefficient with an attention function that takes features of x</a:t>
            </a:r>
            <a:r>
              <a:rPr baseline="-25000" lang="en" sz="1400"/>
              <a:t>i</a:t>
            </a:r>
            <a:r>
              <a:rPr lang="en" sz="1400"/>
              <a:t> and x</a:t>
            </a:r>
            <a:r>
              <a:rPr baseline="-25000" lang="en" sz="1400"/>
              <a:t>j</a:t>
            </a:r>
            <a:r>
              <a:rPr lang="en" sz="1400"/>
              <a:t> and produces a scalar.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