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4" r:id="rId3"/>
    <p:sldId id="275" r:id="rId4"/>
    <p:sldId id="258" r:id="rId5"/>
    <p:sldId id="259" r:id="rId6"/>
    <p:sldId id="257" r:id="rId7"/>
    <p:sldId id="276"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BE0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hyperlink" Target="http://en.wikipedia.org/wiki/Data_storage_device" TargetMode="External"/><Relationship Id="rId3" Type="http://schemas.openxmlformats.org/officeDocument/2006/relationships/hyperlink" Target="http://en.wikipedia.org/wiki/Bioengineer" TargetMode="External"/><Relationship Id="rId7" Type="http://schemas.openxmlformats.org/officeDocument/2006/relationships/hyperlink" Target="http://en.wikipedia.org/wiki/Transcriptor" TargetMode="External"/><Relationship Id="rId12" Type="http://schemas.openxmlformats.org/officeDocument/2006/relationships/image" Target="../media/image8.jpeg"/><Relationship Id="rId2" Type="http://schemas.openxmlformats.org/officeDocument/2006/relationships/hyperlink" Target="http://en.wikipedia.org/wiki/Binary_numeral_system" TargetMode="External"/><Relationship Id="rId1" Type="http://schemas.openxmlformats.org/officeDocument/2006/relationships/hyperlink" Target="http://en.wikipedia.org/wiki/Tom_Knight_(scientist)" TargetMode="External"/><Relationship Id="rId6" Type="http://schemas.openxmlformats.org/officeDocument/2006/relationships/hyperlink" Target="http://en.wikipedia.org/wiki/Transistor" TargetMode="External"/><Relationship Id="rId11" Type="http://schemas.openxmlformats.org/officeDocument/2006/relationships/image" Target="../media/image7.jpeg"/><Relationship Id="rId5" Type="http://schemas.openxmlformats.org/officeDocument/2006/relationships/hyperlink" Target="http://en.wikipedia.org/wiki/Drew_Endy" TargetMode="External"/><Relationship Id="rId10" Type="http://schemas.openxmlformats.org/officeDocument/2006/relationships/image" Target="../media/image6.jpeg"/><Relationship Id="rId4" Type="http://schemas.openxmlformats.org/officeDocument/2006/relationships/hyperlink" Target="http://en.wikipedia.org/wiki/Stanford_University" TargetMode="External"/><Relationship Id="rId9" Type="http://schemas.openxmlformats.org/officeDocument/2006/relationships/hyperlink" Target="http://en.wikipedia.org/wiki/Logic_family" TargetMode="External"/></Relationships>
</file>

<file path=ppt/diagrams/_rels/data3.xml.rels><?xml version="1.0" encoding="UTF-8" standalone="yes"?>
<Relationships xmlns="http://schemas.openxmlformats.org/package/2006/relationships"><Relationship Id="rId1" Type="http://schemas.openxmlformats.org/officeDocument/2006/relationships/image" Target="../media/image9.jpeg"/></Relationships>
</file>

<file path=ppt/diagrams/_rels/data6.xml.rels><?xml version="1.0" encoding="UTF-8" standalone="yes"?>
<Relationships xmlns="http://schemas.openxmlformats.org/package/2006/relationships"><Relationship Id="rId3" Type="http://schemas.openxmlformats.org/officeDocument/2006/relationships/hyperlink" Target="http://en.wikipedia.org/wiki/Electrical_conductivity" TargetMode="External"/><Relationship Id="rId2" Type="http://schemas.openxmlformats.org/officeDocument/2006/relationships/hyperlink" Target="http://en.wikipedia.org/wiki/Mechanics" TargetMode="External"/><Relationship Id="rId1" Type="http://schemas.openxmlformats.org/officeDocument/2006/relationships/hyperlink" Target="http://en.wikipedia.org/wiki/Chemical_reactions" TargetMode="External"/><Relationship Id="rId4" Type="http://schemas.openxmlformats.org/officeDocument/2006/relationships/hyperlink" Target="http://en.wikipedia.org/wiki/Electricity" TargetMode="External"/></Relationships>
</file>

<file path=ppt/diagrams/_rels/drawing2.xml.rels><?xml version="1.0" encoding="UTF-8" standalone="yes"?>
<Relationships xmlns="http://schemas.openxmlformats.org/package/2006/relationships"><Relationship Id="rId8" Type="http://schemas.openxmlformats.org/officeDocument/2006/relationships/hyperlink" Target="http://en.wikipedia.org/wiki/Transistor" TargetMode="External"/><Relationship Id="rId3" Type="http://schemas.openxmlformats.org/officeDocument/2006/relationships/image" Target="../media/image6.jpeg"/><Relationship Id="rId7" Type="http://schemas.openxmlformats.org/officeDocument/2006/relationships/hyperlink" Target="http://en.wikipedia.org/wiki/Drew_Endy" TargetMode="External"/><Relationship Id="rId12" Type="http://schemas.openxmlformats.org/officeDocument/2006/relationships/image" Target="../media/image8.jpeg"/><Relationship Id="rId2" Type="http://schemas.openxmlformats.org/officeDocument/2006/relationships/hyperlink" Target="http://en.wikipedia.org/wiki/Binary_numeral_system" TargetMode="External"/><Relationship Id="rId1" Type="http://schemas.openxmlformats.org/officeDocument/2006/relationships/hyperlink" Target="http://en.wikipedia.org/wiki/Tom_Knight_(scientist)" TargetMode="External"/><Relationship Id="rId6" Type="http://schemas.openxmlformats.org/officeDocument/2006/relationships/hyperlink" Target="http://en.wikipedia.org/wiki/Stanford_University" TargetMode="External"/><Relationship Id="rId11" Type="http://schemas.openxmlformats.org/officeDocument/2006/relationships/hyperlink" Target="http://en.wikipedia.org/wiki/Logic_family" TargetMode="External"/><Relationship Id="rId5" Type="http://schemas.openxmlformats.org/officeDocument/2006/relationships/hyperlink" Target="http://en.wikipedia.org/wiki/Bioengineer" TargetMode="External"/><Relationship Id="rId10" Type="http://schemas.openxmlformats.org/officeDocument/2006/relationships/hyperlink" Target="http://en.wikipedia.org/wiki/Data_storage_device" TargetMode="External"/><Relationship Id="rId4" Type="http://schemas.openxmlformats.org/officeDocument/2006/relationships/image" Target="../media/image7.jpeg"/><Relationship Id="rId9" Type="http://schemas.openxmlformats.org/officeDocument/2006/relationships/hyperlink" Target="http://en.wikipedia.org/wiki/Transcriptor" TargetMode="External"/></Relationships>
</file>

<file path=ppt/diagrams/_rels/drawing3.xml.rels><?xml version="1.0" encoding="UTF-8" standalone="yes"?>
<Relationships xmlns="http://schemas.openxmlformats.org/package/2006/relationships"><Relationship Id="rId1" Type="http://schemas.openxmlformats.org/officeDocument/2006/relationships/image" Target="../media/image9.jpeg"/></Relationships>
</file>

<file path=ppt/diagrams/_rels/drawing6.xml.rels><?xml version="1.0" encoding="UTF-8" standalone="yes"?>
<Relationships xmlns="http://schemas.openxmlformats.org/package/2006/relationships"><Relationship Id="rId3" Type="http://schemas.openxmlformats.org/officeDocument/2006/relationships/hyperlink" Target="http://en.wikipedia.org/wiki/Electrical_conductivity" TargetMode="External"/><Relationship Id="rId2" Type="http://schemas.openxmlformats.org/officeDocument/2006/relationships/hyperlink" Target="http://en.wikipedia.org/wiki/Mechanics" TargetMode="External"/><Relationship Id="rId1" Type="http://schemas.openxmlformats.org/officeDocument/2006/relationships/hyperlink" Target="http://en.wikipedia.org/wiki/Chemical_reactions" TargetMode="External"/><Relationship Id="rId4" Type="http://schemas.openxmlformats.org/officeDocument/2006/relationships/hyperlink" Target="http://en.wikipedia.org/wiki/Electricity" TargetMode="Externa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F06EB1-9D48-47C7-B8E0-29A9103EE9B4}" type="doc">
      <dgm:prSet loTypeId="urn:microsoft.com/office/officeart/2005/8/layout/target3" loCatId="relationship" qsTypeId="urn:microsoft.com/office/officeart/2005/8/quickstyle/simple1" qsCatId="simple" csTypeId="urn:microsoft.com/office/officeart/2005/8/colors/accent2_4" csCatId="accent2"/>
      <dgm:spPr/>
      <dgm:t>
        <a:bodyPr/>
        <a:lstStyle/>
        <a:p>
          <a:endParaRPr lang="en-IN"/>
        </a:p>
      </dgm:t>
    </dgm:pt>
    <dgm:pt modelId="{B77DE867-E16F-47B6-BC1C-165E5C018232}">
      <dgm:prSet/>
      <dgm:spPr/>
      <dgm:t>
        <a:bodyPr/>
        <a:lstStyle/>
        <a:p>
          <a:pPr rtl="0"/>
          <a:r>
            <a:rPr lang="en-IN" b="0" dirty="0" smtClean="0">
              <a:solidFill>
                <a:schemeClr val="tx2">
                  <a:lumMod val="60000"/>
                  <a:lumOff val="40000"/>
                </a:schemeClr>
              </a:solidFill>
            </a:rPr>
            <a:t>Current Technology</a:t>
          </a:r>
          <a:endParaRPr lang="en-IN" b="0" dirty="0">
            <a:solidFill>
              <a:schemeClr val="tx2">
                <a:lumMod val="60000"/>
                <a:lumOff val="40000"/>
              </a:schemeClr>
            </a:solidFill>
          </a:endParaRPr>
        </a:p>
      </dgm:t>
    </dgm:pt>
    <dgm:pt modelId="{9970B091-8EB3-4A78-AEC0-6FA54F5D1E54}" type="parTrans" cxnId="{0583126A-BC7B-4E3B-8A80-A9806B7E5085}">
      <dgm:prSet/>
      <dgm:spPr/>
      <dgm:t>
        <a:bodyPr/>
        <a:lstStyle/>
        <a:p>
          <a:endParaRPr lang="en-IN"/>
        </a:p>
      </dgm:t>
    </dgm:pt>
    <dgm:pt modelId="{555F7CA4-BC97-44C2-BEF0-3813864BAB7E}" type="sibTrans" cxnId="{0583126A-BC7B-4E3B-8A80-A9806B7E5085}">
      <dgm:prSet/>
      <dgm:spPr/>
      <dgm:t>
        <a:bodyPr/>
        <a:lstStyle/>
        <a:p>
          <a:endParaRPr lang="en-IN"/>
        </a:p>
      </dgm:t>
    </dgm:pt>
    <dgm:pt modelId="{7E2A119E-BA51-46B0-B5BC-CA90F9F81F1E}" type="pres">
      <dgm:prSet presAssocID="{83F06EB1-9D48-47C7-B8E0-29A9103EE9B4}" presName="Name0" presStyleCnt="0">
        <dgm:presLayoutVars>
          <dgm:chMax val="7"/>
          <dgm:dir/>
          <dgm:animLvl val="lvl"/>
          <dgm:resizeHandles val="exact"/>
        </dgm:presLayoutVars>
      </dgm:prSet>
      <dgm:spPr/>
    </dgm:pt>
    <dgm:pt modelId="{94DA2CE4-385A-4A7F-B0B8-B59868C9F3FD}" type="pres">
      <dgm:prSet presAssocID="{B77DE867-E16F-47B6-BC1C-165E5C018232}" presName="circle1" presStyleLbl="node1" presStyleIdx="0" presStyleCnt="1"/>
      <dgm:spPr/>
    </dgm:pt>
    <dgm:pt modelId="{B1EF2B93-B7E4-49DA-B891-6A2A8FFFC758}" type="pres">
      <dgm:prSet presAssocID="{B77DE867-E16F-47B6-BC1C-165E5C018232}" presName="space" presStyleCnt="0"/>
      <dgm:spPr/>
    </dgm:pt>
    <dgm:pt modelId="{30A68FC6-8CEA-4C75-B3B7-69BD93C5663D}" type="pres">
      <dgm:prSet presAssocID="{B77DE867-E16F-47B6-BC1C-165E5C018232}" presName="rect1" presStyleLbl="alignAcc1" presStyleIdx="0" presStyleCnt="1"/>
      <dgm:spPr/>
    </dgm:pt>
    <dgm:pt modelId="{E359B8C5-D542-46DA-817F-6ACE53B2D538}" type="pres">
      <dgm:prSet presAssocID="{B77DE867-E16F-47B6-BC1C-165E5C018232}" presName="rect1ParTxNoCh" presStyleLbl="alignAcc1" presStyleIdx="0" presStyleCnt="1">
        <dgm:presLayoutVars>
          <dgm:chMax val="1"/>
          <dgm:bulletEnabled val="1"/>
        </dgm:presLayoutVars>
      </dgm:prSet>
      <dgm:spPr/>
    </dgm:pt>
  </dgm:ptLst>
  <dgm:cxnLst>
    <dgm:cxn modelId="{A1851C0F-7119-4453-8778-66F4B53B0F48}" type="presOf" srcId="{B77DE867-E16F-47B6-BC1C-165E5C018232}" destId="{30A68FC6-8CEA-4C75-B3B7-69BD93C5663D}" srcOrd="0" destOrd="0" presId="urn:microsoft.com/office/officeart/2005/8/layout/target3"/>
    <dgm:cxn modelId="{6CB584DD-2528-4B67-8622-497209045D94}" type="presOf" srcId="{83F06EB1-9D48-47C7-B8E0-29A9103EE9B4}" destId="{7E2A119E-BA51-46B0-B5BC-CA90F9F81F1E}" srcOrd="0" destOrd="0" presId="urn:microsoft.com/office/officeart/2005/8/layout/target3"/>
    <dgm:cxn modelId="{0583126A-BC7B-4E3B-8A80-A9806B7E5085}" srcId="{83F06EB1-9D48-47C7-B8E0-29A9103EE9B4}" destId="{B77DE867-E16F-47B6-BC1C-165E5C018232}" srcOrd="0" destOrd="0" parTransId="{9970B091-8EB3-4A78-AEC0-6FA54F5D1E54}" sibTransId="{555F7CA4-BC97-44C2-BEF0-3813864BAB7E}"/>
    <dgm:cxn modelId="{5A5B7767-DC1B-47D3-B139-1F3BBADE0FAD}" type="presOf" srcId="{B77DE867-E16F-47B6-BC1C-165E5C018232}" destId="{E359B8C5-D542-46DA-817F-6ACE53B2D538}" srcOrd="1" destOrd="0" presId="urn:microsoft.com/office/officeart/2005/8/layout/target3"/>
    <dgm:cxn modelId="{B9AA8F9A-34DD-4917-A611-6814A0250C0F}" type="presParOf" srcId="{7E2A119E-BA51-46B0-B5BC-CA90F9F81F1E}" destId="{94DA2CE4-385A-4A7F-B0B8-B59868C9F3FD}" srcOrd="0" destOrd="0" presId="urn:microsoft.com/office/officeart/2005/8/layout/target3"/>
    <dgm:cxn modelId="{08C7B045-785C-4688-9C60-233DBD426479}" type="presParOf" srcId="{7E2A119E-BA51-46B0-B5BC-CA90F9F81F1E}" destId="{B1EF2B93-B7E4-49DA-B891-6A2A8FFFC758}" srcOrd="1" destOrd="0" presId="urn:microsoft.com/office/officeart/2005/8/layout/target3"/>
    <dgm:cxn modelId="{FC15D5B1-C063-43C5-8F57-1DE26452243C}" type="presParOf" srcId="{7E2A119E-BA51-46B0-B5BC-CA90F9F81F1E}" destId="{30A68FC6-8CEA-4C75-B3B7-69BD93C5663D}" srcOrd="2" destOrd="0" presId="urn:microsoft.com/office/officeart/2005/8/layout/target3"/>
    <dgm:cxn modelId="{3F26A7C8-F2DC-423E-8A24-3DD643243B81}" type="presParOf" srcId="{7E2A119E-BA51-46B0-B5BC-CA90F9F81F1E}" destId="{E359B8C5-D542-46DA-817F-6ACE53B2D538}" srcOrd="3"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F65976-5639-447F-B2E2-89737ECD3068}" type="doc">
      <dgm:prSet loTypeId="urn:microsoft.com/office/officeart/2005/8/layout/vList3" loCatId="list" qsTypeId="urn:microsoft.com/office/officeart/2005/8/quickstyle/simple1" qsCatId="simple" csTypeId="urn:microsoft.com/office/officeart/2005/8/colors/accent4_5" csCatId="accent4" phldr="1"/>
      <dgm:spPr/>
      <dgm:t>
        <a:bodyPr/>
        <a:lstStyle/>
        <a:p>
          <a:endParaRPr lang="en-IN"/>
        </a:p>
      </dgm:t>
    </dgm:pt>
    <dgm:pt modelId="{4965878E-2C76-4B20-AA73-FBDCE757FE9A}">
      <dgm:prSet custT="1"/>
      <dgm:spPr/>
      <dgm:t>
        <a:bodyPr/>
        <a:lstStyle/>
        <a:p>
          <a:pPr rtl="0"/>
          <a:r>
            <a:rPr lang="en-IN" sz="1600" dirty="0" smtClean="0">
              <a:solidFill>
                <a:srgbClr val="7030A0"/>
              </a:solidFill>
              <a:hlinkClick xmlns:r="http://schemas.openxmlformats.org/officeDocument/2006/relationships" r:id="rId1"/>
            </a:rPr>
            <a:t>Tom Knight</a:t>
          </a:r>
          <a:r>
            <a:rPr lang="en-IN" sz="1600" dirty="0" smtClean="0">
              <a:solidFill>
                <a:srgbClr val="7030A0"/>
              </a:solidFill>
            </a:rPr>
            <a:t> of the MIT Artificial Intelligence Laboratory first suggested a biochemical computing scheme in which protein concentrations are used as </a:t>
          </a:r>
          <a:r>
            <a:rPr lang="en-IN" sz="1600" dirty="0" smtClean="0">
              <a:solidFill>
                <a:srgbClr val="7030A0"/>
              </a:solidFill>
              <a:hlinkClick xmlns:r="http://schemas.openxmlformats.org/officeDocument/2006/relationships" r:id="rId2"/>
            </a:rPr>
            <a:t>binary</a:t>
          </a:r>
          <a:r>
            <a:rPr lang="en-IN" sz="1600" dirty="0" smtClean="0">
              <a:solidFill>
                <a:srgbClr val="7030A0"/>
              </a:solidFill>
            </a:rPr>
            <a:t> signals that ultimately serve to perform logical operations</a:t>
          </a:r>
          <a:endParaRPr lang="en-IN" sz="1600" dirty="0">
            <a:solidFill>
              <a:srgbClr val="7030A0"/>
            </a:solidFill>
          </a:endParaRPr>
        </a:p>
      </dgm:t>
    </dgm:pt>
    <dgm:pt modelId="{16C89065-2CC6-4EF9-86E4-C5A0A697353A}" type="parTrans" cxnId="{71DC58A2-EEBB-44F2-BA9F-E72EFF32FA41}">
      <dgm:prSet/>
      <dgm:spPr/>
      <dgm:t>
        <a:bodyPr/>
        <a:lstStyle/>
        <a:p>
          <a:endParaRPr lang="en-IN"/>
        </a:p>
      </dgm:t>
    </dgm:pt>
    <dgm:pt modelId="{D0161BED-82A2-4DF7-8F7D-C906F4C3208E}" type="sibTrans" cxnId="{71DC58A2-EEBB-44F2-BA9F-E72EFF32FA41}">
      <dgm:prSet/>
      <dgm:spPr/>
      <dgm:t>
        <a:bodyPr/>
        <a:lstStyle/>
        <a:p>
          <a:endParaRPr lang="en-IN"/>
        </a:p>
      </dgm:t>
    </dgm:pt>
    <dgm:pt modelId="{4E165EC1-8BD8-4D8C-B2CF-E4A6E51FC640}">
      <dgm:prSet custT="1"/>
      <dgm:spPr/>
      <dgm:t>
        <a:bodyPr/>
        <a:lstStyle/>
        <a:p>
          <a:pPr rtl="0"/>
          <a:r>
            <a:rPr lang="en-IN" sz="1800" dirty="0" smtClean="0">
              <a:solidFill>
                <a:srgbClr val="7030A0"/>
              </a:solidFill>
            </a:rPr>
            <a:t>W.L. Ditto, who in 1999 created a </a:t>
          </a:r>
          <a:r>
            <a:rPr lang="en-IN" sz="1800" dirty="0" err="1" smtClean="0">
              <a:solidFill>
                <a:srgbClr val="7030A0"/>
              </a:solidFill>
            </a:rPr>
            <a:t>biocomputer</a:t>
          </a:r>
          <a:r>
            <a:rPr lang="en-IN" sz="1800" dirty="0" smtClean="0">
              <a:solidFill>
                <a:srgbClr val="7030A0"/>
              </a:solidFill>
            </a:rPr>
            <a:t> composed of leech neurons at Georgia Tech which was capable of performing simple addition</a:t>
          </a:r>
          <a:endParaRPr lang="en-IN" sz="1800" dirty="0">
            <a:solidFill>
              <a:srgbClr val="7030A0"/>
            </a:solidFill>
          </a:endParaRPr>
        </a:p>
      </dgm:t>
    </dgm:pt>
    <dgm:pt modelId="{7333142A-4F71-4C85-8F3A-37D5C6106197}" type="parTrans" cxnId="{D1FC0C6B-CF1F-4AE8-A6A1-81AA15BEF7BC}">
      <dgm:prSet/>
      <dgm:spPr/>
      <dgm:t>
        <a:bodyPr/>
        <a:lstStyle/>
        <a:p>
          <a:endParaRPr lang="en-IN"/>
        </a:p>
      </dgm:t>
    </dgm:pt>
    <dgm:pt modelId="{FAE18149-528E-464F-B5E0-7860D0C57FE7}" type="sibTrans" cxnId="{D1FC0C6B-CF1F-4AE8-A6A1-81AA15BEF7BC}">
      <dgm:prSet/>
      <dgm:spPr/>
      <dgm:t>
        <a:bodyPr/>
        <a:lstStyle/>
        <a:p>
          <a:endParaRPr lang="en-IN"/>
        </a:p>
      </dgm:t>
    </dgm:pt>
    <dgm:pt modelId="{7E777C56-4C22-4AE3-86DC-7C5D6977ACBE}">
      <dgm:prSet custT="1"/>
      <dgm:spPr/>
      <dgm:t>
        <a:bodyPr/>
        <a:lstStyle/>
        <a:p>
          <a:pPr rtl="0"/>
          <a:r>
            <a:rPr lang="en-IN" sz="1400" dirty="0" smtClean="0">
              <a:solidFill>
                <a:srgbClr val="7030A0"/>
              </a:solidFill>
            </a:rPr>
            <a:t>In March 2013. a team of </a:t>
          </a:r>
          <a:r>
            <a:rPr lang="en-IN" sz="1400" dirty="0" smtClean="0">
              <a:solidFill>
                <a:srgbClr val="7030A0"/>
              </a:solidFill>
              <a:hlinkClick xmlns:r="http://schemas.openxmlformats.org/officeDocument/2006/relationships" r:id="rId3"/>
            </a:rPr>
            <a:t>bioengineers</a:t>
          </a:r>
          <a:r>
            <a:rPr lang="en-IN" sz="1400" dirty="0" smtClean="0">
              <a:solidFill>
                <a:srgbClr val="7030A0"/>
              </a:solidFill>
            </a:rPr>
            <a:t> from </a:t>
          </a:r>
          <a:r>
            <a:rPr lang="en-IN" sz="1400" dirty="0" smtClean="0">
              <a:solidFill>
                <a:srgbClr val="7030A0"/>
              </a:solidFill>
              <a:hlinkClick xmlns:r="http://schemas.openxmlformats.org/officeDocument/2006/relationships" r:id="rId4"/>
            </a:rPr>
            <a:t>Stanford University</a:t>
          </a:r>
          <a:r>
            <a:rPr lang="en-IN" sz="1400" dirty="0" smtClean="0">
              <a:solidFill>
                <a:srgbClr val="7030A0"/>
              </a:solidFill>
            </a:rPr>
            <a:t>, led by </a:t>
          </a:r>
          <a:r>
            <a:rPr lang="en-IN" sz="1400" dirty="0" smtClean="0">
              <a:solidFill>
                <a:srgbClr val="7030A0"/>
              </a:solidFill>
              <a:hlinkClick xmlns:r="http://schemas.openxmlformats.org/officeDocument/2006/relationships" r:id="rId5"/>
            </a:rPr>
            <a:t>Drew </a:t>
          </a:r>
          <a:r>
            <a:rPr lang="en-IN" sz="1400" dirty="0" err="1" smtClean="0">
              <a:solidFill>
                <a:srgbClr val="7030A0"/>
              </a:solidFill>
              <a:hlinkClick xmlns:r="http://schemas.openxmlformats.org/officeDocument/2006/relationships" r:id="rId5"/>
            </a:rPr>
            <a:t>Endy</a:t>
          </a:r>
          <a:r>
            <a:rPr lang="en-IN" sz="1400" dirty="0" smtClean="0">
              <a:solidFill>
                <a:srgbClr val="7030A0"/>
              </a:solidFill>
            </a:rPr>
            <a:t>, announced that they had created the biological equivalent of a </a:t>
          </a:r>
          <a:r>
            <a:rPr lang="en-IN" sz="1400" dirty="0" smtClean="0">
              <a:solidFill>
                <a:srgbClr val="7030A0"/>
              </a:solidFill>
              <a:hlinkClick xmlns:r="http://schemas.openxmlformats.org/officeDocument/2006/relationships" r:id="rId6"/>
            </a:rPr>
            <a:t>transistor</a:t>
          </a:r>
          <a:r>
            <a:rPr lang="en-IN" sz="1400" dirty="0" smtClean="0">
              <a:solidFill>
                <a:srgbClr val="7030A0"/>
              </a:solidFill>
            </a:rPr>
            <a:t>, which they dubbed a "</a:t>
          </a:r>
          <a:r>
            <a:rPr lang="en-IN" sz="1400" dirty="0" err="1" smtClean="0">
              <a:solidFill>
                <a:srgbClr val="7030A0"/>
              </a:solidFill>
              <a:hlinkClick xmlns:r="http://schemas.openxmlformats.org/officeDocument/2006/relationships" r:id="rId7"/>
            </a:rPr>
            <a:t>transcriptor</a:t>
          </a:r>
          <a:r>
            <a:rPr lang="en-IN" sz="1400" dirty="0" smtClean="0">
              <a:solidFill>
                <a:srgbClr val="7030A0"/>
              </a:solidFill>
            </a:rPr>
            <a:t>". The invention was the final of the three components necessary to build a fully functional computer: </a:t>
          </a:r>
          <a:r>
            <a:rPr lang="en-IN" sz="1400" dirty="0" smtClean="0">
              <a:solidFill>
                <a:srgbClr val="7030A0"/>
              </a:solidFill>
              <a:hlinkClick xmlns:r="http://schemas.openxmlformats.org/officeDocument/2006/relationships" r:id="rId8"/>
            </a:rPr>
            <a:t>data storage</a:t>
          </a:r>
          <a:r>
            <a:rPr lang="en-IN" sz="1400" dirty="0" smtClean="0">
              <a:solidFill>
                <a:srgbClr val="7030A0"/>
              </a:solidFill>
            </a:rPr>
            <a:t>, information transmission, and a basic </a:t>
          </a:r>
          <a:r>
            <a:rPr lang="en-IN" sz="1400" dirty="0" smtClean="0">
              <a:solidFill>
                <a:srgbClr val="7030A0"/>
              </a:solidFill>
              <a:hlinkClick xmlns:r="http://schemas.openxmlformats.org/officeDocument/2006/relationships" r:id="rId9"/>
            </a:rPr>
            <a:t>system of logic</a:t>
          </a:r>
          <a:r>
            <a:rPr lang="en-IN" sz="1400" dirty="0" smtClean="0">
              <a:solidFill>
                <a:srgbClr val="7030A0"/>
              </a:solidFill>
            </a:rPr>
            <a:t>.</a:t>
          </a:r>
          <a:endParaRPr lang="en-IN" sz="1400" dirty="0">
            <a:solidFill>
              <a:srgbClr val="7030A0"/>
            </a:solidFill>
          </a:endParaRPr>
        </a:p>
      </dgm:t>
    </dgm:pt>
    <dgm:pt modelId="{A79FE39F-7DAC-473C-8CF2-DD74B7362AE1}" type="parTrans" cxnId="{D81A8FEF-2782-45E2-BB0F-DF4A3E3F4D55}">
      <dgm:prSet/>
      <dgm:spPr/>
      <dgm:t>
        <a:bodyPr/>
        <a:lstStyle/>
        <a:p>
          <a:endParaRPr lang="en-IN"/>
        </a:p>
      </dgm:t>
    </dgm:pt>
    <dgm:pt modelId="{E6E55ECA-A6B3-4C20-A534-28ACFA6B4F5D}" type="sibTrans" cxnId="{D81A8FEF-2782-45E2-BB0F-DF4A3E3F4D55}">
      <dgm:prSet/>
      <dgm:spPr/>
      <dgm:t>
        <a:bodyPr/>
        <a:lstStyle/>
        <a:p>
          <a:endParaRPr lang="en-IN"/>
        </a:p>
      </dgm:t>
    </dgm:pt>
    <dgm:pt modelId="{AFDC1CDA-D252-499A-A270-69AEB2267936}" type="pres">
      <dgm:prSet presAssocID="{EEF65976-5639-447F-B2E2-89737ECD3068}" presName="linearFlow" presStyleCnt="0">
        <dgm:presLayoutVars>
          <dgm:dir/>
          <dgm:resizeHandles val="exact"/>
        </dgm:presLayoutVars>
      </dgm:prSet>
      <dgm:spPr/>
    </dgm:pt>
    <dgm:pt modelId="{4EBB48FE-5DC7-4F31-AA00-3DEF4DC56A6E}" type="pres">
      <dgm:prSet presAssocID="{4965878E-2C76-4B20-AA73-FBDCE757FE9A}" presName="composite" presStyleCnt="0"/>
      <dgm:spPr/>
    </dgm:pt>
    <dgm:pt modelId="{07EB08CE-71AE-4A0B-A770-BB1EC1481B0A}" type="pres">
      <dgm:prSet presAssocID="{4965878E-2C76-4B20-AA73-FBDCE757FE9A}" presName="imgShp" presStyleLbl="fgImgPlace1" presStyleIdx="0" presStyleCnt="3" custLinFactNeighborX="18191" custLinFactNeighborY="33857"/>
      <dgm:spPr>
        <a:blipFill rotWithShape="0">
          <a:blip xmlns:r="http://schemas.openxmlformats.org/officeDocument/2006/relationships" r:embed="rId10"/>
          <a:stretch>
            <a:fillRect/>
          </a:stretch>
        </a:blipFill>
      </dgm:spPr>
    </dgm:pt>
    <dgm:pt modelId="{5841C82F-73FE-4378-A818-94EB9E62104E}" type="pres">
      <dgm:prSet presAssocID="{4965878E-2C76-4B20-AA73-FBDCE757FE9A}" presName="txShp" presStyleLbl="node1" presStyleIdx="0" presStyleCnt="3" custLinFactNeighborX="5439" custLinFactNeighborY="33857">
        <dgm:presLayoutVars>
          <dgm:bulletEnabled val="1"/>
        </dgm:presLayoutVars>
      </dgm:prSet>
      <dgm:spPr/>
    </dgm:pt>
    <dgm:pt modelId="{398CB1C6-5AB9-4831-8517-41EE145245CF}" type="pres">
      <dgm:prSet presAssocID="{D0161BED-82A2-4DF7-8F7D-C906F4C3208E}" presName="spacing" presStyleCnt="0"/>
      <dgm:spPr/>
    </dgm:pt>
    <dgm:pt modelId="{B3EF5FD1-FE21-47EF-B886-34CE311DE257}" type="pres">
      <dgm:prSet presAssocID="{4E165EC1-8BD8-4D8C-B2CF-E4A6E51FC640}" presName="composite" presStyleCnt="0"/>
      <dgm:spPr/>
    </dgm:pt>
    <dgm:pt modelId="{92B90633-85CC-4751-A564-65DDD922AD6A}" type="pres">
      <dgm:prSet presAssocID="{4E165EC1-8BD8-4D8C-B2CF-E4A6E51FC640}" presName="imgShp" presStyleLbl="fgImgPlace1" presStyleIdx="1" presStyleCnt="3" custLinFactNeighborX="-5012" custLinFactNeighborY="11228"/>
      <dgm:spPr>
        <a:blipFill rotWithShape="0">
          <a:blip xmlns:r="http://schemas.openxmlformats.org/officeDocument/2006/relationships" r:embed="rId11"/>
          <a:stretch>
            <a:fillRect/>
          </a:stretch>
        </a:blipFill>
      </dgm:spPr>
    </dgm:pt>
    <dgm:pt modelId="{FE9C2EE8-2FB5-4886-AB8E-1E5551122A03}" type="pres">
      <dgm:prSet presAssocID="{4E165EC1-8BD8-4D8C-B2CF-E4A6E51FC640}" presName="txShp" presStyleLbl="node1" presStyleIdx="1" presStyleCnt="3" custScaleX="119387" custLinFactNeighborX="6268" custLinFactNeighborY="11228">
        <dgm:presLayoutVars>
          <dgm:bulletEnabled val="1"/>
        </dgm:presLayoutVars>
      </dgm:prSet>
      <dgm:spPr/>
    </dgm:pt>
    <dgm:pt modelId="{589DEE0C-3787-4CEF-A1E4-8F1C24289349}" type="pres">
      <dgm:prSet presAssocID="{FAE18149-528E-464F-B5E0-7860D0C57FE7}" presName="spacing" presStyleCnt="0"/>
      <dgm:spPr/>
    </dgm:pt>
    <dgm:pt modelId="{EA4FF865-7FCD-47D0-A7D2-06A41C4D2249}" type="pres">
      <dgm:prSet presAssocID="{7E777C56-4C22-4AE3-86DC-7C5D6977ACBE}" presName="composite" presStyleCnt="0"/>
      <dgm:spPr/>
    </dgm:pt>
    <dgm:pt modelId="{57F02157-6E31-4BD0-98BA-7F9411C0D20E}" type="pres">
      <dgm:prSet presAssocID="{7E777C56-4C22-4AE3-86DC-7C5D6977ACBE}" presName="imgShp" presStyleLbl="fgImgPlace1" presStyleIdx="2" presStyleCnt="3" custLinFactNeighborX="-58388" custLinFactNeighborY="-11401"/>
      <dgm:spPr>
        <a:blipFill rotWithShape="0">
          <a:blip xmlns:r="http://schemas.openxmlformats.org/officeDocument/2006/relationships" r:embed="rId12"/>
          <a:stretch>
            <a:fillRect/>
          </a:stretch>
        </a:blipFill>
      </dgm:spPr>
    </dgm:pt>
    <dgm:pt modelId="{663D30F4-1CFF-472C-B820-ECCF3C2EE508}" type="pres">
      <dgm:prSet presAssocID="{7E777C56-4C22-4AE3-86DC-7C5D6977ACBE}" presName="txShp" presStyleLbl="node1" presStyleIdx="2" presStyleCnt="3" custScaleX="135796" custLinFactNeighborX="5175" custLinFactNeighborY="-11401">
        <dgm:presLayoutVars>
          <dgm:bulletEnabled val="1"/>
        </dgm:presLayoutVars>
      </dgm:prSet>
      <dgm:spPr/>
    </dgm:pt>
  </dgm:ptLst>
  <dgm:cxnLst>
    <dgm:cxn modelId="{0D7CA039-B808-4D53-80C3-BC5D2D79E305}" type="presOf" srcId="{7E777C56-4C22-4AE3-86DC-7C5D6977ACBE}" destId="{663D30F4-1CFF-472C-B820-ECCF3C2EE508}" srcOrd="0" destOrd="0" presId="urn:microsoft.com/office/officeart/2005/8/layout/vList3"/>
    <dgm:cxn modelId="{D1FC0C6B-CF1F-4AE8-A6A1-81AA15BEF7BC}" srcId="{EEF65976-5639-447F-B2E2-89737ECD3068}" destId="{4E165EC1-8BD8-4D8C-B2CF-E4A6E51FC640}" srcOrd="1" destOrd="0" parTransId="{7333142A-4F71-4C85-8F3A-37D5C6106197}" sibTransId="{FAE18149-528E-464F-B5E0-7860D0C57FE7}"/>
    <dgm:cxn modelId="{CE1E9FCD-65C4-4FC0-B0F2-B58BC2247BA9}" type="presOf" srcId="{4965878E-2C76-4B20-AA73-FBDCE757FE9A}" destId="{5841C82F-73FE-4378-A818-94EB9E62104E}" srcOrd="0" destOrd="0" presId="urn:microsoft.com/office/officeart/2005/8/layout/vList3"/>
    <dgm:cxn modelId="{71DC58A2-EEBB-44F2-BA9F-E72EFF32FA41}" srcId="{EEF65976-5639-447F-B2E2-89737ECD3068}" destId="{4965878E-2C76-4B20-AA73-FBDCE757FE9A}" srcOrd="0" destOrd="0" parTransId="{16C89065-2CC6-4EF9-86E4-C5A0A697353A}" sibTransId="{D0161BED-82A2-4DF7-8F7D-C906F4C3208E}"/>
    <dgm:cxn modelId="{88A25EFD-D876-445E-BA3B-F68964D714AE}" type="presOf" srcId="{EEF65976-5639-447F-B2E2-89737ECD3068}" destId="{AFDC1CDA-D252-499A-A270-69AEB2267936}" srcOrd="0" destOrd="0" presId="urn:microsoft.com/office/officeart/2005/8/layout/vList3"/>
    <dgm:cxn modelId="{48263E06-4AF9-4170-8BD5-69ED08470794}" type="presOf" srcId="{4E165EC1-8BD8-4D8C-B2CF-E4A6E51FC640}" destId="{FE9C2EE8-2FB5-4886-AB8E-1E5551122A03}" srcOrd="0" destOrd="0" presId="urn:microsoft.com/office/officeart/2005/8/layout/vList3"/>
    <dgm:cxn modelId="{D81A8FEF-2782-45E2-BB0F-DF4A3E3F4D55}" srcId="{EEF65976-5639-447F-B2E2-89737ECD3068}" destId="{7E777C56-4C22-4AE3-86DC-7C5D6977ACBE}" srcOrd="2" destOrd="0" parTransId="{A79FE39F-7DAC-473C-8CF2-DD74B7362AE1}" sibTransId="{E6E55ECA-A6B3-4C20-A534-28ACFA6B4F5D}"/>
    <dgm:cxn modelId="{AF51C42B-B245-4D82-80F1-2E98B8359264}" type="presParOf" srcId="{AFDC1CDA-D252-499A-A270-69AEB2267936}" destId="{4EBB48FE-5DC7-4F31-AA00-3DEF4DC56A6E}" srcOrd="0" destOrd="0" presId="urn:microsoft.com/office/officeart/2005/8/layout/vList3"/>
    <dgm:cxn modelId="{6D798C56-6A30-49C4-93FC-980192F0AA2A}" type="presParOf" srcId="{4EBB48FE-5DC7-4F31-AA00-3DEF4DC56A6E}" destId="{07EB08CE-71AE-4A0B-A770-BB1EC1481B0A}" srcOrd="0" destOrd="0" presId="urn:microsoft.com/office/officeart/2005/8/layout/vList3"/>
    <dgm:cxn modelId="{3DE8B771-BDAE-4E3B-B231-7770322BEA90}" type="presParOf" srcId="{4EBB48FE-5DC7-4F31-AA00-3DEF4DC56A6E}" destId="{5841C82F-73FE-4378-A818-94EB9E62104E}" srcOrd="1" destOrd="0" presId="urn:microsoft.com/office/officeart/2005/8/layout/vList3"/>
    <dgm:cxn modelId="{33EB955C-B80E-4DBC-BDDA-824674DB9567}" type="presParOf" srcId="{AFDC1CDA-D252-499A-A270-69AEB2267936}" destId="{398CB1C6-5AB9-4831-8517-41EE145245CF}" srcOrd="1" destOrd="0" presId="urn:microsoft.com/office/officeart/2005/8/layout/vList3"/>
    <dgm:cxn modelId="{E674DA69-935E-4FE5-88C4-ACDDF8DD12D4}" type="presParOf" srcId="{AFDC1CDA-D252-499A-A270-69AEB2267936}" destId="{B3EF5FD1-FE21-47EF-B886-34CE311DE257}" srcOrd="2" destOrd="0" presId="urn:microsoft.com/office/officeart/2005/8/layout/vList3"/>
    <dgm:cxn modelId="{8B8586E5-043F-4DED-B841-C4A280B91C75}" type="presParOf" srcId="{B3EF5FD1-FE21-47EF-B886-34CE311DE257}" destId="{92B90633-85CC-4751-A564-65DDD922AD6A}" srcOrd="0" destOrd="0" presId="urn:microsoft.com/office/officeart/2005/8/layout/vList3"/>
    <dgm:cxn modelId="{1168A921-082F-4697-AC05-8701F1289504}" type="presParOf" srcId="{B3EF5FD1-FE21-47EF-B886-34CE311DE257}" destId="{FE9C2EE8-2FB5-4886-AB8E-1E5551122A03}" srcOrd="1" destOrd="0" presId="urn:microsoft.com/office/officeart/2005/8/layout/vList3"/>
    <dgm:cxn modelId="{3AFEBCBC-A5AB-4C58-B7CB-0F17B5ECDF85}" type="presParOf" srcId="{AFDC1CDA-D252-499A-A270-69AEB2267936}" destId="{589DEE0C-3787-4CEF-A1E4-8F1C24289349}" srcOrd="3" destOrd="0" presId="urn:microsoft.com/office/officeart/2005/8/layout/vList3"/>
    <dgm:cxn modelId="{362F20CB-31D0-492F-93BF-39CCB752BED5}" type="presParOf" srcId="{AFDC1CDA-D252-499A-A270-69AEB2267936}" destId="{EA4FF865-7FCD-47D0-A7D2-06A41C4D2249}" srcOrd="4" destOrd="0" presId="urn:microsoft.com/office/officeart/2005/8/layout/vList3"/>
    <dgm:cxn modelId="{B174B7D5-1B22-4BBB-9173-6A23C1BE05F8}" type="presParOf" srcId="{EA4FF865-7FCD-47D0-A7D2-06A41C4D2249}" destId="{57F02157-6E31-4BD0-98BA-7F9411C0D20E}" srcOrd="0" destOrd="0" presId="urn:microsoft.com/office/officeart/2005/8/layout/vList3"/>
    <dgm:cxn modelId="{ABD9707D-5F7F-413C-9CC1-22F6C9849CD3}" type="presParOf" srcId="{EA4FF865-7FCD-47D0-A7D2-06A41C4D2249}" destId="{663D30F4-1CFF-472C-B820-ECCF3C2EE508}" srcOrd="1" destOrd="0" presId="urn:microsoft.com/office/officeart/2005/8/layout/vList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53A1DC-4702-4736-A17D-B41772AFFFE1}" type="doc">
      <dgm:prSet loTypeId="urn:microsoft.com/office/officeart/2005/8/layout/radial2" loCatId="relationship" qsTypeId="urn:microsoft.com/office/officeart/2005/8/quickstyle/simple1" qsCatId="simple" csTypeId="urn:microsoft.com/office/officeart/2005/8/colors/colorful3" csCatId="colorful" phldr="1"/>
      <dgm:spPr/>
      <dgm:t>
        <a:bodyPr/>
        <a:lstStyle/>
        <a:p>
          <a:endParaRPr lang="en-IN"/>
        </a:p>
      </dgm:t>
    </dgm:pt>
    <dgm:pt modelId="{3A5068DE-6556-41CF-B970-2F2C6AC66B33}">
      <dgm:prSet custT="1"/>
      <dgm:spPr/>
      <dgm:t>
        <a:bodyPr/>
        <a:lstStyle/>
        <a:p>
          <a:pPr rtl="0"/>
          <a:r>
            <a:rPr lang="en-US" sz="1600" dirty="0" smtClean="0">
              <a:solidFill>
                <a:srgbClr val="7030A0"/>
              </a:solidFill>
            </a:rPr>
            <a:t>Performs millions of operations at same time</a:t>
          </a:r>
          <a:endParaRPr lang="en-IN" sz="1600" dirty="0">
            <a:solidFill>
              <a:srgbClr val="7030A0"/>
            </a:solidFill>
          </a:endParaRPr>
        </a:p>
      </dgm:t>
    </dgm:pt>
    <dgm:pt modelId="{84B7A86A-52B6-48AD-AF15-04FEF86368CF}" type="parTrans" cxnId="{0FBB0D2A-BB52-4679-86E8-37D2BE070866}">
      <dgm:prSet/>
      <dgm:spPr/>
      <dgm:t>
        <a:bodyPr/>
        <a:lstStyle/>
        <a:p>
          <a:endParaRPr lang="en-IN"/>
        </a:p>
      </dgm:t>
    </dgm:pt>
    <dgm:pt modelId="{3A3EAAF1-6C9E-4BE4-9E85-B284B7DFB941}" type="sibTrans" cxnId="{0FBB0D2A-BB52-4679-86E8-37D2BE070866}">
      <dgm:prSet/>
      <dgm:spPr/>
      <dgm:t>
        <a:bodyPr/>
        <a:lstStyle/>
        <a:p>
          <a:endParaRPr lang="en-IN"/>
        </a:p>
      </dgm:t>
    </dgm:pt>
    <dgm:pt modelId="{B75E7EC3-A793-456B-B938-7D2870A61DD0}">
      <dgm:prSet custT="1"/>
      <dgm:spPr/>
      <dgm:t>
        <a:bodyPr/>
        <a:lstStyle/>
        <a:p>
          <a:pPr rtl="0"/>
          <a:r>
            <a:rPr lang="en-US" sz="1600" dirty="0" smtClean="0">
              <a:solidFill>
                <a:srgbClr val="FF0000"/>
              </a:solidFill>
            </a:rPr>
            <a:t>Ability to use large amounts of working memory</a:t>
          </a:r>
          <a:endParaRPr lang="en-IN" sz="1600" dirty="0">
            <a:solidFill>
              <a:srgbClr val="FF0000"/>
            </a:solidFill>
          </a:endParaRPr>
        </a:p>
      </dgm:t>
    </dgm:pt>
    <dgm:pt modelId="{B007E281-AEC6-4AAC-85DC-A0940864A3CC}" type="parTrans" cxnId="{75FDDAEF-EB19-463E-AA2F-6A3A19F0B83C}">
      <dgm:prSet/>
      <dgm:spPr/>
      <dgm:t>
        <a:bodyPr/>
        <a:lstStyle/>
        <a:p>
          <a:endParaRPr lang="en-IN" b="1"/>
        </a:p>
      </dgm:t>
    </dgm:pt>
    <dgm:pt modelId="{8EDD11B8-7509-4D51-B668-66728CD355E4}" type="sibTrans" cxnId="{75FDDAEF-EB19-463E-AA2F-6A3A19F0B83C}">
      <dgm:prSet/>
      <dgm:spPr/>
      <dgm:t>
        <a:bodyPr/>
        <a:lstStyle/>
        <a:p>
          <a:endParaRPr lang="en-IN"/>
        </a:p>
      </dgm:t>
    </dgm:pt>
    <dgm:pt modelId="{31069BDA-012B-4E26-93F5-227226D9E9AB}">
      <dgm:prSet custT="1"/>
      <dgm:spPr/>
      <dgm:t>
        <a:bodyPr/>
        <a:lstStyle/>
        <a:p>
          <a:r>
            <a:rPr lang="en-US" sz="1600" dirty="0" smtClean="0">
              <a:solidFill>
                <a:srgbClr val="FFC000"/>
              </a:solidFill>
            </a:rPr>
            <a:t>Low power used to keep in original state</a:t>
          </a:r>
          <a:endParaRPr lang="en-US" sz="1600" dirty="0" smtClean="0">
            <a:solidFill>
              <a:srgbClr val="FFC000"/>
            </a:solidFill>
          </a:endParaRPr>
        </a:p>
      </dgm:t>
    </dgm:pt>
    <dgm:pt modelId="{2CB81CFC-5B41-44DA-A7C0-C7BEDAA8C92E}" type="parTrans" cxnId="{F62AF423-451E-4148-BB91-B18EEA9E2099}">
      <dgm:prSet/>
      <dgm:spPr/>
      <dgm:t>
        <a:bodyPr/>
        <a:lstStyle/>
        <a:p>
          <a:endParaRPr lang="en-IN"/>
        </a:p>
      </dgm:t>
    </dgm:pt>
    <dgm:pt modelId="{4191B722-9D18-4C29-BCCD-5B3F5089C5D8}" type="sibTrans" cxnId="{F62AF423-451E-4148-BB91-B18EEA9E2099}">
      <dgm:prSet/>
      <dgm:spPr/>
      <dgm:t>
        <a:bodyPr/>
        <a:lstStyle/>
        <a:p>
          <a:endParaRPr lang="en-IN"/>
        </a:p>
      </dgm:t>
    </dgm:pt>
    <dgm:pt modelId="{A073100D-21CA-496A-8F65-C29A0F7BB1EA}">
      <dgm:prSet custT="1"/>
      <dgm:spPr/>
      <dgm:t>
        <a:bodyPr/>
        <a:lstStyle/>
        <a:p>
          <a:r>
            <a:rPr lang="en-US" sz="1400" dirty="0" smtClean="0">
              <a:solidFill>
                <a:schemeClr val="bg2">
                  <a:lumMod val="75000"/>
                </a:schemeClr>
              </a:solidFill>
            </a:rPr>
            <a:t>Lightweight</a:t>
          </a:r>
          <a:endParaRPr lang="en-IN" sz="1300" dirty="0">
            <a:solidFill>
              <a:schemeClr val="bg2">
                <a:lumMod val="75000"/>
              </a:schemeClr>
            </a:solidFill>
          </a:endParaRPr>
        </a:p>
      </dgm:t>
    </dgm:pt>
    <dgm:pt modelId="{F5415DEE-C2D3-433B-A1C5-FD2DA89D614D}" type="parTrans" cxnId="{BB0879EC-666E-42C9-92CF-F6A6F55D809C}">
      <dgm:prSet/>
      <dgm:spPr/>
      <dgm:t>
        <a:bodyPr/>
        <a:lstStyle/>
        <a:p>
          <a:endParaRPr lang="en-IN"/>
        </a:p>
      </dgm:t>
    </dgm:pt>
    <dgm:pt modelId="{03CE20A5-B438-4994-A95A-8A0F916C5D98}" type="sibTrans" cxnId="{BB0879EC-666E-42C9-92CF-F6A6F55D809C}">
      <dgm:prSet/>
      <dgm:spPr/>
      <dgm:t>
        <a:bodyPr/>
        <a:lstStyle/>
        <a:p>
          <a:endParaRPr lang="en-IN"/>
        </a:p>
      </dgm:t>
    </dgm:pt>
    <dgm:pt modelId="{3BACB4A1-665B-4F17-863A-E568C4FD1DE3}" type="pres">
      <dgm:prSet presAssocID="{0E53A1DC-4702-4736-A17D-B41772AFFFE1}" presName="composite" presStyleCnt="0">
        <dgm:presLayoutVars>
          <dgm:chMax val="5"/>
          <dgm:dir/>
          <dgm:animLvl val="ctr"/>
          <dgm:resizeHandles val="exact"/>
        </dgm:presLayoutVars>
      </dgm:prSet>
      <dgm:spPr/>
    </dgm:pt>
    <dgm:pt modelId="{AE95FC81-A0CF-4609-A4F8-CE33F21BB7BD}" type="pres">
      <dgm:prSet presAssocID="{0E53A1DC-4702-4736-A17D-B41772AFFFE1}" presName="cycle" presStyleCnt="0"/>
      <dgm:spPr/>
    </dgm:pt>
    <dgm:pt modelId="{2B7C5ED0-6BBB-4222-AB4B-9C3C0F2B914C}" type="pres">
      <dgm:prSet presAssocID="{0E53A1DC-4702-4736-A17D-B41772AFFFE1}" presName="centerShape" presStyleCnt="0"/>
      <dgm:spPr/>
    </dgm:pt>
    <dgm:pt modelId="{E04AA0B4-4103-4F48-A553-466F527E1F65}" type="pres">
      <dgm:prSet presAssocID="{0E53A1DC-4702-4736-A17D-B41772AFFFE1}" presName="connSite" presStyleLbl="node1" presStyleIdx="0" presStyleCnt="5"/>
      <dgm:spPr/>
    </dgm:pt>
    <dgm:pt modelId="{A5A43C8E-562B-464A-93AD-D2497CB98A9F}" type="pres">
      <dgm:prSet presAssocID="{0E53A1DC-4702-4736-A17D-B41772AFFFE1}" presName="visible" presStyleLbl="node1" presStyleIdx="0" presStyleCnt="5" custScaleX="81429" custScaleY="70396" custLinFactNeighborX="-8852" custLinFactNeighborY="44060"/>
      <dgm:spPr>
        <a:blipFill rotWithShape="0">
          <a:blip xmlns:r="http://schemas.openxmlformats.org/officeDocument/2006/relationships" r:embed="rId1"/>
          <a:stretch>
            <a:fillRect/>
          </a:stretch>
        </a:blipFill>
      </dgm:spPr>
    </dgm:pt>
    <dgm:pt modelId="{DB748308-225E-4278-B63B-1A520832023F}" type="pres">
      <dgm:prSet presAssocID="{84B7A86A-52B6-48AD-AF15-04FEF86368CF}" presName="Name25" presStyleLbl="parChTrans1D1" presStyleIdx="0" presStyleCnt="4"/>
      <dgm:spPr/>
    </dgm:pt>
    <dgm:pt modelId="{177A3833-DA6D-4A90-BE8C-F1C9C79C7925}" type="pres">
      <dgm:prSet presAssocID="{3A5068DE-6556-41CF-B970-2F2C6AC66B33}" presName="node" presStyleCnt="0"/>
      <dgm:spPr/>
    </dgm:pt>
    <dgm:pt modelId="{443AEF00-4132-4F48-9B95-20DB0D2F4CBF}" type="pres">
      <dgm:prSet presAssocID="{3A5068DE-6556-41CF-B970-2F2C6AC66B33}" presName="parentNode" presStyleLbl="node1" presStyleIdx="1" presStyleCnt="5" custScaleX="129874" custScaleY="107168" custLinFactX="-83047" custLinFactNeighborX="-100000" custLinFactNeighborY="-7133">
        <dgm:presLayoutVars>
          <dgm:chMax val="1"/>
          <dgm:bulletEnabled val="1"/>
        </dgm:presLayoutVars>
      </dgm:prSet>
      <dgm:spPr/>
    </dgm:pt>
    <dgm:pt modelId="{F1B1F333-7487-47A2-9A3C-7C2D6E6FA020}" type="pres">
      <dgm:prSet presAssocID="{3A5068DE-6556-41CF-B970-2F2C6AC66B33}" presName="childNode" presStyleLbl="revTx" presStyleIdx="0" presStyleCnt="0">
        <dgm:presLayoutVars>
          <dgm:bulletEnabled val="1"/>
        </dgm:presLayoutVars>
      </dgm:prSet>
      <dgm:spPr/>
      <dgm:t>
        <a:bodyPr/>
        <a:lstStyle/>
        <a:p>
          <a:endParaRPr lang="en-IN"/>
        </a:p>
      </dgm:t>
    </dgm:pt>
    <dgm:pt modelId="{AE490876-B4A1-4D20-A345-106451DD5B59}" type="pres">
      <dgm:prSet presAssocID="{B007E281-AEC6-4AAC-85DC-A0940864A3CC}" presName="Name25" presStyleLbl="parChTrans1D1" presStyleIdx="1" presStyleCnt="4"/>
      <dgm:spPr/>
    </dgm:pt>
    <dgm:pt modelId="{C2210959-F8DD-41B3-B0B4-76CCC7680F2C}" type="pres">
      <dgm:prSet presAssocID="{B75E7EC3-A793-456B-B938-7D2870A61DD0}" presName="node" presStyleCnt="0"/>
      <dgm:spPr/>
    </dgm:pt>
    <dgm:pt modelId="{83107229-62A4-486D-BB2D-D61CA45E693C}" type="pres">
      <dgm:prSet presAssocID="{B75E7EC3-A793-456B-B938-7D2870A61DD0}" presName="parentNode" presStyleLbl="node1" presStyleIdx="2" presStyleCnt="5" custScaleX="132438" custScaleY="120823" custLinFactX="-8992" custLinFactY="-20654" custLinFactNeighborX="-100000" custLinFactNeighborY="-100000">
        <dgm:presLayoutVars>
          <dgm:chMax val="1"/>
          <dgm:bulletEnabled val="1"/>
        </dgm:presLayoutVars>
      </dgm:prSet>
      <dgm:spPr/>
    </dgm:pt>
    <dgm:pt modelId="{725BE955-1C88-48DC-A9F3-D3A75441F58C}" type="pres">
      <dgm:prSet presAssocID="{B75E7EC3-A793-456B-B938-7D2870A61DD0}" presName="childNode" presStyleLbl="revTx" presStyleIdx="0" presStyleCnt="0">
        <dgm:presLayoutVars>
          <dgm:bulletEnabled val="1"/>
        </dgm:presLayoutVars>
      </dgm:prSet>
      <dgm:spPr/>
      <dgm:t>
        <a:bodyPr/>
        <a:lstStyle/>
        <a:p>
          <a:endParaRPr lang="en-IN"/>
        </a:p>
      </dgm:t>
    </dgm:pt>
    <dgm:pt modelId="{4F4E188B-407F-4111-AA4C-EBC76194627F}" type="pres">
      <dgm:prSet presAssocID="{2CB81CFC-5B41-44DA-A7C0-C7BEDAA8C92E}" presName="Name25" presStyleLbl="parChTrans1D1" presStyleIdx="2" presStyleCnt="4"/>
      <dgm:spPr/>
    </dgm:pt>
    <dgm:pt modelId="{F09B2B57-F9D6-44D6-9DF2-E8324CA0FFDC}" type="pres">
      <dgm:prSet presAssocID="{31069BDA-012B-4E26-93F5-227226D9E9AB}" presName="node" presStyleCnt="0"/>
      <dgm:spPr/>
    </dgm:pt>
    <dgm:pt modelId="{C325FDA8-CE55-47F1-B0DC-0D44FE7A1F95}" type="pres">
      <dgm:prSet presAssocID="{31069BDA-012B-4E26-93F5-227226D9E9AB}" presName="parentNode" presStyleLbl="node1" presStyleIdx="3" presStyleCnt="5" custScaleX="123268" custScaleY="100000" custLinFactX="64400" custLinFactY="-65345" custLinFactNeighborX="100000" custLinFactNeighborY="-100000">
        <dgm:presLayoutVars>
          <dgm:chMax val="1"/>
          <dgm:bulletEnabled val="1"/>
        </dgm:presLayoutVars>
      </dgm:prSet>
      <dgm:spPr/>
      <dgm:t>
        <a:bodyPr/>
        <a:lstStyle/>
        <a:p>
          <a:endParaRPr lang="en-IN"/>
        </a:p>
      </dgm:t>
    </dgm:pt>
    <dgm:pt modelId="{1889C0D5-2B9A-4A5C-BED8-0EC6CB4E740B}" type="pres">
      <dgm:prSet presAssocID="{31069BDA-012B-4E26-93F5-227226D9E9AB}" presName="childNode" presStyleLbl="revTx" presStyleIdx="0" presStyleCnt="0">
        <dgm:presLayoutVars>
          <dgm:bulletEnabled val="1"/>
        </dgm:presLayoutVars>
      </dgm:prSet>
      <dgm:spPr/>
    </dgm:pt>
    <dgm:pt modelId="{1CA332CC-895E-40FE-90E0-B7695E270EEE}" type="pres">
      <dgm:prSet presAssocID="{F5415DEE-C2D3-433B-A1C5-FD2DA89D614D}" presName="Name25" presStyleLbl="parChTrans1D1" presStyleIdx="3" presStyleCnt="4"/>
      <dgm:spPr/>
    </dgm:pt>
    <dgm:pt modelId="{901EC968-CA2F-42EC-B208-DD84F68141E0}" type="pres">
      <dgm:prSet presAssocID="{A073100D-21CA-496A-8F65-C29A0F7BB1EA}" presName="node" presStyleCnt="0"/>
      <dgm:spPr/>
    </dgm:pt>
    <dgm:pt modelId="{FA113F45-B492-44E0-AF3C-A9A9FB84BB19}" type="pres">
      <dgm:prSet presAssocID="{A073100D-21CA-496A-8F65-C29A0F7BB1EA}" presName="parentNode" presStyleLbl="node1" presStyleIdx="4" presStyleCnt="5" custScaleX="122083" custLinFactY="-132265" custLinFactNeighborX="98424" custLinFactNeighborY="-200000">
        <dgm:presLayoutVars>
          <dgm:chMax val="1"/>
          <dgm:bulletEnabled val="1"/>
        </dgm:presLayoutVars>
      </dgm:prSet>
      <dgm:spPr/>
    </dgm:pt>
    <dgm:pt modelId="{4CE8B5DE-29B5-42DB-A45B-4E9E8D7CEBAF}" type="pres">
      <dgm:prSet presAssocID="{A073100D-21CA-496A-8F65-C29A0F7BB1EA}" presName="childNode" presStyleLbl="revTx" presStyleIdx="0" presStyleCnt="0">
        <dgm:presLayoutVars>
          <dgm:bulletEnabled val="1"/>
        </dgm:presLayoutVars>
      </dgm:prSet>
      <dgm:spPr/>
    </dgm:pt>
  </dgm:ptLst>
  <dgm:cxnLst>
    <dgm:cxn modelId="{4B60CBA0-EE66-4480-9BDE-158DB80FBAC8}" type="presOf" srcId="{2CB81CFC-5B41-44DA-A7C0-C7BEDAA8C92E}" destId="{4F4E188B-407F-4111-AA4C-EBC76194627F}" srcOrd="0" destOrd="0" presId="urn:microsoft.com/office/officeart/2005/8/layout/radial2"/>
    <dgm:cxn modelId="{6CEE181E-C022-41EC-8E8E-ADC864F29F1C}" type="presOf" srcId="{84B7A86A-52B6-48AD-AF15-04FEF86368CF}" destId="{DB748308-225E-4278-B63B-1A520832023F}" srcOrd="0" destOrd="0" presId="urn:microsoft.com/office/officeart/2005/8/layout/radial2"/>
    <dgm:cxn modelId="{BB0879EC-666E-42C9-92CF-F6A6F55D809C}" srcId="{0E53A1DC-4702-4736-A17D-B41772AFFFE1}" destId="{A073100D-21CA-496A-8F65-C29A0F7BB1EA}" srcOrd="3" destOrd="0" parTransId="{F5415DEE-C2D3-433B-A1C5-FD2DA89D614D}" sibTransId="{03CE20A5-B438-4994-A95A-8A0F916C5D98}"/>
    <dgm:cxn modelId="{E580946E-AAC2-467F-8993-9470B0D4E07F}" type="presOf" srcId="{F5415DEE-C2D3-433B-A1C5-FD2DA89D614D}" destId="{1CA332CC-895E-40FE-90E0-B7695E270EEE}" srcOrd="0" destOrd="0" presId="urn:microsoft.com/office/officeart/2005/8/layout/radial2"/>
    <dgm:cxn modelId="{F62AF423-451E-4148-BB91-B18EEA9E2099}" srcId="{0E53A1DC-4702-4736-A17D-B41772AFFFE1}" destId="{31069BDA-012B-4E26-93F5-227226D9E9AB}" srcOrd="2" destOrd="0" parTransId="{2CB81CFC-5B41-44DA-A7C0-C7BEDAA8C92E}" sibTransId="{4191B722-9D18-4C29-BCCD-5B3F5089C5D8}"/>
    <dgm:cxn modelId="{3575A16E-6245-4DC4-A9A9-5260174C34CD}" type="presOf" srcId="{B75E7EC3-A793-456B-B938-7D2870A61DD0}" destId="{83107229-62A4-486D-BB2D-D61CA45E693C}" srcOrd="0" destOrd="0" presId="urn:microsoft.com/office/officeart/2005/8/layout/radial2"/>
    <dgm:cxn modelId="{75FDDAEF-EB19-463E-AA2F-6A3A19F0B83C}" srcId="{0E53A1DC-4702-4736-A17D-B41772AFFFE1}" destId="{B75E7EC3-A793-456B-B938-7D2870A61DD0}" srcOrd="1" destOrd="0" parTransId="{B007E281-AEC6-4AAC-85DC-A0940864A3CC}" sibTransId="{8EDD11B8-7509-4D51-B668-66728CD355E4}"/>
    <dgm:cxn modelId="{A0D182D2-811D-49D0-920B-28E2270387AC}" type="presOf" srcId="{B007E281-AEC6-4AAC-85DC-A0940864A3CC}" destId="{AE490876-B4A1-4D20-A345-106451DD5B59}" srcOrd="0" destOrd="0" presId="urn:microsoft.com/office/officeart/2005/8/layout/radial2"/>
    <dgm:cxn modelId="{F0F76660-832D-4C7B-8693-C87384AE1557}" type="presOf" srcId="{31069BDA-012B-4E26-93F5-227226D9E9AB}" destId="{C325FDA8-CE55-47F1-B0DC-0D44FE7A1F95}" srcOrd="0" destOrd="0" presId="urn:microsoft.com/office/officeart/2005/8/layout/radial2"/>
    <dgm:cxn modelId="{4BE00C93-FFDC-4FE4-99E8-0661540EC97E}" type="presOf" srcId="{0E53A1DC-4702-4736-A17D-B41772AFFFE1}" destId="{3BACB4A1-665B-4F17-863A-E568C4FD1DE3}" srcOrd="0" destOrd="0" presId="urn:microsoft.com/office/officeart/2005/8/layout/radial2"/>
    <dgm:cxn modelId="{11BCEE4B-EED8-4ADA-A72F-3BBD6D6D838D}" type="presOf" srcId="{3A5068DE-6556-41CF-B970-2F2C6AC66B33}" destId="{443AEF00-4132-4F48-9B95-20DB0D2F4CBF}" srcOrd="0" destOrd="0" presId="urn:microsoft.com/office/officeart/2005/8/layout/radial2"/>
    <dgm:cxn modelId="{884AFF20-A855-41CD-A249-42E7FCD3E76B}" type="presOf" srcId="{A073100D-21CA-496A-8F65-C29A0F7BB1EA}" destId="{FA113F45-B492-44E0-AF3C-A9A9FB84BB19}" srcOrd="0" destOrd="0" presId="urn:microsoft.com/office/officeart/2005/8/layout/radial2"/>
    <dgm:cxn modelId="{0FBB0D2A-BB52-4679-86E8-37D2BE070866}" srcId="{0E53A1DC-4702-4736-A17D-B41772AFFFE1}" destId="{3A5068DE-6556-41CF-B970-2F2C6AC66B33}" srcOrd="0" destOrd="0" parTransId="{84B7A86A-52B6-48AD-AF15-04FEF86368CF}" sibTransId="{3A3EAAF1-6C9E-4BE4-9E85-B284B7DFB941}"/>
    <dgm:cxn modelId="{351A3079-D8D0-4992-A147-09535E4B5A9B}" type="presParOf" srcId="{3BACB4A1-665B-4F17-863A-E568C4FD1DE3}" destId="{AE95FC81-A0CF-4609-A4F8-CE33F21BB7BD}" srcOrd="0" destOrd="0" presId="urn:microsoft.com/office/officeart/2005/8/layout/radial2"/>
    <dgm:cxn modelId="{194B272C-D635-4C7C-B66D-CF35AAB81415}" type="presParOf" srcId="{AE95FC81-A0CF-4609-A4F8-CE33F21BB7BD}" destId="{2B7C5ED0-6BBB-4222-AB4B-9C3C0F2B914C}" srcOrd="0" destOrd="0" presId="urn:microsoft.com/office/officeart/2005/8/layout/radial2"/>
    <dgm:cxn modelId="{E56C12CD-ADE3-4CFA-BAE8-2E89D5442706}" type="presParOf" srcId="{2B7C5ED0-6BBB-4222-AB4B-9C3C0F2B914C}" destId="{E04AA0B4-4103-4F48-A553-466F527E1F65}" srcOrd="0" destOrd="0" presId="urn:microsoft.com/office/officeart/2005/8/layout/radial2"/>
    <dgm:cxn modelId="{1B14356F-DA57-47E6-85B8-517DADF9CBE6}" type="presParOf" srcId="{2B7C5ED0-6BBB-4222-AB4B-9C3C0F2B914C}" destId="{A5A43C8E-562B-464A-93AD-D2497CB98A9F}" srcOrd="1" destOrd="0" presId="urn:microsoft.com/office/officeart/2005/8/layout/radial2"/>
    <dgm:cxn modelId="{232B5A91-A811-4FCD-BCC6-3122BCA876DA}" type="presParOf" srcId="{AE95FC81-A0CF-4609-A4F8-CE33F21BB7BD}" destId="{DB748308-225E-4278-B63B-1A520832023F}" srcOrd="1" destOrd="0" presId="urn:microsoft.com/office/officeart/2005/8/layout/radial2"/>
    <dgm:cxn modelId="{3074BC77-2393-47B3-B4DE-3BC91F683998}" type="presParOf" srcId="{AE95FC81-A0CF-4609-A4F8-CE33F21BB7BD}" destId="{177A3833-DA6D-4A90-BE8C-F1C9C79C7925}" srcOrd="2" destOrd="0" presId="urn:microsoft.com/office/officeart/2005/8/layout/radial2"/>
    <dgm:cxn modelId="{D3F01441-C13C-4B93-A492-02268A390BC2}" type="presParOf" srcId="{177A3833-DA6D-4A90-BE8C-F1C9C79C7925}" destId="{443AEF00-4132-4F48-9B95-20DB0D2F4CBF}" srcOrd="0" destOrd="0" presId="urn:microsoft.com/office/officeart/2005/8/layout/radial2"/>
    <dgm:cxn modelId="{7E7DBE4B-44E8-4944-88F6-7997B02462E3}" type="presParOf" srcId="{177A3833-DA6D-4A90-BE8C-F1C9C79C7925}" destId="{F1B1F333-7487-47A2-9A3C-7C2D6E6FA020}" srcOrd="1" destOrd="0" presId="urn:microsoft.com/office/officeart/2005/8/layout/radial2"/>
    <dgm:cxn modelId="{194F6AE2-325C-4F63-8B5F-36C5D858E641}" type="presParOf" srcId="{AE95FC81-A0CF-4609-A4F8-CE33F21BB7BD}" destId="{AE490876-B4A1-4D20-A345-106451DD5B59}" srcOrd="3" destOrd="0" presId="urn:microsoft.com/office/officeart/2005/8/layout/radial2"/>
    <dgm:cxn modelId="{B76B354D-A89A-47EE-93DF-55F5260B765F}" type="presParOf" srcId="{AE95FC81-A0CF-4609-A4F8-CE33F21BB7BD}" destId="{C2210959-F8DD-41B3-B0B4-76CCC7680F2C}" srcOrd="4" destOrd="0" presId="urn:microsoft.com/office/officeart/2005/8/layout/radial2"/>
    <dgm:cxn modelId="{F33575AB-36C3-4FAA-8637-16819C35583A}" type="presParOf" srcId="{C2210959-F8DD-41B3-B0B4-76CCC7680F2C}" destId="{83107229-62A4-486D-BB2D-D61CA45E693C}" srcOrd="0" destOrd="0" presId="urn:microsoft.com/office/officeart/2005/8/layout/radial2"/>
    <dgm:cxn modelId="{9AF7E6B3-2EA7-496B-B9DE-F417F92E5F46}" type="presParOf" srcId="{C2210959-F8DD-41B3-B0B4-76CCC7680F2C}" destId="{725BE955-1C88-48DC-A9F3-D3A75441F58C}" srcOrd="1" destOrd="0" presId="urn:microsoft.com/office/officeart/2005/8/layout/radial2"/>
    <dgm:cxn modelId="{2BCE8AB1-5DFF-4884-B835-356759779038}" type="presParOf" srcId="{AE95FC81-A0CF-4609-A4F8-CE33F21BB7BD}" destId="{4F4E188B-407F-4111-AA4C-EBC76194627F}" srcOrd="5" destOrd="0" presId="urn:microsoft.com/office/officeart/2005/8/layout/radial2"/>
    <dgm:cxn modelId="{1003886C-5A9C-4F43-93B1-0C6D2A1C3A04}" type="presParOf" srcId="{AE95FC81-A0CF-4609-A4F8-CE33F21BB7BD}" destId="{F09B2B57-F9D6-44D6-9DF2-E8324CA0FFDC}" srcOrd="6" destOrd="0" presId="urn:microsoft.com/office/officeart/2005/8/layout/radial2"/>
    <dgm:cxn modelId="{78BDF330-144E-444B-A2D1-A0D562B84DE0}" type="presParOf" srcId="{F09B2B57-F9D6-44D6-9DF2-E8324CA0FFDC}" destId="{C325FDA8-CE55-47F1-B0DC-0D44FE7A1F95}" srcOrd="0" destOrd="0" presId="urn:microsoft.com/office/officeart/2005/8/layout/radial2"/>
    <dgm:cxn modelId="{F3F61214-CAE1-4C07-A6FC-F78F60D5DF66}" type="presParOf" srcId="{F09B2B57-F9D6-44D6-9DF2-E8324CA0FFDC}" destId="{1889C0D5-2B9A-4A5C-BED8-0EC6CB4E740B}" srcOrd="1" destOrd="0" presId="urn:microsoft.com/office/officeart/2005/8/layout/radial2"/>
    <dgm:cxn modelId="{345201C2-EDE0-48A4-A13A-C3B16A61F2F5}" type="presParOf" srcId="{AE95FC81-A0CF-4609-A4F8-CE33F21BB7BD}" destId="{1CA332CC-895E-40FE-90E0-B7695E270EEE}" srcOrd="7" destOrd="0" presId="urn:microsoft.com/office/officeart/2005/8/layout/radial2"/>
    <dgm:cxn modelId="{862CDE24-15A3-4715-8BCE-721A88486403}" type="presParOf" srcId="{AE95FC81-A0CF-4609-A4F8-CE33F21BB7BD}" destId="{901EC968-CA2F-42EC-B208-DD84F68141E0}" srcOrd="8" destOrd="0" presId="urn:microsoft.com/office/officeart/2005/8/layout/radial2"/>
    <dgm:cxn modelId="{2159102B-AA24-4BA7-9724-858233FB531C}" type="presParOf" srcId="{901EC968-CA2F-42EC-B208-DD84F68141E0}" destId="{FA113F45-B492-44E0-AF3C-A9A9FB84BB19}" srcOrd="0" destOrd="0" presId="urn:microsoft.com/office/officeart/2005/8/layout/radial2"/>
    <dgm:cxn modelId="{4EE5612C-9A4E-4B56-A1D5-D54E7A907852}" type="presParOf" srcId="{901EC968-CA2F-42EC-B208-DD84F68141E0}" destId="{4CE8B5DE-29B5-42DB-A45B-4E9E8D7CEBAF}" srcOrd="1" destOrd="0" presId="urn:microsoft.com/office/officeart/2005/8/layout/radial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86F472-DEDA-4142-82CA-5E3D47C344B6}" type="doc">
      <dgm:prSet loTypeId="urn:microsoft.com/office/officeart/2005/8/layout/default" loCatId="list" qsTypeId="urn:microsoft.com/office/officeart/2005/8/quickstyle/3d3" qsCatId="3D" csTypeId="urn:microsoft.com/office/officeart/2005/8/colors/colorful3" csCatId="colorful" phldr="1"/>
      <dgm:spPr/>
      <dgm:t>
        <a:bodyPr/>
        <a:lstStyle/>
        <a:p>
          <a:endParaRPr lang="en-IN"/>
        </a:p>
      </dgm:t>
    </dgm:pt>
    <dgm:pt modelId="{E1CD588A-B751-4F2D-8B20-66030B3AFAD5}">
      <dgm:prSet/>
      <dgm:spPr/>
      <dgm:t>
        <a:bodyPr/>
        <a:lstStyle/>
        <a:p>
          <a:pPr rtl="0"/>
          <a:r>
            <a:rPr lang="en-US" dirty="0" smtClean="0">
              <a:solidFill>
                <a:srgbClr val="C00000"/>
              </a:solidFill>
            </a:rPr>
            <a:t>Molecular operations are not perfect</a:t>
          </a:r>
          <a:endParaRPr lang="en-US" dirty="0">
            <a:solidFill>
              <a:srgbClr val="C00000"/>
            </a:solidFill>
          </a:endParaRPr>
        </a:p>
      </dgm:t>
    </dgm:pt>
    <dgm:pt modelId="{83F8581E-0C82-4C94-8ABC-C67919A82ADE}" type="parTrans" cxnId="{90E3769A-3824-4A51-9F10-91E78182DE90}">
      <dgm:prSet/>
      <dgm:spPr/>
      <dgm:t>
        <a:bodyPr/>
        <a:lstStyle/>
        <a:p>
          <a:endParaRPr lang="en-IN"/>
        </a:p>
      </dgm:t>
    </dgm:pt>
    <dgm:pt modelId="{7752B8B4-AF9B-46D4-89C0-D3D716315D59}" type="sibTrans" cxnId="{90E3769A-3824-4A51-9F10-91E78182DE90}">
      <dgm:prSet/>
      <dgm:spPr/>
      <dgm:t>
        <a:bodyPr/>
        <a:lstStyle/>
        <a:p>
          <a:endParaRPr lang="en-IN"/>
        </a:p>
      </dgm:t>
    </dgm:pt>
    <dgm:pt modelId="{5CF90A67-7A2B-4857-8643-62FE8B90A5BA}">
      <dgm:prSet/>
      <dgm:spPr/>
      <dgm:t>
        <a:bodyPr/>
        <a:lstStyle/>
        <a:p>
          <a:pPr rtl="0"/>
          <a:r>
            <a:rPr lang="en-US" dirty="0" smtClean="0">
              <a:solidFill>
                <a:srgbClr val="FF0000"/>
              </a:solidFill>
            </a:rPr>
            <a:t>DNA computing involves a relatively large amount of error</a:t>
          </a:r>
          <a:endParaRPr lang="en-US" dirty="0">
            <a:solidFill>
              <a:srgbClr val="FF0000"/>
            </a:solidFill>
          </a:endParaRPr>
        </a:p>
      </dgm:t>
    </dgm:pt>
    <dgm:pt modelId="{9742E8AD-0CDD-4178-9873-DDD8DF358FD1}" type="parTrans" cxnId="{E1D22348-A353-4ED3-998C-C5DD5C61E601}">
      <dgm:prSet/>
      <dgm:spPr/>
      <dgm:t>
        <a:bodyPr/>
        <a:lstStyle/>
        <a:p>
          <a:endParaRPr lang="en-IN"/>
        </a:p>
      </dgm:t>
    </dgm:pt>
    <dgm:pt modelId="{20FAAD72-8C0C-4A45-81B4-7D5CFB70551E}" type="sibTrans" cxnId="{E1D22348-A353-4ED3-998C-C5DD5C61E601}">
      <dgm:prSet/>
      <dgm:spPr/>
      <dgm:t>
        <a:bodyPr/>
        <a:lstStyle/>
        <a:p>
          <a:endParaRPr lang="en-IN"/>
        </a:p>
      </dgm:t>
    </dgm:pt>
    <dgm:pt modelId="{6EF93F07-9BCA-4C28-A016-FEB33075CDF4}">
      <dgm:prSet/>
      <dgm:spPr/>
      <dgm:t>
        <a:bodyPr/>
        <a:lstStyle/>
        <a:p>
          <a:pPr rtl="0"/>
          <a:r>
            <a:rPr lang="en-US" dirty="0" smtClean="0">
              <a:solidFill>
                <a:srgbClr val="FF0000"/>
              </a:solidFill>
            </a:rPr>
            <a:t>As size of problem grows, probability of receiving incorrect answer eventually becomes greater than probability of receiving correct answer</a:t>
          </a:r>
          <a:r>
            <a:rPr lang="en-US" dirty="0" smtClean="0"/>
            <a:t>.</a:t>
          </a:r>
          <a:endParaRPr lang="en-US" dirty="0"/>
        </a:p>
      </dgm:t>
    </dgm:pt>
    <dgm:pt modelId="{46BB696E-1A1E-4559-A10F-0580870A429E}" type="parTrans" cxnId="{4C9E3557-26E4-4A34-80DD-0408817481B8}">
      <dgm:prSet/>
      <dgm:spPr/>
      <dgm:t>
        <a:bodyPr/>
        <a:lstStyle/>
        <a:p>
          <a:endParaRPr lang="en-IN"/>
        </a:p>
      </dgm:t>
    </dgm:pt>
    <dgm:pt modelId="{1340E951-D7F4-4979-884F-2778260937C3}" type="sibTrans" cxnId="{4C9E3557-26E4-4A34-80DD-0408817481B8}">
      <dgm:prSet/>
      <dgm:spPr/>
      <dgm:t>
        <a:bodyPr/>
        <a:lstStyle/>
        <a:p>
          <a:endParaRPr lang="en-IN"/>
        </a:p>
      </dgm:t>
    </dgm:pt>
    <dgm:pt modelId="{D0F45CB6-09E4-4229-B941-A79979DECDCD}">
      <dgm:prSet/>
      <dgm:spPr/>
      <dgm:t>
        <a:bodyPr/>
        <a:lstStyle/>
        <a:p>
          <a:pPr rtl="0"/>
          <a:r>
            <a:rPr lang="en-US" dirty="0" smtClean="0">
              <a:solidFill>
                <a:schemeClr val="accent2">
                  <a:lumMod val="50000"/>
                </a:schemeClr>
              </a:solidFill>
            </a:rPr>
            <a:t>Sometimes there are errors in the pairing of DNA strands</a:t>
          </a:r>
          <a:endParaRPr lang="en-US" dirty="0">
            <a:solidFill>
              <a:schemeClr val="accent2">
                <a:lumMod val="50000"/>
              </a:schemeClr>
            </a:solidFill>
          </a:endParaRPr>
        </a:p>
      </dgm:t>
    </dgm:pt>
    <dgm:pt modelId="{BF818640-D59E-4768-803B-22B060802397}" type="parTrans" cxnId="{70D48BA4-A2F4-4120-9A6D-858A48E8CD39}">
      <dgm:prSet/>
      <dgm:spPr/>
      <dgm:t>
        <a:bodyPr/>
        <a:lstStyle/>
        <a:p>
          <a:endParaRPr lang="en-IN"/>
        </a:p>
      </dgm:t>
    </dgm:pt>
    <dgm:pt modelId="{355BD06C-F983-4AE4-B4B1-7D4F8D0DD928}" type="sibTrans" cxnId="{70D48BA4-A2F4-4120-9A6D-858A48E8CD39}">
      <dgm:prSet/>
      <dgm:spPr/>
      <dgm:t>
        <a:bodyPr/>
        <a:lstStyle/>
        <a:p>
          <a:endParaRPr lang="en-IN"/>
        </a:p>
      </dgm:t>
    </dgm:pt>
    <dgm:pt modelId="{7ADC66A3-C075-4431-B509-6687E7296538}">
      <dgm:prSet/>
      <dgm:spPr/>
      <dgm:t>
        <a:bodyPr/>
        <a:lstStyle/>
        <a:p>
          <a:pPr rtl="0"/>
          <a:r>
            <a:rPr lang="en-US" dirty="0" smtClean="0">
              <a:solidFill>
                <a:schemeClr val="accent2">
                  <a:lumMod val="50000"/>
                </a:schemeClr>
              </a:solidFill>
            </a:rPr>
            <a:t>Simple problems solved faster on electronic computers</a:t>
          </a:r>
          <a:endParaRPr lang="en-US" dirty="0">
            <a:solidFill>
              <a:schemeClr val="accent2">
                <a:lumMod val="50000"/>
              </a:schemeClr>
            </a:solidFill>
          </a:endParaRPr>
        </a:p>
      </dgm:t>
    </dgm:pt>
    <dgm:pt modelId="{AECD3713-99FB-4536-A78C-834B0D9B4B19}" type="parTrans" cxnId="{F248505D-3082-468E-9141-7C8F813D3954}">
      <dgm:prSet/>
      <dgm:spPr/>
      <dgm:t>
        <a:bodyPr/>
        <a:lstStyle/>
        <a:p>
          <a:endParaRPr lang="en-IN"/>
        </a:p>
      </dgm:t>
    </dgm:pt>
    <dgm:pt modelId="{7F0ADC71-C73F-4FB6-9464-BB906E4CE663}" type="sibTrans" cxnId="{F248505D-3082-468E-9141-7C8F813D3954}">
      <dgm:prSet/>
      <dgm:spPr/>
      <dgm:t>
        <a:bodyPr/>
        <a:lstStyle/>
        <a:p>
          <a:endParaRPr lang="en-IN"/>
        </a:p>
      </dgm:t>
    </dgm:pt>
    <dgm:pt modelId="{561E3F96-6B2A-4B9C-9B9D-6AAC0830DA05}">
      <dgm:prSet/>
      <dgm:spPr/>
      <dgm:t>
        <a:bodyPr/>
        <a:lstStyle/>
        <a:p>
          <a:r>
            <a:rPr lang="en-US" dirty="0" smtClean="0">
              <a:solidFill>
                <a:schemeClr val="accent2">
                  <a:lumMod val="50000"/>
                </a:schemeClr>
              </a:solidFill>
            </a:rPr>
            <a:t>Human assistance is required </a:t>
          </a:r>
          <a:endParaRPr lang="en-US" dirty="0" smtClean="0">
            <a:solidFill>
              <a:schemeClr val="accent2">
                <a:lumMod val="50000"/>
              </a:schemeClr>
            </a:solidFill>
          </a:endParaRPr>
        </a:p>
      </dgm:t>
    </dgm:pt>
    <dgm:pt modelId="{3B970EBB-A051-4B50-A1B0-EAC48D882970}" type="parTrans" cxnId="{F743B536-D35E-4DB1-BAA5-E5CF00827906}">
      <dgm:prSet/>
      <dgm:spPr/>
      <dgm:t>
        <a:bodyPr/>
        <a:lstStyle/>
        <a:p>
          <a:endParaRPr lang="en-IN"/>
        </a:p>
      </dgm:t>
    </dgm:pt>
    <dgm:pt modelId="{CFB7A794-8FA9-473E-BC01-4B9B0DD865BD}" type="sibTrans" cxnId="{F743B536-D35E-4DB1-BAA5-E5CF00827906}">
      <dgm:prSet/>
      <dgm:spPr/>
      <dgm:t>
        <a:bodyPr/>
        <a:lstStyle/>
        <a:p>
          <a:endParaRPr lang="en-IN"/>
        </a:p>
      </dgm:t>
    </dgm:pt>
    <dgm:pt modelId="{403C07D0-CF6C-40C0-8268-A67D869D4DE7}">
      <dgm:prSet/>
      <dgm:spPr/>
      <dgm:t>
        <a:bodyPr/>
        <a:lstStyle/>
        <a:p>
          <a:r>
            <a:rPr lang="en-US" dirty="0" smtClean="0">
              <a:solidFill>
                <a:schemeClr val="bg2">
                  <a:lumMod val="50000"/>
                </a:schemeClr>
              </a:solidFill>
            </a:rPr>
            <a:t>Time consuming lab procedures</a:t>
          </a:r>
          <a:endParaRPr lang="en-US" dirty="0" smtClean="0">
            <a:solidFill>
              <a:schemeClr val="bg2">
                <a:lumMod val="50000"/>
              </a:schemeClr>
            </a:solidFill>
          </a:endParaRPr>
        </a:p>
      </dgm:t>
    </dgm:pt>
    <dgm:pt modelId="{8E7AC013-8B8C-4DE0-B146-8BFAE07702EA}" type="parTrans" cxnId="{474E19DD-8F94-445D-98BD-09F7B14BDB3B}">
      <dgm:prSet/>
      <dgm:spPr/>
      <dgm:t>
        <a:bodyPr/>
        <a:lstStyle/>
        <a:p>
          <a:endParaRPr lang="en-IN"/>
        </a:p>
      </dgm:t>
    </dgm:pt>
    <dgm:pt modelId="{8A5BFD7A-A561-449A-AFA5-B02FF9A3E60A}" type="sibTrans" cxnId="{474E19DD-8F94-445D-98BD-09F7B14BDB3B}">
      <dgm:prSet/>
      <dgm:spPr/>
      <dgm:t>
        <a:bodyPr/>
        <a:lstStyle/>
        <a:p>
          <a:endParaRPr lang="en-IN"/>
        </a:p>
      </dgm:t>
    </dgm:pt>
    <dgm:pt modelId="{8299A1DD-FCD8-4BFB-9E85-D8D3AB10CD43}">
      <dgm:prSet/>
      <dgm:spPr/>
      <dgm:t>
        <a:bodyPr/>
        <a:lstStyle/>
        <a:p>
          <a:r>
            <a:rPr lang="en-US" dirty="0" smtClean="0">
              <a:solidFill>
                <a:schemeClr val="bg2">
                  <a:lumMod val="50000"/>
                </a:schemeClr>
              </a:solidFill>
            </a:rPr>
            <a:t>No universal method of data representation</a:t>
          </a:r>
          <a:endParaRPr lang="en-US" dirty="0" smtClean="0">
            <a:solidFill>
              <a:schemeClr val="bg2">
                <a:lumMod val="50000"/>
              </a:schemeClr>
            </a:solidFill>
          </a:endParaRPr>
        </a:p>
      </dgm:t>
    </dgm:pt>
    <dgm:pt modelId="{34E18585-CC67-4263-8ADF-DD39892E37B6}" type="parTrans" cxnId="{D8C623FA-F0D5-4758-A45C-15B89D01E607}">
      <dgm:prSet/>
      <dgm:spPr/>
      <dgm:t>
        <a:bodyPr/>
        <a:lstStyle/>
        <a:p>
          <a:endParaRPr lang="en-IN"/>
        </a:p>
      </dgm:t>
    </dgm:pt>
    <dgm:pt modelId="{205B6F92-536F-4292-A9C1-A2FEF8470330}" type="sibTrans" cxnId="{D8C623FA-F0D5-4758-A45C-15B89D01E607}">
      <dgm:prSet/>
      <dgm:spPr/>
      <dgm:t>
        <a:bodyPr/>
        <a:lstStyle/>
        <a:p>
          <a:endParaRPr lang="en-IN"/>
        </a:p>
      </dgm:t>
    </dgm:pt>
    <dgm:pt modelId="{D7B5E8EE-3945-40B5-A380-F8028CC967FC}">
      <dgm:prSet/>
      <dgm:spPr/>
      <dgm:t>
        <a:bodyPr/>
        <a:lstStyle/>
        <a:p>
          <a:r>
            <a:rPr lang="en-US" dirty="0" smtClean="0">
              <a:solidFill>
                <a:schemeClr val="bg2">
                  <a:lumMod val="50000"/>
                </a:schemeClr>
              </a:solidFill>
            </a:rPr>
            <a:t>Information can be </a:t>
          </a:r>
          <a:r>
            <a:rPr lang="en-US" dirty="0" err="1" smtClean="0">
              <a:solidFill>
                <a:schemeClr val="bg2">
                  <a:lumMod val="50000"/>
                </a:schemeClr>
              </a:solidFill>
            </a:rPr>
            <a:t>untransmittable</a:t>
          </a:r>
          <a:endParaRPr lang="en-US" dirty="0" smtClean="0">
            <a:solidFill>
              <a:schemeClr val="bg2">
                <a:lumMod val="50000"/>
              </a:schemeClr>
            </a:solidFill>
          </a:endParaRPr>
        </a:p>
      </dgm:t>
    </dgm:pt>
    <dgm:pt modelId="{EABE7D94-43A3-4736-82A1-5798D420CC4E}" type="parTrans" cxnId="{C89A0B2C-BB39-4CAA-A2E8-DDE236F00B54}">
      <dgm:prSet/>
      <dgm:spPr/>
      <dgm:t>
        <a:bodyPr/>
        <a:lstStyle/>
        <a:p>
          <a:endParaRPr lang="en-IN"/>
        </a:p>
      </dgm:t>
    </dgm:pt>
    <dgm:pt modelId="{C453DA5D-DA60-454D-A023-2816CEDCF4EE}" type="sibTrans" cxnId="{C89A0B2C-BB39-4CAA-A2E8-DDE236F00B54}">
      <dgm:prSet/>
      <dgm:spPr/>
      <dgm:t>
        <a:bodyPr/>
        <a:lstStyle/>
        <a:p>
          <a:endParaRPr lang="en-IN"/>
        </a:p>
      </dgm:t>
    </dgm:pt>
    <dgm:pt modelId="{BBBB5C71-50D4-42B0-A022-7370BE54D9FE}" type="pres">
      <dgm:prSet presAssocID="{3686F472-DEDA-4142-82CA-5E3D47C344B6}" presName="diagram" presStyleCnt="0">
        <dgm:presLayoutVars>
          <dgm:dir/>
          <dgm:resizeHandles val="exact"/>
        </dgm:presLayoutVars>
      </dgm:prSet>
      <dgm:spPr/>
    </dgm:pt>
    <dgm:pt modelId="{F254D18B-4821-443B-BE92-F09416F1AE3F}" type="pres">
      <dgm:prSet presAssocID="{E1CD588A-B751-4F2D-8B20-66030B3AFAD5}" presName="node" presStyleLbl="node1" presStyleIdx="0" presStyleCnt="9">
        <dgm:presLayoutVars>
          <dgm:bulletEnabled val="1"/>
        </dgm:presLayoutVars>
      </dgm:prSet>
      <dgm:spPr/>
    </dgm:pt>
    <dgm:pt modelId="{981ACBF1-8F5D-4B8D-9963-C9E8171ECC33}" type="pres">
      <dgm:prSet presAssocID="{7752B8B4-AF9B-46D4-89C0-D3D716315D59}" presName="sibTrans" presStyleCnt="0"/>
      <dgm:spPr/>
    </dgm:pt>
    <dgm:pt modelId="{C5DAF06B-9CCD-4EA3-BCC6-FC1876AD72DC}" type="pres">
      <dgm:prSet presAssocID="{5CF90A67-7A2B-4857-8643-62FE8B90A5BA}" presName="node" presStyleLbl="node1" presStyleIdx="1" presStyleCnt="9">
        <dgm:presLayoutVars>
          <dgm:bulletEnabled val="1"/>
        </dgm:presLayoutVars>
      </dgm:prSet>
      <dgm:spPr/>
    </dgm:pt>
    <dgm:pt modelId="{4130675C-58A6-4ECB-8BDE-6359FE1CA0F2}" type="pres">
      <dgm:prSet presAssocID="{20FAAD72-8C0C-4A45-81B4-7D5CFB70551E}" presName="sibTrans" presStyleCnt="0"/>
      <dgm:spPr/>
    </dgm:pt>
    <dgm:pt modelId="{7E54A267-94C4-4576-8DC8-FAF9B8A2B6CF}" type="pres">
      <dgm:prSet presAssocID="{6EF93F07-9BCA-4C28-A016-FEB33075CDF4}" presName="node" presStyleLbl="node1" presStyleIdx="2" presStyleCnt="9">
        <dgm:presLayoutVars>
          <dgm:bulletEnabled val="1"/>
        </dgm:presLayoutVars>
      </dgm:prSet>
      <dgm:spPr/>
    </dgm:pt>
    <dgm:pt modelId="{B899130C-8EE5-4C21-BD6A-1D1ECC3C6277}" type="pres">
      <dgm:prSet presAssocID="{1340E951-D7F4-4979-884F-2778260937C3}" presName="sibTrans" presStyleCnt="0"/>
      <dgm:spPr/>
    </dgm:pt>
    <dgm:pt modelId="{5C427283-0C95-43D6-B785-9B7DE5D5E7BB}" type="pres">
      <dgm:prSet presAssocID="{D0F45CB6-09E4-4229-B941-A79979DECDCD}" presName="node" presStyleLbl="node1" presStyleIdx="3" presStyleCnt="9">
        <dgm:presLayoutVars>
          <dgm:bulletEnabled val="1"/>
        </dgm:presLayoutVars>
      </dgm:prSet>
      <dgm:spPr/>
    </dgm:pt>
    <dgm:pt modelId="{D854F208-05D2-43BA-9E8E-DB7A302E584C}" type="pres">
      <dgm:prSet presAssocID="{355BD06C-F983-4AE4-B4B1-7D4F8D0DD928}" presName="sibTrans" presStyleCnt="0"/>
      <dgm:spPr/>
    </dgm:pt>
    <dgm:pt modelId="{5D8EBEEE-6644-4CC1-ADEC-AEF8C385470C}" type="pres">
      <dgm:prSet presAssocID="{7ADC66A3-C075-4431-B509-6687E7296538}" presName="node" presStyleLbl="node1" presStyleIdx="4" presStyleCnt="9">
        <dgm:presLayoutVars>
          <dgm:bulletEnabled val="1"/>
        </dgm:presLayoutVars>
      </dgm:prSet>
      <dgm:spPr/>
    </dgm:pt>
    <dgm:pt modelId="{FA157ABD-39E6-432E-9B76-9B1CD2F79969}" type="pres">
      <dgm:prSet presAssocID="{7F0ADC71-C73F-4FB6-9464-BB906E4CE663}" presName="sibTrans" presStyleCnt="0"/>
      <dgm:spPr/>
    </dgm:pt>
    <dgm:pt modelId="{B8156F3A-E5DA-4483-956C-5AB1460EA31E}" type="pres">
      <dgm:prSet presAssocID="{561E3F96-6B2A-4B9C-9B9D-6AAC0830DA05}" presName="node" presStyleLbl="node1" presStyleIdx="5" presStyleCnt="9">
        <dgm:presLayoutVars>
          <dgm:bulletEnabled val="1"/>
        </dgm:presLayoutVars>
      </dgm:prSet>
      <dgm:spPr/>
    </dgm:pt>
    <dgm:pt modelId="{CCB2D9C7-180F-4FDE-82D3-DB8BF712748C}" type="pres">
      <dgm:prSet presAssocID="{CFB7A794-8FA9-473E-BC01-4B9B0DD865BD}" presName="sibTrans" presStyleCnt="0"/>
      <dgm:spPr/>
    </dgm:pt>
    <dgm:pt modelId="{896BA13C-D410-42F6-B274-D09949562EA5}" type="pres">
      <dgm:prSet presAssocID="{403C07D0-CF6C-40C0-8268-A67D869D4DE7}" presName="node" presStyleLbl="node1" presStyleIdx="6" presStyleCnt="9">
        <dgm:presLayoutVars>
          <dgm:bulletEnabled val="1"/>
        </dgm:presLayoutVars>
      </dgm:prSet>
      <dgm:spPr/>
    </dgm:pt>
    <dgm:pt modelId="{B5EA21B3-CB6D-4721-BDD9-A6963DC2506E}" type="pres">
      <dgm:prSet presAssocID="{8A5BFD7A-A561-449A-AFA5-B02FF9A3E60A}" presName="sibTrans" presStyleCnt="0"/>
      <dgm:spPr/>
    </dgm:pt>
    <dgm:pt modelId="{D6FDADA2-C252-4230-A343-290A7F65916A}" type="pres">
      <dgm:prSet presAssocID="{8299A1DD-FCD8-4BFB-9E85-D8D3AB10CD43}" presName="node" presStyleLbl="node1" presStyleIdx="7" presStyleCnt="9">
        <dgm:presLayoutVars>
          <dgm:bulletEnabled val="1"/>
        </dgm:presLayoutVars>
      </dgm:prSet>
      <dgm:spPr/>
    </dgm:pt>
    <dgm:pt modelId="{805C1882-6A24-48DB-9428-BBFDFD7EBB97}" type="pres">
      <dgm:prSet presAssocID="{205B6F92-536F-4292-A9C1-A2FEF8470330}" presName="sibTrans" presStyleCnt="0"/>
      <dgm:spPr/>
    </dgm:pt>
    <dgm:pt modelId="{90130174-489D-4020-AF80-4B6FE45D82E7}" type="pres">
      <dgm:prSet presAssocID="{D7B5E8EE-3945-40B5-A380-F8028CC967FC}" presName="node" presStyleLbl="node1" presStyleIdx="8" presStyleCnt="9">
        <dgm:presLayoutVars>
          <dgm:bulletEnabled val="1"/>
        </dgm:presLayoutVars>
      </dgm:prSet>
      <dgm:spPr/>
    </dgm:pt>
  </dgm:ptLst>
  <dgm:cxnLst>
    <dgm:cxn modelId="{E1D22348-A353-4ED3-998C-C5DD5C61E601}" srcId="{3686F472-DEDA-4142-82CA-5E3D47C344B6}" destId="{5CF90A67-7A2B-4857-8643-62FE8B90A5BA}" srcOrd="1" destOrd="0" parTransId="{9742E8AD-0CDD-4178-9873-DDD8DF358FD1}" sibTransId="{20FAAD72-8C0C-4A45-81B4-7D5CFB70551E}"/>
    <dgm:cxn modelId="{70D48BA4-A2F4-4120-9A6D-858A48E8CD39}" srcId="{3686F472-DEDA-4142-82CA-5E3D47C344B6}" destId="{D0F45CB6-09E4-4229-B941-A79979DECDCD}" srcOrd="3" destOrd="0" parTransId="{BF818640-D59E-4768-803B-22B060802397}" sibTransId="{355BD06C-F983-4AE4-B4B1-7D4F8D0DD928}"/>
    <dgm:cxn modelId="{4C9E3557-26E4-4A34-80DD-0408817481B8}" srcId="{3686F472-DEDA-4142-82CA-5E3D47C344B6}" destId="{6EF93F07-9BCA-4C28-A016-FEB33075CDF4}" srcOrd="2" destOrd="0" parTransId="{46BB696E-1A1E-4559-A10F-0580870A429E}" sibTransId="{1340E951-D7F4-4979-884F-2778260937C3}"/>
    <dgm:cxn modelId="{96057FF5-0234-426A-8D3A-2F171EBE9C92}" type="presOf" srcId="{E1CD588A-B751-4F2D-8B20-66030B3AFAD5}" destId="{F254D18B-4821-443B-BE92-F09416F1AE3F}" srcOrd="0" destOrd="0" presId="urn:microsoft.com/office/officeart/2005/8/layout/default"/>
    <dgm:cxn modelId="{474E19DD-8F94-445D-98BD-09F7B14BDB3B}" srcId="{3686F472-DEDA-4142-82CA-5E3D47C344B6}" destId="{403C07D0-CF6C-40C0-8268-A67D869D4DE7}" srcOrd="6" destOrd="0" parTransId="{8E7AC013-8B8C-4DE0-B146-8BFAE07702EA}" sibTransId="{8A5BFD7A-A561-449A-AFA5-B02FF9A3E60A}"/>
    <dgm:cxn modelId="{E98DF51D-DDDA-44E0-8CA2-8EFAF7BC28CD}" type="presOf" srcId="{5CF90A67-7A2B-4857-8643-62FE8B90A5BA}" destId="{C5DAF06B-9CCD-4EA3-BCC6-FC1876AD72DC}" srcOrd="0" destOrd="0" presId="urn:microsoft.com/office/officeart/2005/8/layout/default"/>
    <dgm:cxn modelId="{859441CC-68AD-4DF7-B9F7-0FF0124AECC0}" type="presOf" srcId="{6EF93F07-9BCA-4C28-A016-FEB33075CDF4}" destId="{7E54A267-94C4-4576-8DC8-FAF9B8A2B6CF}" srcOrd="0" destOrd="0" presId="urn:microsoft.com/office/officeart/2005/8/layout/default"/>
    <dgm:cxn modelId="{B4E7F7F0-36F8-41E1-BC50-A579264FC32A}" type="presOf" srcId="{403C07D0-CF6C-40C0-8268-A67D869D4DE7}" destId="{896BA13C-D410-42F6-B274-D09949562EA5}" srcOrd="0" destOrd="0" presId="urn:microsoft.com/office/officeart/2005/8/layout/default"/>
    <dgm:cxn modelId="{CB75347B-78C3-4545-926A-95CBCA843734}" type="presOf" srcId="{561E3F96-6B2A-4B9C-9B9D-6AAC0830DA05}" destId="{B8156F3A-E5DA-4483-956C-5AB1460EA31E}" srcOrd="0" destOrd="0" presId="urn:microsoft.com/office/officeart/2005/8/layout/default"/>
    <dgm:cxn modelId="{D8C623FA-F0D5-4758-A45C-15B89D01E607}" srcId="{3686F472-DEDA-4142-82CA-5E3D47C344B6}" destId="{8299A1DD-FCD8-4BFB-9E85-D8D3AB10CD43}" srcOrd="7" destOrd="0" parTransId="{34E18585-CC67-4263-8ADF-DD39892E37B6}" sibTransId="{205B6F92-536F-4292-A9C1-A2FEF8470330}"/>
    <dgm:cxn modelId="{11F55DB2-C53D-4419-93DE-7A35F0106E0E}" type="presOf" srcId="{D7B5E8EE-3945-40B5-A380-F8028CC967FC}" destId="{90130174-489D-4020-AF80-4B6FE45D82E7}" srcOrd="0" destOrd="0" presId="urn:microsoft.com/office/officeart/2005/8/layout/default"/>
    <dgm:cxn modelId="{141EDCFA-ABE5-43BB-A731-859EF1D3EF35}" type="presOf" srcId="{7ADC66A3-C075-4431-B509-6687E7296538}" destId="{5D8EBEEE-6644-4CC1-ADEC-AEF8C385470C}" srcOrd="0" destOrd="0" presId="urn:microsoft.com/office/officeart/2005/8/layout/default"/>
    <dgm:cxn modelId="{C9FF0463-E3FE-494C-B423-BFFA7381C41C}" type="presOf" srcId="{3686F472-DEDA-4142-82CA-5E3D47C344B6}" destId="{BBBB5C71-50D4-42B0-A022-7370BE54D9FE}" srcOrd="0" destOrd="0" presId="urn:microsoft.com/office/officeart/2005/8/layout/default"/>
    <dgm:cxn modelId="{90E3769A-3824-4A51-9F10-91E78182DE90}" srcId="{3686F472-DEDA-4142-82CA-5E3D47C344B6}" destId="{E1CD588A-B751-4F2D-8B20-66030B3AFAD5}" srcOrd="0" destOrd="0" parTransId="{83F8581E-0C82-4C94-8ABC-C67919A82ADE}" sibTransId="{7752B8B4-AF9B-46D4-89C0-D3D716315D59}"/>
    <dgm:cxn modelId="{0CCAFC8D-367E-484C-8628-7C83C08781A2}" type="presOf" srcId="{D0F45CB6-09E4-4229-B941-A79979DECDCD}" destId="{5C427283-0C95-43D6-B785-9B7DE5D5E7BB}" srcOrd="0" destOrd="0" presId="urn:microsoft.com/office/officeart/2005/8/layout/default"/>
    <dgm:cxn modelId="{C89A0B2C-BB39-4CAA-A2E8-DDE236F00B54}" srcId="{3686F472-DEDA-4142-82CA-5E3D47C344B6}" destId="{D7B5E8EE-3945-40B5-A380-F8028CC967FC}" srcOrd="8" destOrd="0" parTransId="{EABE7D94-43A3-4736-82A1-5798D420CC4E}" sibTransId="{C453DA5D-DA60-454D-A023-2816CEDCF4EE}"/>
    <dgm:cxn modelId="{7157BDA4-6168-47AA-B100-3F137C5094A4}" type="presOf" srcId="{8299A1DD-FCD8-4BFB-9E85-D8D3AB10CD43}" destId="{D6FDADA2-C252-4230-A343-290A7F65916A}" srcOrd="0" destOrd="0" presId="urn:microsoft.com/office/officeart/2005/8/layout/default"/>
    <dgm:cxn modelId="{F743B536-D35E-4DB1-BAA5-E5CF00827906}" srcId="{3686F472-DEDA-4142-82CA-5E3D47C344B6}" destId="{561E3F96-6B2A-4B9C-9B9D-6AAC0830DA05}" srcOrd="5" destOrd="0" parTransId="{3B970EBB-A051-4B50-A1B0-EAC48D882970}" sibTransId="{CFB7A794-8FA9-473E-BC01-4B9B0DD865BD}"/>
    <dgm:cxn modelId="{F248505D-3082-468E-9141-7C8F813D3954}" srcId="{3686F472-DEDA-4142-82CA-5E3D47C344B6}" destId="{7ADC66A3-C075-4431-B509-6687E7296538}" srcOrd="4" destOrd="0" parTransId="{AECD3713-99FB-4536-A78C-834B0D9B4B19}" sibTransId="{7F0ADC71-C73F-4FB6-9464-BB906E4CE663}"/>
    <dgm:cxn modelId="{BA7CDD7E-4CFF-40D2-BFDE-2393B89EBBD7}" type="presParOf" srcId="{BBBB5C71-50D4-42B0-A022-7370BE54D9FE}" destId="{F254D18B-4821-443B-BE92-F09416F1AE3F}" srcOrd="0" destOrd="0" presId="urn:microsoft.com/office/officeart/2005/8/layout/default"/>
    <dgm:cxn modelId="{D1B1877E-07AF-4990-9460-A842E891CC2C}" type="presParOf" srcId="{BBBB5C71-50D4-42B0-A022-7370BE54D9FE}" destId="{981ACBF1-8F5D-4B8D-9963-C9E8171ECC33}" srcOrd="1" destOrd="0" presId="urn:microsoft.com/office/officeart/2005/8/layout/default"/>
    <dgm:cxn modelId="{446CFBF1-CA1A-44EE-9105-5B869863E16A}" type="presParOf" srcId="{BBBB5C71-50D4-42B0-A022-7370BE54D9FE}" destId="{C5DAF06B-9CCD-4EA3-BCC6-FC1876AD72DC}" srcOrd="2" destOrd="0" presId="urn:microsoft.com/office/officeart/2005/8/layout/default"/>
    <dgm:cxn modelId="{0FD07EF4-E3B6-497B-84E8-F694EC6C25BE}" type="presParOf" srcId="{BBBB5C71-50D4-42B0-A022-7370BE54D9FE}" destId="{4130675C-58A6-4ECB-8BDE-6359FE1CA0F2}" srcOrd="3" destOrd="0" presId="urn:microsoft.com/office/officeart/2005/8/layout/default"/>
    <dgm:cxn modelId="{7C77E583-4ACA-422F-9FE9-711DDCF47CDD}" type="presParOf" srcId="{BBBB5C71-50D4-42B0-A022-7370BE54D9FE}" destId="{7E54A267-94C4-4576-8DC8-FAF9B8A2B6CF}" srcOrd="4" destOrd="0" presId="urn:microsoft.com/office/officeart/2005/8/layout/default"/>
    <dgm:cxn modelId="{CAC7DC49-C577-437E-AEFB-A67AFD10C6BD}" type="presParOf" srcId="{BBBB5C71-50D4-42B0-A022-7370BE54D9FE}" destId="{B899130C-8EE5-4C21-BD6A-1D1ECC3C6277}" srcOrd="5" destOrd="0" presId="urn:microsoft.com/office/officeart/2005/8/layout/default"/>
    <dgm:cxn modelId="{3D4830F4-1BF5-45DD-9B7D-B5FDEA61CE50}" type="presParOf" srcId="{BBBB5C71-50D4-42B0-A022-7370BE54D9FE}" destId="{5C427283-0C95-43D6-B785-9B7DE5D5E7BB}" srcOrd="6" destOrd="0" presId="urn:microsoft.com/office/officeart/2005/8/layout/default"/>
    <dgm:cxn modelId="{B23465E2-8D70-4223-A45A-3A3BC8874E75}" type="presParOf" srcId="{BBBB5C71-50D4-42B0-A022-7370BE54D9FE}" destId="{D854F208-05D2-43BA-9E8E-DB7A302E584C}" srcOrd="7" destOrd="0" presId="urn:microsoft.com/office/officeart/2005/8/layout/default"/>
    <dgm:cxn modelId="{7E0CBF71-8551-4832-8D06-9872B982FAAE}" type="presParOf" srcId="{BBBB5C71-50D4-42B0-A022-7370BE54D9FE}" destId="{5D8EBEEE-6644-4CC1-ADEC-AEF8C385470C}" srcOrd="8" destOrd="0" presId="urn:microsoft.com/office/officeart/2005/8/layout/default"/>
    <dgm:cxn modelId="{FD1C92EF-B877-4BB4-B05E-C767DAB6BCA2}" type="presParOf" srcId="{BBBB5C71-50D4-42B0-A022-7370BE54D9FE}" destId="{FA157ABD-39E6-432E-9B76-9B1CD2F79969}" srcOrd="9" destOrd="0" presId="urn:microsoft.com/office/officeart/2005/8/layout/default"/>
    <dgm:cxn modelId="{B8546AFD-8116-46E5-9189-A4CACF0C7C5A}" type="presParOf" srcId="{BBBB5C71-50D4-42B0-A022-7370BE54D9FE}" destId="{B8156F3A-E5DA-4483-956C-5AB1460EA31E}" srcOrd="10" destOrd="0" presId="urn:microsoft.com/office/officeart/2005/8/layout/default"/>
    <dgm:cxn modelId="{722A85D4-3BD6-4082-B1E6-224AB0568EEF}" type="presParOf" srcId="{BBBB5C71-50D4-42B0-A022-7370BE54D9FE}" destId="{CCB2D9C7-180F-4FDE-82D3-DB8BF712748C}" srcOrd="11" destOrd="0" presId="urn:microsoft.com/office/officeart/2005/8/layout/default"/>
    <dgm:cxn modelId="{15F9A3BE-B919-4A34-B787-B038E4C36439}" type="presParOf" srcId="{BBBB5C71-50D4-42B0-A022-7370BE54D9FE}" destId="{896BA13C-D410-42F6-B274-D09949562EA5}" srcOrd="12" destOrd="0" presId="urn:microsoft.com/office/officeart/2005/8/layout/default"/>
    <dgm:cxn modelId="{5EFAABBA-236A-44A9-AE4D-41037E5EF34A}" type="presParOf" srcId="{BBBB5C71-50D4-42B0-A022-7370BE54D9FE}" destId="{B5EA21B3-CB6D-4721-BDD9-A6963DC2506E}" srcOrd="13" destOrd="0" presId="urn:microsoft.com/office/officeart/2005/8/layout/default"/>
    <dgm:cxn modelId="{FC1A44E5-D347-4442-AC24-49FABD41C8D4}" type="presParOf" srcId="{BBBB5C71-50D4-42B0-A022-7370BE54D9FE}" destId="{D6FDADA2-C252-4230-A343-290A7F65916A}" srcOrd="14" destOrd="0" presId="urn:microsoft.com/office/officeart/2005/8/layout/default"/>
    <dgm:cxn modelId="{50606883-9B93-44FA-B5D4-A84CFE8A12CE}" type="presParOf" srcId="{BBBB5C71-50D4-42B0-A022-7370BE54D9FE}" destId="{805C1882-6A24-48DB-9428-BBFDFD7EBB97}" srcOrd="15" destOrd="0" presId="urn:microsoft.com/office/officeart/2005/8/layout/default"/>
    <dgm:cxn modelId="{D30690B0-CCA3-4AB6-B8BA-A1D0757D56FB}" type="presParOf" srcId="{BBBB5C71-50D4-42B0-A022-7370BE54D9FE}" destId="{90130174-489D-4020-AF80-4B6FE45D82E7}" srcOrd="16"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FE3778-4E19-4113-A996-48A793EE8E6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3559545-9315-4562-A6FF-83154AA3F223}">
      <dgm:prSet/>
      <dgm:spPr>
        <a:solidFill>
          <a:schemeClr val="accent5">
            <a:lumMod val="60000"/>
            <a:lumOff val="40000"/>
          </a:schemeClr>
        </a:solidFill>
      </dgm:spPr>
      <dgm:t>
        <a:bodyPr/>
        <a:lstStyle/>
        <a:p>
          <a:pPr algn="ctr" rtl="0"/>
          <a:r>
            <a:rPr lang="en-IN" b="0" dirty="0" smtClean="0"/>
            <a:t>Advanced Technology</a:t>
          </a:r>
          <a:endParaRPr lang="en-IN" b="0" dirty="0"/>
        </a:p>
      </dgm:t>
    </dgm:pt>
    <dgm:pt modelId="{563318EA-309D-4048-B89F-D6EC121745EA}" type="parTrans" cxnId="{EE50630B-C9DB-4CB8-A2E0-7063270B9D92}">
      <dgm:prSet/>
      <dgm:spPr/>
      <dgm:t>
        <a:bodyPr/>
        <a:lstStyle/>
        <a:p>
          <a:endParaRPr lang="en-IN"/>
        </a:p>
      </dgm:t>
    </dgm:pt>
    <dgm:pt modelId="{B9426D21-3476-4068-8CB7-8C4D49812FD1}" type="sibTrans" cxnId="{EE50630B-C9DB-4CB8-A2E0-7063270B9D92}">
      <dgm:prSet/>
      <dgm:spPr/>
      <dgm:t>
        <a:bodyPr/>
        <a:lstStyle/>
        <a:p>
          <a:endParaRPr lang="en-IN"/>
        </a:p>
      </dgm:t>
    </dgm:pt>
    <dgm:pt modelId="{3021C650-6EA9-4788-9EA0-CBA9DB6C811B}" type="pres">
      <dgm:prSet presAssocID="{FAFE3778-4E19-4113-A996-48A793EE8E66}" presName="linear" presStyleCnt="0">
        <dgm:presLayoutVars>
          <dgm:animLvl val="lvl"/>
          <dgm:resizeHandles val="exact"/>
        </dgm:presLayoutVars>
      </dgm:prSet>
      <dgm:spPr/>
    </dgm:pt>
    <dgm:pt modelId="{2431EE2D-4CD5-4CB4-A876-EA2AB1CFFE73}" type="pres">
      <dgm:prSet presAssocID="{23559545-9315-4562-A6FF-83154AA3F223}" presName="parentText" presStyleLbl="node1" presStyleIdx="0" presStyleCnt="1">
        <dgm:presLayoutVars>
          <dgm:chMax val="0"/>
          <dgm:bulletEnabled val="1"/>
        </dgm:presLayoutVars>
      </dgm:prSet>
      <dgm:spPr/>
      <dgm:t>
        <a:bodyPr/>
        <a:lstStyle/>
        <a:p>
          <a:endParaRPr lang="en-IN"/>
        </a:p>
      </dgm:t>
    </dgm:pt>
  </dgm:ptLst>
  <dgm:cxnLst>
    <dgm:cxn modelId="{EE50630B-C9DB-4CB8-A2E0-7063270B9D92}" srcId="{FAFE3778-4E19-4113-A996-48A793EE8E66}" destId="{23559545-9315-4562-A6FF-83154AA3F223}" srcOrd="0" destOrd="0" parTransId="{563318EA-309D-4048-B89F-D6EC121745EA}" sibTransId="{B9426D21-3476-4068-8CB7-8C4D49812FD1}"/>
    <dgm:cxn modelId="{804F0550-23A0-4ADC-BB8B-EDCA9AF1293B}" type="presOf" srcId="{FAFE3778-4E19-4113-A996-48A793EE8E66}" destId="{3021C650-6EA9-4788-9EA0-CBA9DB6C811B}" srcOrd="0" destOrd="0" presId="urn:microsoft.com/office/officeart/2005/8/layout/vList2"/>
    <dgm:cxn modelId="{B67F7757-5DE9-4484-B354-489E64798AA8}" type="presOf" srcId="{23559545-9315-4562-A6FF-83154AA3F223}" destId="{2431EE2D-4CD5-4CB4-A876-EA2AB1CFFE73}" srcOrd="0" destOrd="0" presId="urn:microsoft.com/office/officeart/2005/8/layout/vList2"/>
    <dgm:cxn modelId="{AA07F9EC-A22A-424A-92BC-C4208F8F1B90}" type="presParOf" srcId="{3021C650-6EA9-4788-9EA0-CBA9DB6C811B}" destId="{2431EE2D-4CD5-4CB4-A876-EA2AB1CFFE7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4E31F0-31F0-4632-8FD5-F85F892C9CE8}"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IN"/>
        </a:p>
      </dgm:t>
    </dgm:pt>
    <dgm:pt modelId="{346F4AEB-6966-469E-A769-422CE29D620C}">
      <dgm:prSet/>
      <dgm:spPr>
        <a:solidFill>
          <a:schemeClr val="accent4">
            <a:lumMod val="75000"/>
          </a:schemeClr>
        </a:solidFill>
      </dgm:spPr>
      <dgm:t>
        <a:bodyPr/>
        <a:lstStyle/>
        <a:p>
          <a:pPr rtl="0"/>
          <a:r>
            <a:rPr lang="en-IN" b="1" dirty="0" smtClean="0"/>
            <a:t>Biochemical computers</a:t>
          </a:r>
          <a:endParaRPr lang="en-IN" dirty="0"/>
        </a:p>
      </dgm:t>
    </dgm:pt>
    <dgm:pt modelId="{7E600E20-2673-47CA-8E66-10331668543E}" type="parTrans" cxnId="{2FECDA4D-692C-4725-AF72-D3A6E4FD2E7E}">
      <dgm:prSet/>
      <dgm:spPr/>
      <dgm:t>
        <a:bodyPr/>
        <a:lstStyle/>
        <a:p>
          <a:endParaRPr lang="en-IN"/>
        </a:p>
      </dgm:t>
    </dgm:pt>
    <dgm:pt modelId="{A2AD998D-1F30-402F-805B-B444078E7495}" type="sibTrans" cxnId="{2FECDA4D-692C-4725-AF72-D3A6E4FD2E7E}">
      <dgm:prSet/>
      <dgm:spPr/>
      <dgm:t>
        <a:bodyPr/>
        <a:lstStyle/>
        <a:p>
          <a:endParaRPr lang="en-IN"/>
        </a:p>
      </dgm:t>
    </dgm:pt>
    <dgm:pt modelId="{2B6ED25F-C7A0-4AFA-A817-41B17412DCD9}">
      <dgm:prSet custT="1"/>
      <dgm:spPr/>
      <dgm:t>
        <a:bodyPr/>
        <a:lstStyle/>
        <a:p>
          <a:pPr rtl="0"/>
          <a:r>
            <a:rPr lang="en-IN" sz="1400" dirty="0" smtClean="0">
              <a:solidFill>
                <a:schemeClr val="accent4">
                  <a:lumMod val="75000"/>
                </a:schemeClr>
              </a:solidFill>
            </a:rPr>
            <a:t>Biochemical computers use the immense variety of feedback loops that are characteristic of biological </a:t>
          </a:r>
          <a:r>
            <a:rPr lang="en-IN" sz="1400" dirty="0" smtClean="0">
              <a:solidFill>
                <a:schemeClr val="accent4">
                  <a:lumMod val="75000"/>
                </a:schemeClr>
              </a:solidFill>
              <a:hlinkClick xmlns:r="http://schemas.openxmlformats.org/officeDocument/2006/relationships" r:id="rId1"/>
            </a:rPr>
            <a:t>chemical reactions</a:t>
          </a:r>
          <a:r>
            <a:rPr lang="en-IN" sz="1400" dirty="0" smtClean="0">
              <a:solidFill>
                <a:schemeClr val="accent4">
                  <a:lumMod val="75000"/>
                </a:schemeClr>
              </a:solidFill>
            </a:rPr>
            <a:t> in order to achieve computational functionality</a:t>
          </a:r>
          <a:endParaRPr lang="en-IN" sz="1400" dirty="0">
            <a:solidFill>
              <a:schemeClr val="accent4">
                <a:lumMod val="75000"/>
              </a:schemeClr>
            </a:solidFill>
          </a:endParaRPr>
        </a:p>
      </dgm:t>
    </dgm:pt>
    <dgm:pt modelId="{EF215B27-E570-4DDF-BD56-BAE8B2C16972}" type="parTrans" cxnId="{8F6635EA-8969-4D7D-BB24-4930F580F584}">
      <dgm:prSet/>
      <dgm:spPr/>
      <dgm:t>
        <a:bodyPr/>
        <a:lstStyle/>
        <a:p>
          <a:endParaRPr lang="en-IN"/>
        </a:p>
      </dgm:t>
    </dgm:pt>
    <dgm:pt modelId="{1B90EE18-EBC7-4371-AEC9-D0DD0D6708D4}" type="sibTrans" cxnId="{8F6635EA-8969-4D7D-BB24-4930F580F584}">
      <dgm:prSet/>
      <dgm:spPr/>
      <dgm:t>
        <a:bodyPr/>
        <a:lstStyle/>
        <a:p>
          <a:endParaRPr lang="en-IN"/>
        </a:p>
      </dgm:t>
    </dgm:pt>
    <dgm:pt modelId="{9243A1BB-9B47-4A73-85D3-CE4313087540}">
      <dgm:prSet/>
      <dgm:spPr>
        <a:solidFill>
          <a:schemeClr val="accent4">
            <a:lumMod val="75000"/>
          </a:schemeClr>
        </a:solidFill>
      </dgm:spPr>
      <dgm:t>
        <a:bodyPr/>
        <a:lstStyle/>
        <a:p>
          <a:pPr rtl="0"/>
          <a:r>
            <a:rPr lang="en-IN" b="1" dirty="0" smtClean="0"/>
            <a:t>Biomechanical computers</a:t>
          </a:r>
          <a:endParaRPr lang="en-IN" dirty="0"/>
        </a:p>
      </dgm:t>
    </dgm:pt>
    <dgm:pt modelId="{4C3DE97D-E9E1-4818-A40B-5CF435B0357D}" type="parTrans" cxnId="{0AB5A674-5180-482A-BEE6-DF39EE7C0228}">
      <dgm:prSet/>
      <dgm:spPr/>
      <dgm:t>
        <a:bodyPr/>
        <a:lstStyle/>
        <a:p>
          <a:endParaRPr lang="en-IN"/>
        </a:p>
      </dgm:t>
    </dgm:pt>
    <dgm:pt modelId="{8E3C843E-9A83-48F6-8197-A140D412BC23}" type="sibTrans" cxnId="{0AB5A674-5180-482A-BEE6-DF39EE7C0228}">
      <dgm:prSet/>
      <dgm:spPr/>
      <dgm:t>
        <a:bodyPr/>
        <a:lstStyle/>
        <a:p>
          <a:endParaRPr lang="en-IN"/>
        </a:p>
      </dgm:t>
    </dgm:pt>
    <dgm:pt modelId="{7EEEBA82-CACC-4DC7-87FE-DDEF2D9749E6}">
      <dgm:prSet custT="1"/>
      <dgm:spPr/>
      <dgm:t>
        <a:bodyPr/>
        <a:lstStyle/>
        <a:p>
          <a:pPr rtl="0"/>
          <a:r>
            <a:rPr lang="en-IN" sz="1600" dirty="0" smtClean="0">
              <a:solidFill>
                <a:schemeClr val="accent4">
                  <a:lumMod val="75000"/>
                </a:schemeClr>
              </a:solidFill>
            </a:rPr>
            <a:t>the </a:t>
          </a:r>
          <a:r>
            <a:rPr lang="en-IN" sz="1600" dirty="0" smtClean="0">
              <a:solidFill>
                <a:schemeClr val="accent4">
                  <a:lumMod val="75000"/>
                </a:schemeClr>
              </a:solidFill>
              <a:hlinkClick xmlns:r="http://schemas.openxmlformats.org/officeDocument/2006/relationships" r:id="rId2"/>
            </a:rPr>
            <a:t>mechanical</a:t>
          </a:r>
          <a:r>
            <a:rPr lang="en-IN" sz="1600" dirty="0" smtClean="0">
              <a:solidFill>
                <a:schemeClr val="accent4">
                  <a:lumMod val="75000"/>
                </a:schemeClr>
              </a:solidFill>
            </a:rPr>
            <a:t> shape of a specific molecule or set of molecules under a set of initial conditions serves as the output</a:t>
          </a:r>
          <a:endParaRPr lang="en-IN" sz="800" dirty="0">
            <a:solidFill>
              <a:schemeClr val="accent4">
                <a:lumMod val="75000"/>
              </a:schemeClr>
            </a:solidFill>
          </a:endParaRPr>
        </a:p>
      </dgm:t>
    </dgm:pt>
    <dgm:pt modelId="{375EA236-9138-4510-B54C-50EF4938D13F}" type="parTrans" cxnId="{D04E1A2D-6AE2-4DE5-8318-8A4464F59427}">
      <dgm:prSet/>
      <dgm:spPr/>
      <dgm:t>
        <a:bodyPr/>
        <a:lstStyle/>
        <a:p>
          <a:endParaRPr lang="en-IN"/>
        </a:p>
      </dgm:t>
    </dgm:pt>
    <dgm:pt modelId="{A4E12668-465A-48F1-8F4D-48F2C8512DE0}" type="sibTrans" cxnId="{D04E1A2D-6AE2-4DE5-8318-8A4464F59427}">
      <dgm:prSet/>
      <dgm:spPr/>
      <dgm:t>
        <a:bodyPr/>
        <a:lstStyle/>
        <a:p>
          <a:endParaRPr lang="en-IN"/>
        </a:p>
      </dgm:t>
    </dgm:pt>
    <dgm:pt modelId="{5E85458D-9E99-4F62-93C4-75B6C0E65E37}">
      <dgm:prSet/>
      <dgm:spPr>
        <a:solidFill>
          <a:schemeClr val="accent4">
            <a:lumMod val="75000"/>
          </a:schemeClr>
        </a:solidFill>
      </dgm:spPr>
      <dgm:t>
        <a:bodyPr/>
        <a:lstStyle/>
        <a:p>
          <a:pPr rtl="0"/>
          <a:r>
            <a:rPr lang="en-IN" b="1" dirty="0" smtClean="0"/>
            <a:t>Bioelectronic computers</a:t>
          </a:r>
          <a:endParaRPr lang="en-IN" dirty="0"/>
        </a:p>
      </dgm:t>
    </dgm:pt>
    <dgm:pt modelId="{16BC4BC8-93E2-4CD4-9826-1C0B9B5727E0}" type="parTrans" cxnId="{F7FD241F-C9C2-46FB-B814-926E89E223B2}">
      <dgm:prSet/>
      <dgm:spPr/>
      <dgm:t>
        <a:bodyPr/>
        <a:lstStyle/>
        <a:p>
          <a:endParaRPr lang="en-IN"/>
        </a:p>
      </dgm:t>
    </dgm:pt>
    <dgm:pt modelId="{D0DB0899-4B4C-4540-B67D-3CD8094FFA57}" type="sibTrans" cxnId="{F7FD241F-C9C2-46FB-B814-926E89E223B2}">
      <dgm:prSet/>
      <dgm:spPr/>
      <dgm:t>
        <a:bodyPr/>
        <a:lstStyle/>
        <a:p>
          <a:endParaRPr lang="en-IN"/>
        </a:p>
      </dgm:t>
    </dgm:pt>
    <dgm:pt modelId="{993DBC0F-CC49-4872-B0A7-667BFF3AF1C7}">
      <dgm:prSet custT="1"/>
      <dgm:spPr/>
      <dgm:t>
        <a:bodyPr/>
        <a:lstStyle/>
        <a:p>
          <a:pPr rtl="0"/>
          <a:r>
            <a:rPr lang="en-IN" sz="1200" dirty="0" smtClean="0">
              <a:solidFill>
                <a:schemeClr val="accent4">
                  <a:lumMod val="75000"/>
                </a:schemeClr>
              </a:solidFill>
            </a:rPr>
            <a:t> </a:t>
          </a:r>
          <a:r>
            <a:rPr lang="en-IN" sz="1400" dirty="0" smtClean="0">
              <a:solidFill>
                <a:schemeClr val="accent4">
                  <a:lumMod val="75000"/>
                </a:schemeClr>
              </a:solidFill>
            </a:rPr>
            <a:t>measured output is the nature of the </a:t>
          </a:r>
          <a:r>
            <a:rPr lang="en-IN" sz="1400" dirty="0" smtClean="0">
              <a:solidFill>
                <a:schemeClr val="accent4">
                  <a:lumMod val="75000"/>
                </a:schemeClr>
              </a:solidFill>
              <a:hlinkClick xmlns:r="http://schemas.openxmlformats.org/officeDocument/2006/relationships" r:id="rId3"/>
            </a:rPr>
            <a:t>electrical conductivity</a:t>
          </a:r>
          <a:r>
            <a:rPr lang="en-IN" sz="1400" dirty="0" smtClean="0">
              <a:solidFill>
                <a:schemeClr val="accent4">
                  <a:lumMod val="75000"/>
                </a:schemeClr>
              </a:solidFill>
            </a:rPr>
            <a:t> that is observed in the </a:t>
          </a:r>
          <a:r>
            <a:rPr lang="en-IN" sz="1400" dirty="0" err="1" smtClean="0">
              <a:solidFill>
                <a:schemeClr val="accent4">
                  <a:lumMod val="75000"/>
                </a:schemeClr>
              </a:solidFill>
            </a:rPr>
            <a:t>bioelectronic</a:t>
          </a:r>
          <a:r>
            <a:rPr lang="en-IN" sz="1400" dirty="0" smtClean="0">
              <a:solidFill>
                <a:schemeClr val="accent4">
                  <a:lumMod val="75000"/>
                </a:schemeClr>
              </a:solidFill>
            </a:rPr>
            <a:t> computer. This output comprises specifically designed </a:t>
          </a:r>
          <a:r>
            <a:rPr lang="en-IN" sz="1400" dirty="0" err="1" smtClean="0">
              <a:solidFill>
                <a:schemeClr val="accent4">
                  <a:lumMod val="75000"/>
                </a:schemeClr>
              </a:solidFill>
            </a:rPr>
            <a:t>biomolecules</a:t>
          </a:r>
          <a:r>
            <a:rPr lang="en-IN" sz="1400" dirty="0" smtClean="0">
              <a:solidFill>
                <a:schemeClr val="accent4">
                  <a:lumMod val="75000"/>
                </a:schemeClr>
              </a:solidFill>
            </a:rPr>
            <a:t> that conduct </a:t>
          </a:r>
          <a:r>
            <a:rPr lang="en-IN" sz="1400" dirty="0" smtClean="0">
              <a:solidFill>
                <a:schemeClr val="accent4">
                  <a:lumMod val="75000"/>
                </a:schemeClr>
              </a:solidFill>
              <a:hlinkClick xmlns:r="http://schemas.openxmlformats.org/officeDocument/2006/relationships" r:id="rId4"/>
            </a:rPr>
            <a:t>electricity</a:t>
          </a:r>
          <a:r>
            <a:rPr lang="en-IN" sz="1400" dirty="0" smtClean="0">
              <a:solidFill>
                <a:schemeClr val="accent4">
                  <a:lumMod val="75000"/>
                </a:schemeClr>
              </a:solidFill>
            </a:rPr>
            <a:t> in highly specific manners based upon the initial conditions that serve as the input of the </a:t>
          </a:r>
          <a:r>
            <a:rPr lang="en-IN" sz="1400" dirty="0" err="1" smtClean="0">
              <a:solidFill>
                <a:schemeClr val="accent4">
                  <a:lumMod val="75000"/>
                </a:schemeClr>
              </a:solidFill>
            </a:rPr>
            <a:t>bioelectronic</a:t>
          </a:r>
          <a:r>
            <a:rPr lang="en-IN" sz="1400" dirty="0" smtClean="0">
              <a:solidFill>
                <a:schemeClr val="accent4">
                  <a:lumMod val="75000"/>
                </a:schemeClr>
              </a:solidFill>
            </a:rPr>
            <a:t> system</a:t>
          </a:r>
          <a:r>
            <a:rPr lang="en-IN" sz="1200" dirty="0" smtClean="0">
              <a:solidFill>
                <a:schemeClr val="accent4">
                  <a:lumMod val="75000"/>
                </a:schemeClr>
              </a:solidFill>
            </a:rPr>
            <a:t>.</a:t>
          </a:r>
          <a:endParaRPr lang="en-IN" sz="1100" dirty="0">
            <a:solidFill>
              <a:schemeClr val="accent4">
                <a:lumMod val="75000"/>
              </a:schemeClr>
            </a:solidFill>
          </a:endParaRPr>
        </a:p>
      </dgm:t>
    </dgm:pt>
    <dgm:pt modelId="{A7F28ABD-A85F-47F2-B115-961ABC4B8C40}" type="parTrans" cxnId="{234B386D-D46C-4494-AE8C-D087888AA46B}">
      <dgm:prSet/>
      <dgm:spPr/>
      <dgm:t>
        <a:bodyPr/>
        <a:lstStyle/>
        <a:p>
          <a:endParaRPr lang="en-IN"/>
        </a:p>
      </dgm:t>
    </dgm:pt>
    <dgm:pt modelId="{B8FC41B3-62B9-410B-AEF4-448924C8B9AB}" type="sibTrans" cxnId="{234B386D-D46C-4494-AE8C-D087888AA46B}">
      <dgm:prSet/>
      <dgm:spPr/>
      <dgm:t>
        <a:bodyPr/>
        <a:lstStyle/>
        <a:p>
          <a:endParaRPr lang="en-IN"/>
        </a:p>
      </dgm:t>
    </dgm:pt>
    <dgm:pt modelId="{E28AD650-A1B6-4C38-9C5F-79DB05CABACA}" type="pres">
      <dgm:prSet presAssocID="{C84E31F0-31F0-4632-8FD5-F85F892C9CE8}" presName="Name0" presStyleCnt="0">
        <dgm:presLayoutVars>
          <dgm:chPref val="3"/>
          <dgm:dir/>
          <dgm:animLvl val="lvl"/>
          <dgm:resizeHandles/>
        </dgm:presLayoutVars>
      </dgm:prSet>
      <dgm:spPr/>
      <dgm:t>
        <a:bodyPr/>
        <a:lstStyle/>
        <a:p>
          <a:endParaRPr lang="en-IN"/>
        </a:p>
      </dgm:t>
    </dgm:pt>
    <dgm:pt modelId="{75BE4DB9-2B18-4B1B-B96F-34208A7ADA00}" type="pres">
      <dgm:prSet presAssocID="{346F4AEB-6966-469E-A769-422CE29D620C}" presName="horFlow" presStyleCnt="0"/>
      <dgm:spPr/>
    </dgm:pt>
    <dgm:pt modelId="{16782F7F-E7F3-4705-9A95-52B4B215DB54}" type="pres">
      <dgm:prSet presAssocID="{346F4AEB-6966-469E-A769-422CE29D620C}" presName="bigChev" presStyleLbl="node1" presStyleIdx="0" presStyleCnt="3" custScaleY="125562"/>
      <dgm:spPr/>
      <dgm:t>
        <a:bodyPr/>
        <a:lstStyle/>
        <a:p>
          <a:endParaRPr lang="en-IN"/>
        </a:p>
      </dgm:t>
    </dgm:pt>
    <dgm:pt modelId="{3D9793C3-19F6-4FA9-BA45-31133065089E}" type="pres">
      <dgm:prSet presAssocID="{EF215B27-E570-4DDF-BD56-BAE8B2C16972}" presName="parTrans" presStyleCnt="0"/>
      <dgm:spPr/>
    </dgm:pt>
    <dgm:pt modelId="{BEAC0D36-18B5-4975-BDAA-E51C8291BC58}" type="pres">
      <dgm:prSet presAssocID="{2B6ED25F-C7A0-4AFA-A817-41B17412DCD9}" presName="node" presStyleLbl="alignAccFollowNode1" presStyleIdx="0" presStyleCnt="3" custScaleX="140863" custScaleY="142196">
        <dgm:presLayoutVars>
          <dgm:bulletEnabled val="1"/>
        </dgm:presLayoutVars>
      </dgm:prSet>
      <dgm:spPr/>
      <dgm:t>
        <a:bodyPr/>
        <a:lstStyle/>
        <a:p>
          <a:endParaRPr lang="en-IN"/>
        </a:p>
      </dgm:t>
    </dgm:pt>
    <dgm:pt modelId="{32F63FE1-103E-41E1-829A-F3033256A9FC}" type="pres">
      <dgm:prSet presAssocID="{346F4AEB-6966-469E-A769-422CE29D620C}" presName="vSp" presStyleCnt="0"/>
      <dgm:spPr/>
    </dgm:pt>
    <dgm:pt modelId="{DC5595B0-CCE1-4369-9E66-9ACD482E325A}" type="pres">
      <dgm:prSet presAssocID="{9243A1BB-9B47-4A73-85D3-CE4313087540}" presName="horFlow" presStyleCnt="0"/>
      <dgm:spPr/>
    </dgm:pt>
    <dgm:pt modelId="{3A7662C7-12AF-4518-A6FA-225F72483BE4}" type="pres">
      <dgm:prSet presAssocID="{9243A1BB-9B47-4A73-85D3-CE4313087540}" presName="bigChev" presStyleLbl="node1" presStyleIdx="1" presStyleCnt="3" custScaleX="111820" custScaleY="112307"/>
      <dgm:spPr/>
      <dgm:t>
        <a:bodyPr/>
        <a:lstStyle/>
        <a:p>
          <a:endParaRPr lang="en-IN"/>
        </a:p>
      </dgm:t>
    </dgm:pt>
    <dgm:pt modelId="{8DF51FAD-E578-4E36-991F-EA0722EF6056}" type="pres">
      <dgm:prSet presAssocID="{375EA236-9138-4510-B54C-50EF4938D13F}" presName="parTrans" presStyleCnt="0"/>
      <dgm:spPr/>
    </dgm:pt>
    <dgm:pt modelId="{2E94C18C-5CFB-4D01-8422-D6AD246961A1}" type="pres">
      <dgm:prSet presAssocID="{7EEEBA82-CACC-4DC7-87FE-DDEF2D9749E6}" presName="node" presStyleLbl="alignAccFollowNode1" presStyleIdx="1" presStyleCnt="3" custScaleX="150461" custScaleY="136298">
        <dgm:presLayoutVars>
          <dgm:bulletEnabled val="1"/>
        </dgm:presLayoutVars>
      </dgm:prSet>
      <dgm:spPr/>
      <dgm:t>
        <a:bodyPr/>
        <a:lstStyle/>
        <a:p>
          <a:endParaRPr lang="en-IN"/>
        </a:p>
      </dgm:t>
    </dgm:pt>
    <dgm:pt modelId="{7848A6F2-4755-4295-9003-C3C858111278}" type="pres">
      <dgm:prSet presAssocID="{9243A1BB-9B47-4A73-85D3-CE4313087540}" presName="vSp" presStyleCnt="0"/>
      <dgm:spPr/>
    </dgm:pt>
    <dgm:pt modelId="{97381CB4-4AB7-4089-BCB4-5BA7AA179BA2}" type="pres">
      <dgm:prSet presAssocID="{5E85458D-9E99-4F62-93C4-75B6C0E65E37}" presName="horFlow" presStyleCnt="0"/>
      <dgm:spPr/>
    </dgm:pt>
    <dgm:pt modelId="{85FC1264-AF19-4B06-B174-969868A2C4AB}" type="pres">
      <dgm:prSet presAssocID="{5E85458D-9E99-4F62-93C4-75B6C0E65E37}" presName="bigChev" presStyleLbl="node1" presStyleIdx="2" presStyleCnt="3" custScaleX="112645" custScaleY="133866"/>
      <dgm:spPr/>
      <dgm:t>
        <a:bodyPr/>
        <a:lstStyle/>
        <a:p>
          <a:endParaRPr lang="en-IN"/>
        </a:p>
      </dgm:t>
    </dgm:pt>
    <dgm:pt modelId="{6B886DEE-E126-47B9-AFD7-2209AE05B258}" type="pres">
      <dgm:prSet presAssocID="{A7F28ABD-A85F-47F2-B115-961ABC4B8C40}" presName="parTrans" presStyleCnt="0"/>
      <dgm:spPr/>
    </dgm:pt>
    <dgm:pt modelId="{E33E7BB7-53B6-4DD4-BC4B-0067AC08FF00}" type="pres">
      <dgm:prSet presAssocID="{993DBC0F-CC49-4872-B0A7-667BFF3AF1C7}" presName="node" presStyleLbl="alignAccFollowNode1" presStyleIdx="2" presStyleCnt="3" custScaleX="175251" custScaleY="167134" custLinFactNeighborX="27750" custLinFactNeighborY="2855">
        <dgm:presLayoutVars>
          <dgm:bulletEnabled val="1"/>
        </dgm:presLayoutVars>
      </dgm:prSet>
      <dgm:spPr/>
      <dgm:t>
        <a:bodyPr/>
        <a:lstStyle/>
        <a:p>
          <a:endParaRPr lang="en-IN"/>
        </a:p>
      </dgm:t>
    </dgm:pt>
  </dgm:ptLst>
  <dgm:cxnLst>
    <dgm:cxn modelId="{F7FD241F-C9C2-46FB-B814-926E89E223B2}" srcId="{C84E31F0-31F0-4632-8FD5-F85F892C9CE8}" destId="{5E85458D-9E99-4F62-93C4-75B6C0E65E37}" srcOrd="2" destOrd="0" parTransId="{16BC4BC8-93E2-4CD4-9826-1C0B9B5727E0}" sibTransId="{D0DB0899-4B4C-4540-B67D-3CD8094FFA57}"/>
    <dgm:cxn modelId="{D04E1A2D-6AE2-4DE5-8318-8A4464F59427}" srcId="{9243A1BB-9B47-4A73-85D3-CE4313087540}" destId="{7EEEBA82-CACC-4DC7-87FE-DDEF2D9749E6}" srcOrd="0" destOrd="0" parTransId="{375EA236-9138-4510-B54C-50EF4938D13F}" sibTransId="{A4E12668-465A-48F1-8F4D-48F2C8512DE0}"/>
    <dgm:cxn modelId="{FF3AAA87-936F-40BC-B873-7C92D0332297}" type="presOf" srcId="{993DBC0F-CC49-4872-B0A7-667BFF3AF1C7}" destId="{E33E7BB7-53B6-4DD4-BC4B-0067AC08FF00}" srcOrd="0" destOrd="0" presId="urn:microsoft.com/office/officeart/2005/8/layout/lProcess3"/>
    <dgm:cxn modelId="{0AB5A674-5180-482A-BEE6-DF39EE7C0228}" srcId="{C84E31F0-31F0-4632-8FD5-F85F892C9CE8}" destId="{9243A1BB-9B47-4A73-85D3-CE4313087540}" srcOrd="1" destOrd="0" parTransId="{4C3DE97D-E9E1-4818-A40B-5CF435B0357D}" sibTransId="{8E3C843E-9A83-48F6-8197-A140D412BC23}"/>
    <dgm:cxn modelId="{2FECDA4D-692C-4725-AF72-D3A6E4FD2E7E}" srcId="{C84E31F0-31F0-4632-8FD5-F85F892C9CE8}" destId="{346F4AEB-6966-469E-A769-422CE29D620C}" srcOrd="0" destOrd="0" parTransId="{7E600E20-2673-47CA-8E66-10331668543E}" sibTransId="{A2AD998D-1F30-402F-805B-B444078E7495}"/>
    <dgm:cxn modelId="{444E8BCE-B2C2-434A-B185-1983DB2EC7FA}" type="presOf" srcId="{7EEEBA82-CACC-4DC7-87FE-DDEF2D9749E6}" destId="{2E94C18C-5CFB-4D01-8422-D6AD246961A1}" srcOrd="0" destOrd="0" presId="urn:microsoft.com/office/officeart/2005/8/layout/lProcess3"/>
    <dgm:cxn modelId="{234B386D-D46C-4494-AE8C-D087888AA46B}" srcId="{5E85458D-9E99-4F62-93C4-75B6C0E65E37}" destId="{993DBC0F-CC49-4872-B0A7-667BFF3AF1C7}" srcOrd="0" destOrd="0" parTransId="{A7F28ABD-A85F-47F2-B115-961ABC4B8C40}" sibTransId="{B8FC41B3-62B9-410B-AEF4-448924C8B9AB}"/>
    <dgm:cxn modelId="{03A0BB17-5ECA-41DC-88D5-BD537F822F63}" type="presOf" srcId="{346F4AEB-6966-469E-A769-422CE29D620C}" destId="{16782F7F-E7F3-4705-9A95-52B4B215DB54}" srcOrd="0" destOrd="0" presId="urn:microsoft.com/office/officeart/2005/8/layout/lProcess3"/>
    <dgm:cxn modelId="{D65F891D-C698-408D-9EAA-BBCE14BE586D}" type="presOf" srcId="{C84E31F0-31F0-4632-8FD5-F85F892C9CE8}" destId="{E28AD650-A1B6-4C38-9C5F-79DB05CABACA}" srcOrd="0" destOrd="0" presId="urn:microsoft.com/office/officeart/2005/8/layout/lProcess3"/>
    <dgm:cxn modelId="{E5AB8F0A-D9DC-4342-A67D-3D9785520A54}" type="presOf" srcId="{2B6ED25F-C7A0-4AFA-A817-41B17412DCD9}" destId="{BEAC0D36-18B5-4975-BDAA-E51C8291BC58}" srcOrd="0" destOrd="0" presId="urn:microsoft.com/office/officeart/2005/8/layout/lProcess3"/>
    <dgm:cxn modelId="{8F6635EA-8969-4D7D-BB24-4930F580F584}" srcId="{346F4AEB-6966-469E-A769-422CE29D620C}" destId="{2B6ED25F-C7A0-4AFA-A817-41B17412DCD9}" srcOrd="0" destOrd="0" parTransId="{EF215B27-E570-4DDF-BD56-BAE8B2C16972}" sibTransId="{1B90EE18-EBC7-4371-AEC9-D0DD0D6708D4}"/>
    <dgm:cxn modelId="{09A0A4EE-552F-4BEF-B2EB-3551CD18313E}" type="presOf" srcId="{5E85458D-9E99-4F62-93C4-75B6C0E65E37}" destId="{85FC1264-AF19-4B06-B174-969868A2C4AB}" srcOrd="0" destOrd="0" presId="urn:microsoft.com/office/officeart/2005/8/layout/lProcess3"/>
    <dgm:cxn modelId="{F1D16011-6C73-4071-8D3C-232D47B4DB90}" type="presOf" srcId="{9243A1BB-9B47-4A73-85D3-CE4313087540}" destId="{3A7662C7-12AF-4518-A6FA-225F72483BE4}" srcOrd="0" destOrd="0" presId="urn:microsoft.com/office/officeart/2005/8/layout/lProcess3"/>
    <dgm:cxn modelId="{0DC3C527-67E9-4CA8-AD1D-CAB7D476D2CB}" type="presParOf" srcId="{E28AD650-A1B6-4C38-9C5F-79DB05CABACA}" destId="{75BE4DB9-2B18-4B1B-B96F-34208A7ADA00}" srcOrd="0" destOrd="0" presId="urn:microsoft.com/office/officeart/2005/8/layout/lProcess3"/>
    <dgm:cxn modelId="{504EA562-9C06-47B9-A926-223282DE1FAD}" type="presParOf" srcId="{75BE4DB9-2B18-4B1B-B96F-34208A7ADA00}" destId="{16782F7F-E7F3-4705-9A95-52B4B215DB54}" srcOrd="0" destOrd="0" presId="urn:microsoft.com/office/officeart/2005/8/layout/lProcess3"/>
    <dgm:cxn modelId="{756465EF-A67C-4F58-9CD4-2CC874B73F93}" type="presParOf" srcId="{75BE4DB9-2B18-4B1B-B96F-34208A7ADA00}" destId="{3D9793C3-19F6-4FA9-BA45-31133065089E}" srcOrd="1" destOrd="0" presId="urn:microsoft.com/office/officeart/2005/8/layout/lProcess3"/>
    <dgm:cxn modelId="{A47FBF4F-3B82-4840-8E44-75158B465456}" type="presParOf" srcId="{75BE4DB9-2B18-4B1B-B96F-34208A7ADA00}" destId="{BEAC0D36-18B5-4975-BDAA-E51C8291BC58}" srcOrd="2" destOrd="0" presId="urn:microsoft.com/office/officeart/2005/8/layout/lProcess3"/>
    <dgm:cxn modelId="{5B6F4B8A-E54D-4F5D-8FEE-2A4DBDF08300}" type="presParOf" srcId="{E28AD650-A1B6-4C38-9C5F-79DB05CABACA}" destId="{32F63FE1-103E-41E1-829A-F3033256A9FC}" srcOrd="1" destOrd="0" presId="urn:microsoft.com/office/officeart/2005/8/layout/lProcess3"/>
    <dgm:cxn modelId="{C69B82C9-3C29-441C-A960-4BD8A9A403BC}" type="presParOf" srcId="{E28AD650-A1B6-4C38-9C5F-79DB05CABACA}" destId="{DC5595B0-CCE1-4369-9E66-9ACD482E325A}" srcOrd="2" destOrd="0" presId="urn:microsoft.com/office/officeart/2005/8/layout/lProcess3"/>
    <dgm:cxn modelId="{85E63F17-2418-43F3-9419-ED5E630C6A77}" type="presParOf" srcId="{DC5595B0-CCE1-4369-9E66-9ACD482E325A}" destId="{3A7662C7-12AF-4518-A6FA-225F72483BE4}" srcOrd="0" destOrd="0" presId="urn:microsoft.com/office/officeart/2005/8/layout/lProcess3"/>
    <dgm:cxn modelId="{97ACE84A-121C-4DFF-87A6-612846DA892C}" type="presParOf" srcId="{DC5595B0-CCE1-4369-9E66-9ACD482E325A}" destId="{8DF51FAD-E578-4E36-991F-EA0722EF6056}" srcOrd="1" destOrd="0" presId="urn:microsoft.com/office/officeart/2005/8/layout/lProcess3"/>
    <dgm:cxn modelId="{6630CFCC-52DB-4D91-B50B-1DF0E12FED70}" type="presParOf" srcId="{DC5595B0-CCE1-4369-9E66-9ACD482E325A}" destId="{2E94C18C-5CFB-4D01-8422-D6AD246961A1}" srcOrd="2" destOrd="0" presId="urn:microsoft.com/office/officeart/2005/8/layout/lProcess3"/>
    <dgm:cxn modelId="{227BE635-45DE-4D36-9D3D-21D17FCB85F3}" type="presParOf" srcId="{E28AD650-A1B6-4C38-9C5F-79DB05CABACA}" destId="{7848A6F2-4755-4295-9003-C3C858111278}" srcOrd="3" destOrd="0" presId="urn:microsoft.com/office/officeart/2005/8/layout/lProcess3"/>
    <dgm:cxn modelId="{A1BD8133-034F-41B7-9789-E90C68D11276}" type="presParOf" srcId="{E28AD650-A1B6-4C38-9C5F-79DB05CABACA}" destId="{97381CB4-4AB7-4089-BCB4-5BA7AA179BA2}" srcOrd="4" destOrd="0" presId="urn:microsoft.com/office/officeart/2005/8/layout/lProcess3"/>
    <dgm:cxn modelId="{AD342A5A-16DE-4CAF-BEC3-3A15BC9791AA}" type="presParOf" srcId="{97381CB4-4AB7-4089-BCB4-5BA7AA179BA2}" destId="{85FC1264-AF19-4B06-B174-969868A2C4AB}" srcOrd="0" destOrd="0" presId="urn:microsoft.com/office/officeart/2005/8/layout/lProcess3"/>
    <dgm:cxn modelId="{710021E7-6931-46B0-B78A-ACD57CD1C1C9}" type="presParOf" srcId="{97381CB4-4AB7-4089-BCB4-5BA7AA179BA2}" destId="{6B886DEE-E126-47B9-AFD7-2209AE05B258}" srcOrd="1" destOrd="0" presId="urn:microsoft.com/office/officeart/2005/8/layout/lProcess3"/>
    <dgm:cxn modelId="{35963F70-735B-4106-8FE9-0292F5D07C0A}" type="presParOf" srcId="{97381CB4-4AB7-4089-BCB4-5BA7AA179BA2}" destId="{E33E7BB7-53B6-4DD4-BC4B-0067AC08FF00}" srcOrd="2" destOrd="0" presId="urn:microsoft.com/office/officeart/2005/8/layout/lProcess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DA2CE4-385A-4A7F-B0B8-B59868C9F3FD}">
      <dsp:nvSpPr>
        <dsp:cNvPr id="0" name=""/>
        <dsp:cNvSpPr/>
      </dsp:nvSpPr>
      <dsp:spPr>
        <a:xfrm>
          <a:off x="0" y="0"/>
          <a:ext cx="1143000" cy="1143000"/>
        </a:xfrm>
        <a:prstGeom prst="pie">
          <a:avLst>
            <a:gd name="adj1" fmla="val 5400000"/>
            <a:gd name="adj2" fmla="val 16200000"/>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A68FC6-8CEA-4C75-B3B7-69BD93C5663D}">
      <dsp:nvSpPr>
        <dsp:cNvPr id="0" name=""/>
        <dsp:cNvSpPr/>
      </dsp:nvSpPr>
      <dsp:spPr>
        <a:xfrm>
          <a:off x="571500" y="0"/>
          <a:ext cx="7658100" cy="1143000"/>
        </a:xfrm>
        <a:prstGeom prst="rect">
          <a:avLst/>
        </a:prstGeom>
        <a:solidFill>
          <a:schemeClr val="lt1">
            <a:alpha val="90000"/>
            <a:hueOff val="0"/>
            <a:satOff val="0"/>
            <a:lumOff val="0"/>
            <a:alphaOff val="0"/>
          </a:schemeClr>
        </a:solidFill>
        <a:ln w="25400"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lvl="0" algn="ctr" defTabSz="2311400" rtl="0">
            <a:lnSpc>
              <a:spcPct val="90000"/>
            </a:lnSpc>
            <a:spcBef>
              <a:spcPct val="0"/>
            </a:spcBef>
            <a:spcAft>
              <a:spcPct val="35000"/>
            </a:spcAft>
          </a:pPr>
          <a:r>
            <a:rPr lang="en-IN" sz="5200" b="0" kern="1200" dirty="0" smtClean="0">
              <a:solidFill>
                <a:schemeClr val="tx2">
                  <a:lumMod val="60000"/>
                  <a:lumOff val="40000"/>
                </a:schemeClr>
              </a:solidFill>
            </a:rPr>
            <a:t>Current Technology</a:t>
          </a:r>
          <a:endParaRPr lang="en-IN" sz="5200" b="0" kern="1200" dirty="0">
            <a:solidFill>
              <a:schemeClr val="tx2">
                <a:lumMod val="60000"/>
                <a:lumOff val="40000"/>
              </a:schemeClr>
            </a:solidFill>
          </a:endParaRPr>
        </a:p>
      </dsp:txBody>
      <dsp:txXfrm>
        <a:off x="571500" y="0"/>
        <a:ext cx="7658100" cy="11430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41C82F-73FE-4378-A818-94EB9E62104E}">
      <dsp:nvSpPr>
        <dsp:cNvPr id="0" name=""/>
        <dsp:cNvSpPr/>
      </dsp:nvSpPr>
      <dsp:spPr>
        <a:xfrm rot="10800000">
          <a:off x="2088235" y="432050"/>
          <a:ext cx="5776722" cy="1276000"/>
        </a:xfrm>
        <a:prstGeom prst="homePlate">
          <a:avLst/>
        </a:prstGeom>
        <a:solidFill>
          <a:schemeClr val="accent4">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681" tIns="60960" rIns="113792" bIns="60960" numCol="1" spcCol="1270" anchor="ctr" anchorCtr="0">
          <a:noAutofit/>
        </a:bodyPr>
        <a:lstStyle/>
        <a:p>
          <a:pPr lvl="0" algn="ctr" defTabSz="711200" rtl="0">
            <a:lnSpc>
              <a:spcPct val="90000"/>
            </a:lnSpc>
            <a:spcBef>
              <a:spcPct val="0"/>
            </a:spcBef>
            <a:spcAft>
              <a:spcPct val="35000"/>
            </a:spcAft>
          </a:pPr>
          <a:r>
            <a:rPr lang="en-IN" sz="1600" kern="1200" dirty="0" smtClean="0">
              <a:solidFill>
                <a:srgbClr val="7030A0"/>
              </a:solidFill>
              <a:hlinkClick xmlns:r="http://schemas.openxmlformats.org/officeDocument/2006/relationships" r:id="rId1"/>
            </a:rPr>
            <a:t>Tom Knight</a:t>
          </a:r>
          <a:r>
            <a:rPr lang="en-IN" sz="1600" kern="1200" dirty="0" smtClean="0">
              <a:solidFill>
                <a:srgbClr val="7030A0"/>
              </a:solidFill>
            </a:rPr>
            <a:t> of the MIT Artificial Intelligence Laboratory first suggested a biochemical computing scheme in which protein concentrations are used as </a:t>
          </a:r>
          <a:r>
            <a:rPr lang="en-IN" sz="1600" kern="1200" dirty="0" smtClean="0">
              <a:solidFill>
                <a:srgbClr val="7030A0"/>
              </a:solidFill>
              <a:hlinkClick xmlns:r="http://schemas.openxmlformats.org/officeDocument/2006/relationships" r:id="rId2"/>
            </a:rPr>
            <a:t>binary</a:t>
          </a:r>
          <a:r>
            <a:rPr lang="en-IN" sz="1600" kern="1200" dirty="0" smtClean="0">
              <a:solidFill>
                <a:srgbClr val="7030A0"/>
              </a:solidFill>
            </a:rPr>
            <a:t> signals that ultimately serve to perform logical operations</a:t>
          </a:r>
          <a:endParaRPr lang="en-IN" sz="1600" kern="1200" dirty="0">
            <a:solidFill>
              <a:srgbClr val="7030A0"/>
            </a:solidFill>
          </a:endParaRPr>
        </a:p>
      </dsp:txBody>
      <dsp:txXfrm rot="10800000">
        <a:off x="2088235" y="432050"/>
        <a:ext cx="5776722" cy="1276000"/>
      </dsp:txXfrm>
    </dsp:sp>
    <dsp:sp modelId="{07EB08CE-71AE-4A0B-A770-BB1EC1481B0A}">
      <dsp:nvSpPr>
        <dsp:cNvPr id="0" name=""/>
        <dsp:cNvSpPr/>
      </dsp:nvSpPr>
      <dsp:spPr>
        <a:xfrm>
          <a:off x="1368156" y="432050"/>
          <a:ext cx="1276000" cy="1276000"/>
        </a:xfrm>
        <a:prstGeom prst="ellipse">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9C2EE8-2FB5-4886-AB8E-1E5551122A03}">
      <dsp:nvSpPr>
        <dsp:cNvPr id="0" name=""/>
        <dsp:cNvSpPr/>
      </dsp:nvSpPr>
      <dsp:spPr>
        <a:xfrm rot="10800000">
          <a:off x="1296174" y="1800200"/>
          <a:ext cx="6896655" cy="1276000"/>
        </a:xfrm>
        <a:prstGeom prst="homePlate">
          <a:avLst/>
        </a:prstGeom>
        <a:solidFill>
          <a:schemeClr val="accent4">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681" tIns="68580" rIns="128016" bIns="68580" numCol="1" spcCol="1270" anchor="ctr" anchorCtr="0">
          <a:noAutofit/>
        </a:bodyPr>
        <a:lstStyle/>
        <a:p>
          <a:pPr lvl="0" algn="ctr" defTabSz="800100" rtl="0">
            <a:lnSpc>
              <a:spcPct val="90000"/>
            </a:lnSpc>
            <a:spcBef>
              <a:spcPct val="0"/>
            </a:spcBef>
            <a:spcAft>
              <a:spcPct val="35000"/>
            </a:spcAft>
          </a:pPr>
          <a:r>
            <a:rPr lang="en-IN" sz="1800" kern="1200" dirty="0" smtClean="0">
              <a:solidFill>
                <a:srgbClr val="7030A0"/>
              </a:solidFill>
            </a:rPr>
            <a:t>W.L. Ditto, who in 1999 created a </a:t>
          </a:r>
          <a:r>
            <a:rPr lang="en-IN" sz="1800" kern="1200" dirty="0" err="1" smtClean="0">
              <a:solidFill>
                <a:srgbClr val="7030A0"/>
              </a:solidFill>
            </a:rPr>
            <a:t>biocomputer</a:t>
          </a:r>
          <a:r>
            <a:rPr lang="en-IN" sz="1800" kern="1200" dirty="0" smtClean="0">
              <a:solidFill>
                <a:srgbClr val="7030A0"/>
              </a:solidFill>
            </a:rPr>
            <a:t> composed of leech neurons at Georgia Tech which was capable of performing simple addition</a:t>
          </a:r>
          <a:endParaRPr lang="en-IN" sz="1800" kern="1200" dirty="0">
            <a:solidFill>
              <a:srgbClr val="7030A0"/>
            </a:solidFill>
          </a:endParaRPr>
        </a:p>
      </dsp:txBody>
      <dsp:txXfrm rot="10800000">
        <a:off x="1296174" y="1800200"/>
        <a:ext cx="6896655" cy="1276000"/>
      </dsp:txXfrm>
    </dsp:sp>
    <dsp:sp modelId="{92B90633-85CC-4751-A564-65DDD922AD6A}">
      <dsp:nvSpPr>
        <dsp:cNvPr id="0" name=""/>
        <dsp:cNvSpPr/>
      </dsp:nvSpPr>
      <dsp:spPr>
        <a:xfrm>
          <a:off x="792102" y="1800200"/>
          <a:ext cx="1276000" cy="1276000"/>
        </a:xfrm>
        <a:prstGeom prst="ellipse">
          <a:avLst/>
        </a:prstGeom>
        <a:blipFill rotWithShape="0">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3D30F4-1CFF-472C-B820-ECCF3C2EE508}">
      <dsp:nvSpPr>
        <dsp:cNvPr id="0" name=""/>
        <dsp:cNvSpPr/>
      </dsp:nvSpPr>
      <dsp:spPr>
        <a:xfrm rot="10800000">
          <a:off x="720066" y="3168351"/>
          <a:ext cx="7844557" cy="1276000"/>
        </a:xfrm>
        <a:prstGeom prst="homePlate">
          <a:avLst/>
        </a:prstGeom>
        <a:solidFill>
          <a:schemeClr val="accent4">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681" tIns="53340" rIns="99568" bIns="53340" numCol="1" spcCol="1270" anchor="ctr" anchorCtr="0">
          <a:noAutofit/>
        </a:bodyPr>
        <a:lstStyle/>
        <a:p>
          <a:pPr lvl="0" algn="ctr" defTabSz="622300" rtl="0">
            <a:lnSpc>
              <a:spcPct val="90000"/>
            </a:lnSpc>
            <a:spcBef>
              <a:spcPct val="0"/>
            </a:spcBef>
            <a:spcAft>
              <a:spcPct val="35000"/>
            </a:spcAft>
          </a:pPr>
          <a:r>
            <a:rPr lang="en-IN" sz="1400" kern="1200" dirty="0" smtClean="0">
              <a:solidFill>
                <a:srgbClr val="7030A0"/>
              </a:solidFill>
            </a:rPr>
            <a:t>In March 2013. a team of </a:t>
          </a:r>
          <a:r>
            <a:rPr lang="en-IN" sz="1400" kern="1200" dirty="0" smtClean="0">
              <a:solidFill>
                <a:srgbClr val="7030A0"/>
              </a:solidFill>
              <a:hlinkClick xmlns:r="http://schemas.openxmlformats.org/officeDocument/2006/relationships" r:id="rId5"/>
            </a:rPr>
            <a:t>bioengineers</a:t>
          </a:r>
          <a:r>
            <a:rPr lang="en-IN" sz="1400" kern="1200" dirty="0" smtClean="0">
              <a:solidFill>
                <a:srgbClr val="7030A0"/>
              </a:solidFill>
            </a:rPr>
            <a:t> from </a:t>
          </a:r>
          <a:r>
            <a:rPr lang="en-IN" sz="1400" kern="1200" dirty="0" smtClean="0">
              <a:solidFill>
                <a:srgbClr val="7030A0"/>
              </a:solidFill>
              <a:hlinkClick xmlns:r="http://schemas.openxmlformats.org/officeDocument/2006/relationships" r:id="rId6"/>
            </a:rPr>
            <a:t>Stanford University</a:t>
          </a:r>
          <a:r>
            <a:rPr lang="en-IN" sz="1400" kern="1200" dirty="0" smtClean="0">
              <a:solidFill>
                <a:srgbClr val="7030A0"/>
              </a:solidFill>
            </a:rPr>
            <a:t>, led by </a:t>
          </a:r>
          <a:r>
            <a:rPr lang="en-IN" sz="1400" kern="1200" dirty="0" smtClean="0">
              <a:solidFill>
                <a:srgbClr val="7030A0"/>
              </a:solidFill>
              <a:hlinkClick xmlns:r="http://schemas.openxmlformats.org/officeDocument/2006/relationships" r:id="rId7"/>
            </a:rPr>
            <a:t>Drew </a:t>
          </a:r>
          <a:r>
            <a:rPr lang="en-IN" sz="1400" kern="1200" dirty="0" err="1" smtClean="0">
              <a:solidFill>
                <a:srgbClr val="7030A0"/>
              </a:solidFill>
              <a:hlinkClick xmlns:r="http://schemas.openxmlformats.org/officeDocument/2006/relationships" r:id="rId7"/>
            </a:rPr>
            <a:t>Endy</a:t>
          </a:r>
          <a:r>
            <a:rPr lang="en-IN" sz="1400" kern="1200" dirty="0" smtClean="0">
              <a:solidFill>
                <a:srgbClr val="7030A0"/>
              </a:solidFill>
            </a:rPr>
            <a:t>, announced that they had created the biological equivalent of a </a:t>
          </a:r>
          <a:r>
            <a:rPr lang="en-IN" sz="1400" kern="1200" dirty="0" smtClean="0">
              <a:solidFill>
                <a:srgbClr val="7030A0"/>
              </a:solidFill>
              <a:hlinkClick xmlns:r="http://schemas.openxmlformats.org/officeDocument/2006/relationships" r:id="rId8"/>
            </a:rPr>
            <a:t>transistor</a:t>
          </a:r>
          <a:r>
            <a:rPr lang="en-IN" sz="1400" kern="1200" dirty="0" smtClean="0">
              <a:solidFill>
                <a:srgbClr val="7030A0"/>
              </a:solidFill>
            </a:rPr>
            <a:t>, which they dubbed a "</a:t>
          </a:r>
          <a:r>
            <a:rPr lang="en-IN" sz="1400" kern="1200" dirty="0" err="1" smtClean="0">
              <a:solidFill>
                <a:srgbClr val="7030A0"/>
              </a:solidFill>
              <a:hlinkClick xmlns:r="http://schemas.openxmlformats.org/officeDocument/2006/relationships" r:id="rId9"/>
            </a:rPr>
            <a:t>transcriptor</a:t>
          </a:r>
          <a:r>
            <a:rPr lang="en-IN" sz="1400" kern="1200" dirty="0" smtClean="0">
              <a:solidFill>
                <a:srgbClr val="7030A0"/>
              </a:solidFill>
            </a:rPr>
            <a:t>". The invention was the final of the three components necessary to build a fully functional computer: </a:t>
          </a:r>
          <a:r>
            <a:rPr lang="en-IN" sz="1400" kern="1200" dirty="0" smtClean="0">
              <a:solidFill>
                <a:srgbClr val="7030A0"/>
              </a:solidFill>
              <a:hlinkClick xmlns:r="http://schemas.openxmlformats.org/officeDocument/2006/relationships" r:id="rId10"/>
            </a:rPr>
            <a:t>data storage</a:t>
          </a:r>
          <a:r>
            <a:rPr lang="en-IN" sz="1400" kern="1200" dirty="0" smtClean="0">
              <a:solidFill>
                <a:srgbClr val="7030A0"/>
              </a:solidFill>
            </a:rPr>
            <a:t>, information transmission, and a basic </a:t>
          </a:r>
          <a:r>
            <a:rPr lang="en-IN" sz="1400" kern="1200" dirty="0" smtClean="0">
              <a:solidFill>
                <a:srgbClr val="7030A0"/>
              </a:solidFill>
              <a:hlinkClick xmlns:r="http://schemas.openxmlformats.org/officeDocument/2006/relationships" r:id="rId11"/>
            </a:rPr>
            <a:t>system of logic</a:t>
          </a:r>
          <a:r>
            <a:rPr lang="en-IN" sz="1400" kern="1200" dirty="0" smtClean="0">
              <a:solidFill>
                <a:srgbClr val="7030A0"/>
              </a:solidFill>
            </a:rPr>
            <a:t>.</a:t>
          </a:r>
          <a:endParaRPr lang="en-IN" sz="1400" kern="1200" dirty="0">
            <a:solidFill>
              <a:srgbClr val="7030A0"/>
            </a:solidFill>
          </a:endParaRPr>
        </a:p>
      </dsp:txBody>
      <dsp:txXfrm rot="10800000">
        <a:off x="720066" y="3168351"/>
        <a:ext cx="7844557" cy="1276000"/>
      </dsp:txXfrm>
    </dsp:sp>
    <dsp:sp modelId="{57F02157-6E31-4BD0-98BA-7F9411C0D20E}">
      <dsp:nvSpPr>
        <dsp:cNvPr id="0" name=""/>
        <dsp:cNvSpPr/>
      </dsp:nvSpPr>
      <dsp:spPr>
        <a:xfrm>
          <a:off x="72007" y="3168351"/>
          <a:ext cx="1276000" cy="1276000"/>
        </a:xfrm>
        <a:prstGeom prst="ellipse">
          <a:avLst/>
        </a:prstGeom>
        <a:blipFill rotWithShape="0">
          <a:blip xmlns:r="http://schemas.openxmlformats.org/officeDocument/2006/relationships" r:embed="rId1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CA332CC-895E-40FE-90E0-B7695E270EEE}">
      <dsp:nvSpPr>
        <dsp:cNvPr id="0" name=""/>
        <dsp:cNvSpPr/>
      </dsp:nvSpPr>
      <dsp:spPr>
        <a:xfrm rot="19252714">
          <a:off x="2598264" y="1854531"/>
          <a:ext cx="1516962" cy="47548"/>
        </a:xfrm>
        <a:custGeom>
          <a:avLst/>
          <a:gdLst/>
          <a:ahLst/>
          <a:cxnLst/>
          <a:rect l="0" t="0" r="0" b="0"/>
          <a:pathLst>
            <a:path>
              <a:moveTo>
                <a:pt x="0" y="23774"/>
              </a:moveTo>
              <a:lnTo>
                <a:pt x="1516962" y="2377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4E188B-407F-4111-AA4C-EBC76194627F}">
      <dsp:nvSpPr>
        <dsp:cNvPr id="0" name=""/>
        <dsp:cNvSpPr/>
      </dsp:nvSpPr>
      <dsp:spPr>
        <a:xfrm rot="20557217">
          <a:off x="2703924" y="2292529"/>
          <a:ext cx="2820524" cy="47548"/>
        </a:xfrm>
        <a:custGeom>
          <a:avLst/>
          <a:gdLst/>
          <a:ahLst/>
          <a:cxnLst/>
          <a:rect l="0" t="0" r="0" b="0"/>
          <a:pathLst>
            <a:path>
              <a:moveTo>
                <a:pt x="0" y="23774"/>
              </a:moveTo>
              <a:lnTo>
                <a:pt x="2820524" y="2377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490876-B4A1-4D20-A345-106451DD5B59}">
      <dsp:nvSpPr>
        <dsp:cNvPr id="0" name=""/>
        <dsp:cNvSpPr/>
      </dsp:nvSpPr>
      <dsp:spPr>
        <a:xfrm rot="17151848">
          <a:off x="1972831" y="1859012"/>
          <a:ext cx="690371" cy="47548"/>
        </a:xfrm>
        <a:custGeom>
          <a:avLst/>
          <a:gdLst/>
          <a:ahLst/>
          <a:cxnLst/>
          <a:rect l="0" t="0" r="0" b="0"/>
          <a:pathLst>
            <a:path>
              <a:moveTo>
                <a:pt x="0" y="23774"/>
              </a:moveTo>
              <a:lnTo>
                <a:pt x="690371" y="2377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748308-225E-4278-B63B-1A520832023F}">
      <dsp:nvSpPr>
        <dsp:cNvPr id="0" name=""/>
        <dsp:cNvSpPr/>
      </dsp:nvSpPr>
      <dsp:spPr>
        <a:xfrm rot="14592723">
          <a:off x="898179" y="1744857"/>
          <a:ext cx="999672" cy="47548"/>
        </a:xfrm>
        <a:custGeom>
          <a:avLst/>
          <a:gdLst/>
          <a:ahLst/>
          <a:cxnLst/>
          <a:rect l="0" t="0" r="0" b="0"/>
          <a:pathLst>
            <a:path>
              <a:moveTo>
                <a:pt x="0" y="23774"/>
              </a:moveTo>
              <a:lnTo>
                <a:pt x="999672" y="2377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A43C8E-562B-464A-93AD-D2497CB98A9F}">
      <dsp:nvSpPr>
        <dsp:cNvPr id="0" name=""/>
        <dsp:cNvSpPr/>
      </dsp:nvSpPr>
      <dsp:spPr>
        <a:xfrm>
          <a:off x="929889" y="3168356"/>
          <a:ext cx="1770211" cy="1530361"/>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3AEF00-4132-4F48-9B95-20DB0D2F4CBF}">
      <dsp:nvSpPr>
        <dsp:cNvPr id="0" name=""/>
        <dsp:cNvSpPr/>
      </dsp:nvSpPr>
      <dsp:spPr>
        <a:xfrm>
          <a:off x="0" y="-21668"/>
          <a:ext cx="1694023" cy="1397855"/>
        </a:xfrm>
        <a:prstGeom prst="ellipse">
          <a:avLst/>
        </a:prstGeom>
        <a:solidFill>
          <a:schemeClr val="accent3">
            <a:hueOff val="4398835"/>
            <a:satOff val="-10022"/>
            <a:lumOff val="4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solidFill>
                <a:srgbClr val="7030A0"/>
              </a:solidFill>
            </a:rPr>
            <a:t>Performs millions of operations at same time</a:t>
          </a:r>
          <a:endParaRPr lang="en-IN" sz="1600" kern="1200" dirty="0">
            <a:solidFill>
              <a:srgbClr val="7030A0"/>
            </a:solidFill>
          </a:endParaRPr>
        </a:p>
      </dsp:txBody>
      <dsp:txXfrm>
        <a:off x="0" y="-21668"/>
        <a:ext cx="1694023" cy="1397855"/>
      </dsp:txXfrm>
    </dsp:sp>
    <dsp:sp modelId="{83107229-62A4-486D-BB2D-D61CA45E693C}">
      <dsp:nvSpPr>
        <dsp:cNvPr id="0" name=""/>
        <dsp:cNvSpPr/>
      </dsp:nvSpPr>
      <dsp:spPr>
        <a:xfrm>
          <a:off x="1765406" y="0"/>
          <a:ext cx="1727467" cy="1575966"/>
        </a:xfrm>
        <a:prstGeom prst="ellipse">
          <a:avLst/>
        </a:prstGeom>
        <a:solidFill>
          <a:schemeClr val="accent3">
            <a:hueOff val="8797670"/>
            <a:satOff val="-20044"/>
            <a:lumOff val="80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solidFill>
                <a:srgbClr val="FF0000"/>
              </a:solidFill>
            </a:rPr>
            <a:t>Ability to use large amounts of working memory</a:t>
          </a:r>
          <a:endParaRPr lang="en-IN" sz="1600" kern="1200" dirty="0">
            <a:solidFill>
              <a:srgbClr val="FF0000"/>
            </a:solidFill>
          </a:endParaRPr>
        </a:p>
      </dsp:txBody>
      <dsp:txXfrm>
        <a:off x="1765406" y="0"/>
        <a:ext cx="1727467" cy="1575966"/>
      </dsp:txXfrm>
    </dsp:sp>
    <dsp:sp modelId="{C325FDA8-CE55-47F1-B0DC-0D44FE7A1F95}">
      <dsp:nvSpPr>
        <dsp:cNvPr id="0" name=""/>
        <dsp:cNvSpPr/>
      </dsp:nvSpPr>
      <dsp:spPr>
        <a:xfrm>
          <a:off x="5406176" y="1008117"/>
          <a:ext cx="1607857" cy="1304359"/>
        </a:xfrm>
        <a:prstGeom prst="ellipse">
          <a:avLst/>
        </a:prstGeom>
        <a:solidFill>
          <a:schemeClr val="accent3">
            <a:hueOff val="13196505"/>
            <a:satOff val="-30066"/>
            <a:lumOff val="120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FFC000"/>
              </a:solidFill>
            </a:rPr>
            <a:t>Low power used to keep in original state</a:t>
          </a:r>
          <a:endParaRPr lang="en-US" sz="1600" kern="1200" dirty="0" smtClean="0">
            <a:solidFill>
              <a:srgbClr val="FFC000"/>
            </a:solidFill>
          </a:endParaRPr>
        </a:p>
      </dsp:txBody>
      <dsp:txXfrm>
        <a:off x="5406176" y="1008117"/>
        <a:ext cx="1607857" cy="1304359"/>
      </dsp:txXfrm>
    </dsp:sp>
    <dsp:sp modelId="{FA113F45-B492-44E0-AF3C-A9A9FB84BB19}">
      <dsp:nvSpPr>
        <dsp:cNvPr id="0" name=""/>
        <dsp:cNvSpPr/>
      </dsp:nvSpPr>
      <dsp:spPr>
        <a:xfrm>
          <a:off x="3713984" y="288035"/>
          <a:ext cx="1592401" cy="1304359"/>
        </a:xfrm>
        <a:prstGeom prst="ellipse">
          <a:avLst/>
        </a:prstGeom>
        <a:solidFill>
          <a:schemeClr val="accent3">
            <a:hueOff val="17595341"/>
            <a:satOff val="-40088"/>
            <a:lumOff val="160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2">
                  <a:lumMod val="75000"/>
                </a:schemeClr>
              </a:solidFill>
            </a:rPr>
            <a:t>Lightweight</a:t>
          </a:r>
          <a:endParaRPr lang="en-IN" sz="1300" kern="1200" dirty="0">
            <a:solidFill>
              <a:schemeClr val="bg2">
                <a:lumMod val="75000"/>
              </a:schemeClr>
            </a:solidFill>
          </a:endParaRPr>
        </a:p>
      </dsp:txBody>
      <dsp:txXfrm>
        <a:off x="3713984" y="288035"/>
        <a:ext cx="1592401" cy="130435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254D18B-4821-443B-BE92-F09416F1AE3F}">
      <dsp:nvSpPr>
        <dsp:cNvPr id="0" name=""/>
        <dsp:cNvSpPr/>
      </dsp:nvSpPr>
      <dsp:spPr>
        <a:xfrm>
          <a:off x="244009" y="3896"/>
          <a:ext cx="2416011" cy="1449607"/>
        </a:xfrm>
        <a:prstGeom prst="rect">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solidFill>
                <a:srgbClr val="C00000"/>
              </a:solidFill>
            </a:rPr>
            <a:t>Molecular operations are not perfect</a:t>
          </a:r>
          <a:endParaRPr lang="en-US" sz="1500" kern="1200" dirty="0">
            <a:solidFill>
              <a:srgbClr val="C00000"/>
            </a:solidFill>
          </a:endParaRPr>
        </a:p>
      </dsp:txBody>
      <dsp:txXfrm>
        <a:off x="244009" y="3896"/>
        <a:ext cx="2416011" cy="1449607"/>
      </dsp:txXfrm>
    </dsp:sp>
    <dsp:sp modelId="{C5DAF06B-9CCD-4EA3-BCC6-FC1876AD72DC}">
      <dsp:nvSpPr>
        <dsp:cNvPr id="0" name=""/>
        <dsp:cNvSpPr/>
      </dsp:nvSpPr>
      <dsp:spPr>
        <a:xfrm>
          <a:off x="2901622" y="3896"/>
          <a:ext cx="2416011" cy="1449607"/>
        </a:xfrm>
        <a:prstGeom prst="rect">
          <a:avLst/>
        </a:prstGeom>
        <a:solidFill>
          <a:schemeClr val="accent3">
            <a:hueOff val="2199418"/>
            <a:satOff val="-5011"/>
            <a:lumOff val="2010"/>
            <a:alphaOff val="0"/>
          </a:schemeClr>
        </a:solidFill>
        <a:ln>
          <a:noFill/>
        </a:ln>
        <a:effectLst>
          <a:outerShdw blurRad="57150" dist="38100" dir="5400000" algn="ctr" rotWithShape="0">
            <a:schemeClr val="accent3">
              <a:hueOff val="2199418"/>
              <a:satOff val="-5011"/>
              <a:lumOff val="201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solidFill>
                <a:srgbClr val="FF0000"/>
              </a:solidFill>
            </a:rPr>
            <a:t>DNA computing involves a relatively large amount of error</a:t>
          </a:r>
          <a:endParaRPr lang="en-US" sz="1500" kern="1200" dirty="0">
            <a:solidFill>
              <a:srgbClr val="FF0000"/>
            </a:solidFill>
          </a:endParaRPr>
        </a:p>
      </dsp:txBody>
      <dsp:txXfrm>
        <a:off x="2901622" y="3896"/>
        <a:ext cx="2416011" cy="1449607"/>
      </dsp:txXfrm>
    </dsp:sp>
    <dsp:sp modelId="{7E54A267-94C4-4576-8DC8-FAF9B8A2B6CF}">
      <dsp:nvSpPr>
        <dsp:cNvPr id="0" name=""/>
        <dsp:cNvSpPr/>
      </dsp:nvSpPr>
      <dsp:spPr>
        <a:xfrm>
          <a:off x="5559235" y="3896"/>
          <a:ext cx="2416011" cy="1449607"/>
        </a:xfrm>
        <a:prstGeom prst="rect">
          <a:avLst/>
        </a:prstGeom>
        <a:solidFill>
          <a:schemeClr val="accent3">
            <a:hueOff val="4398835"/>
            <a:satOff val="-10022"/>
            <a:lumOff val="4020"/>
            <a:alphaOff val="0"/>
          </a:schemeClr>
        </a:solidFill>
        <a:ln>
          <a:noFill/>
        </a:ln>
        <a:effectLst>
          <a:outerShdw blurRad="57150" dist="38100" dir="5400000" algn="ctr" rotWithShape="0">
            <a:schemeClr val="accent3">
              <a:hueOff val="4398835"/>
              <a:satOff val="-10022"/>
              <a:lumOff val="402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solidFill>
                <a:srgbClr val="FF0000"/>
              </a:solidFill>
            </a:rPr>
            <a:t>As size of problem grows, probability of receiving incorrect answer eventually becomes greater than probability of receiving correct answer</a:t>
          </a:r>
          <a:r>
            <a:rPr lang="en-US" sz="1500" kern="1200" dirty="0" smtClean="0"/>
            <a:t>.</a:t>
          </a:r>
          <a:endParaRPr lang="en-US" sz="1500" kern="1200" dirty="0"/>
        </a:p>
      </dsp:txBody>
      <dsp:txXfrm>
        <a:off x="5559235" y="3896"/>
        <a:ext cx="2416011" cy="1449607"/>
      </dsp:txXfrm>
    </dsp:sp>
    <dsp:sp modelId="{5C427283-0C95-43D6-B785-9B7DE5D5E7BB}">
      <dsp:nvSpPr>
        <dsp:cNvPr id="0" name=""/>
        <dsp:cNvSpPr/>
      </dsp:nvSpPr>
      <dsp:spPr>
        <a:xfrm>
          <a:off x="244009" y="1695104"/>
          <a:ext cx="2416011" cy="1449607"/>
        </a:xfrm>
        <a:prstGeom prst="rect">
          <a:avLst/>
        </a:prstGeom>
        <a:solidFill>
          <a:schemeClr val="accent3">
            <a:hueOff val="6598253"/>
            <a:satOff val="-15033"/>
            <a:lumOff val="6030"/>
            <a:alphaOff val="0"/>
          </a:schemeClr>
        </a:solidFill>
        <a:ln>
          <a:noFill/>
        </a:ln>
        <a:effectLst>
          <a:outerShdw blurRad="57150" dist="38100" dir="5400000" algn="ctr" rotWithShape="0">
            <a:schemeClr val="accent3">
              <a:hueOff val="6598253"/>
              <a:satOff val="-15033"/>
              <a:lumOff val="603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solidFill>
                <a:schemeClr val="accent2">
                  <a:lumMod val="50000"/>
                </a:schemeClr>
              </a:solidFill>
            </a:rPr>
            <a:t>Sometimes there are errors in the pairing of DNA strands</a:t>
          </a:r>
          <a:endParaRPr lang="en-US" sz="1500" kern="1200" dirty="0">
            <a:solidFill>
              <a:schemeClr val="accent2">
                <a:lumMod val="50000"/>
              </a:schemeClr>
            </a:solidFill>
          </a:endParaRPr>
        </a:p>
      </dsp:txBody>
      <dsp:txXfrm>
        <a:off x="244009" y="1695104"/>
        <a:ext cx="2416011" cy="1449607"/>
      </dsp:txXfrm>
    </dsp:sp>
    <dsp:sp modelId="{5D8EBEEE-6644-4CC1-ADEC-AEF8C385470C}">
      <dsp:nvSpPr>
        <dsp:cNvPr id="0" name=""/>
        <dsp:cNvSpPr/>
      </dsp:nvSpPr>
      <dsp:spPr>
        <a:xfrm>
          <a:off x="2901622" y="1695104"/>
          <a:ext cx="2416011" cy="1449607"/>
        </a:xfrm>
        <a:prstGeom prst="rect">
          <a:avLst/>
        </a:prstGeom>
        <a:solidFill>
          <a:schemeClr val="accent3">
            <a:hueOff val="8797670"/>
            <a:satOff val="-20044"/>
            <a:lumOff val="8040"/>
            <a:alphaOff val="0"/>
          </a:schemeClr>
        </a:solidFill>
        <a:ln>
          <a:noFill/>
        </a:ln>
        <a:effectLst>
          <a:outerShdw blurRad="57150" dist="38100" dir="5400000" algn="ctr" rotWithShape="0">
            <a:schemeClr val="accent3">
              <a:hueOff val="8797670"/>
              <a:satOff val="-20044"/>
              <a:lumOff val="804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solidFill>
                <a:schemeClr val="accent2">
                  <a:lumMod val="50000"/>
                </a:schemeClr>
              </a:solidFill>
            </a:rPr>
            <a:t>Simple problems solved faster on electronic computers</a:t>
          </a:r>
          <a:endParaRPr lang="en-US" sz="1500" kern="1200" dirty="0">
            <a:solidFill>
              <a:schemeClr val="accent2">
                <a:lumMod val="50000"/>
              </a:schemeClr>
            </a:solidFill>
          </a:endParaRPr>
        </a:p>
      </dsp:txBody>
      <dsp:txXfrm>
        <a:off x="2901622" y="1695104"/>
        <a:ext cx="2416011" cy="1449607"/>
      </dsp:txXfrm>
    </dsp:sp>
    <dsp:sp modelId="{B8156F3A-E5DA-4483-956C-5AB1460EA31E}">
      <dsp:nvSpPr>
        <dsp:cNvPr id="0" name=""/>
        <dsp:cNvSpPr/>
      </dsp:nvSpPr>
      <dsp:spPr>
        <a:xfrm>
          <a:off x="5559235" y="1695104"/>
          <a:ext cx="2416011" cy="1449607"/>
        </a:xfrm>
        <a:prstGeom prst="rect">
          <a:avLst/>
        </a:prstGeom>
        <a:solidFill>
          <a:schemeClr val="accent3">
            <a:hueOff val="10997087"/>
            <a:satOff val="-25055"/>
            <a:lumOff val="10050"/>
            <a:alphaOff val="0"/>
          </a:schemeClr>
        </a:solidFill>
        <a:ln>
          <a:noFill/>
        </a:ln>
        <a:effectLst>
          <a:outerShdw blurRad="57150" dist="38100" dir="5400000" algn="ctr" rotWithShape="0">
            <a:schemeClr val="accent3">
              <a:hueOff val="10997087"/>
              <a:satOff val="-25055"/>
              <a:lumOff val="1005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accent2">
                  <a:lumMod val="50000"/>
                </a:schemeClr>
              </a:solidFill>
            </a:rPr>
            <a:t>Human assistance is required </a:t>
          </a:r>
          <a:endParaRPr lang="en-US" sz="1500" kern="1200" dirty="0" smtClean="0">
            <a:solidFill>
              <a:schemeClr val="accent2">
                <a:lumMod val="50000"/>
              </a:schemeClr>
            </a:solidFill>
          </a:endParaRPr>
        </a:p>
      </dsp:txBody>
      <dsp:txXfrm>
        <a:off x="5559235" y="1695104"/>
        <a:ext cx="2416011" cy="1449607"/>
      </dsp:txXfrm>
    </dsp:sp>
    <dsp:sp modelId="{896BA13C-D410-42F6-B274-D09949562EA5}">
      <dsp:nvSpPr>
        <dsp:cNvPr id="0" name=""/>
        <dsp:cNvSpPr/>
      </dsp:nvSpPr>
      <dsp:spPr>
        <a:xfrm>
          <a:off x="244009" y="3386312"/>
          <a:ext cx="2416011" cy="1449607"/>
        </a:xfrm>
        <a:prstGeom prst="rect">
          <a:avLst/>
        </a:prstGeom>
        <a:solidFill>
          <a:schemeClr val="accent3">
            <a:hueOff val="13196505"/>
            <a:satOff val="-30066"/>
            <a:lumOff val="12060"/>
            <a:alphaOff val="0"/>
          </a:schemeClr>
        </a:solidFill>
        <a:ln>
          <a:noFill/>
        </a:ln>
        <a:effectLst>
          <a:outerShdw blurRad="57150" dist="38100" dir="5400000" algn="ctr" rotWithShape="0">
            <a:schemeClr val="accent3">
              <a:hueOff val="13196505"/>
              <a:satOff val="-30066"/>
              <a:lumOff val="1206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2">
                  <a:lumMod val="50000"/>
                </a:schemeClr>
              </a:solidFill>
            </a:rPr>
            <a:t>Time consuming lab procedures</a:t>
          </a:r>
          <a:endParaRPr lang="en-US" sz="1500" kern="1200" dirty="0" smtClean="0">
            <a:solidFill>
              <a:schemeClr val="bg2">
                <a:lumMod val="50000"/>
              </a:schemeClr>
            </a:solidFill>
          </a:endParaRPr>
        </a:p>
      </dsp:txBody>
      <dsp:txXfrm>
        <a:off x="244009" y="3386312"/>
        <a:ext cx="2416011" cy="1449607"/>
      </dsp:txXfrm>
    </dsp:sp>
    <dsp:sp modelId="{D6FDADA2-C252-4230-A343-290A7F65916A}">
      <dsp:nvSpPr>
        <dsp:cNvPr id="0" name=""/>
        <dsp:cNvSpPr/>
      </dsp:nvSpPr>
      <dsp:spPr>
        <a:xfrm>
          <a:off x="2901622" y="3386312"/>
          <a:ext cx="2416011" cy="1449607"/>
        </a:xfrm>
        <a:prstGeom prst="rect">
          <a:avLst/>
        </a:prstGeom>
        <a:solidFill>
          <a:schemeClr val="accent3">
            <a:hueOff val="15395923"/>
            <a:satOff val="-35077"/>
            <a:lumOff val="14070"/>
            <a:alphaOff val="0"/>
          </a:schemeClr>
        </a:solidFill>
        <a:ln>
          <a:noFill/>
        </a:ln>
        <a:effectLst>
          <a:outerShdw blurRad="57150" dist="38100" dir="5400000" algn="ctr" rotWithShape="0">
            <a:schemeClr val="accent3">
              <a:hueOff val="15395923"/>
              <a:satOff val="-35077"/>
              <a:lumOff val="1407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2">
                  <a:lumMod val="50000"/>
                </a:schemeClr>
              </a:solidFill>
            </a:rPr>
            <a:t>No universal method of data representation</a:t>
          </a:r>
          <a:endParaRPr lang="en-US" sz="1500" kern="1200" dirty="0" smtClean="0">
            <a:solidFill>
              <a:schemeClr val="bg2">
                <a:lumMod val="50000"/>
              </a:schemeClr>
            </a:solidFill>
          </a:endParaRPr>
        </a:p>
      </dsp:txBody>
      <dsp:txXfrm>
        <a:off x="2901622" y="3386312"/>
        <a:ext cx="2416011" cy="1449607"/>
      </dsp:txXfrm>
    </dsp:sp>
    <dsp:sp modelId="{90130174-489D-4020-AF80-4B6FE45D82E7}">
      <dsp:nvSpPr>
        <dsp:cNvPr id="0" name=""/>
        <dsp:cNvSpPr/>
      </dsp:nvSpPr>
      <dsp:spPr>
        <a:xfrm>
          <a:off x="5559235" y="3386312"/>
          <a:ext cx="2416011" cy="1449607"/>
        </a:xfrm>
        <a:prstGeom prst="rect">
          <a:avLst/>
        </a:prstGeom>
        <a:solidFill>
          <a:schemeClr val="accent3">
            <a:hueOff val="17595341"/>
            <a:satOff val="-40088"/>
            <a:lumOff val="16080"/>
            <a:alphaOff val="0"/>
          </a:schemeClr>
        </a:solidFill>
        <a:ln>
          <a:noFill/>
        </a:ln>
        <a:effectLst>
          <a:outerShdw blurRad="57150" dist="38100" dir="5400000" algn="ctr" rotWithShape="0">
            <a:schemeClr val="accent3">
              <a:hueOff val="17595341"/>
              <a:satOff val="-40088"/>
              <a:lumOff val="1608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2">
                  <a:lumMod val="50000"/>
                </a:schemeClr>
              </a:solidFill>
            </a:rPr>
            <a:t>Information can be </a:t>
          </a:r>
          <a:r>
            <a:rPr lang="en-US" sz="1500" kern="1200" dirty="0" err="1" smtClean="0">
              <a:solidFill>
                <a:schemeClr val="bg2">
                  <a:lumMod val="50000"/>
                </a:schemeClr>
              </a:solidFill>
            </a:rPr>
            <a:t>untransmittable</a:t>
          </a:r>
          <a:endParaRPr lang="en-US" sz="1500" kern="1200" dirty="0" smtClean="0">
            <a:solidFill>
              <a:schemeClr val="bg2">
                <a:lumMod val="50000"/>
              </a:schemeClr>
            </a:solidFill>
          </a:endParaRPr>
        </a:p>
      </dsp:txBody>
      <dsp:txXfrm>
        <a:off x="5559235" y="3386312"/>
        <a:ext cx="2416011" cy="144960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31EE2D-4CD5-4CB4-A876-EA2AB1CFFE73}">
      <dsp:nvSpPr>
        <dsp:cNvPr id="0" name=""/>
        <dsp:cNvSpPr/>
      </dsp:nvSpPr>
      <dsp:spPr>
        <a:xfrm>
          <a:off x="0" y="7852"/>
          <a:ext cx="8229600" cy="1127295"/>
        </a:xfrm>
        <a:prstGeom prst="roundRect">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IN" sz="4700" b="0" kern="1200" dirty="0" smtClean="0"/>
            <a:t>Advanced Technology</a:t>
          </a:r>
          <a:endParaRPr lang="en-IN" sz="4700" b="0" kern="1200" dirty="0"/>
        </a:p>
      </dsp:txBody>
      <dsp:txXfrm>
        <a:off x="0" y="7852"/>
        <a:ext cx="8229600" cy="112729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6782F7F-E7F3-4705-9A95-52B4B215DB54}">
      <dsp:nvSpPr>
        <dsp:cNvPr id="0" name=""/>
        <dsp:cNvSpPr/>
      </dsp:nvSpPr>
      <dsp:spPr>
        <a:xfrm>
          <a:off x="318702" y="940"/>
          <a:ext cx="3004281" cy="1508894"/>
        </a:xfrm>
        <a:prstGeom prst="chevron">
          <a:avLst/>
        </a:prstGeom>
        <a:solidFill>
          <a:schemeClr val="accent4">
            <a:lumMod val="75000"/>
          </a:schemeClr>
        </a:soli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IN" sz="1900" b="1" kern="1200" dirty="0" smtClean="0"/>
            <a:t>Biochemical computers</a:t>
          </a:r>
          <a:endParaRPr lang="en-IN" sz="1900" kern="1200" dirty="0"/>
        </a:p>
      </dsp:txBody>
      <dsp:txXfrm>
        <a:off x="318702" y="940"/>
        <a:ext cx="3004281" cy="1508894"/>
      </dsp:txXfrm>
    </dsp:sp>
    <dsp:sp modelId="{BEAC0D36-18B5-4975-BDAA-E51C8291BC58}">
      <dsp:nvSpPr>
        <dsp:cNvPr id="0" name=""/>
        <dsp:cNvSpPr/>
      </dsp:nvSpPr>
      <dsp:spPr>
        <a:xfrm>
          <a:off x="2932427" y="46241"/>
          <a:ext cx="3512494" cy="141829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IN" sz="1400" kern="1200" dirty="0" smtClean="0">
              <a:solidFill>
                <a:schemeClr val="accent4">
                  <a:lumMod val="75000"/>
                </a:schemeClr>
              </a:solidFill>
            </a:rPr>
            <a:t>Biochemical computers use the immense variety of feedback loops that are characteristic of biological </a:t>
          </a:r>
          <a:r>
            <a:rPr lang="en-IN" sz="1400" kern="1200" dirty="0" smtClean="0">
              <a:solidFill>
                <a:schemeClr val="accent4">
                  <a:lumMod val="75000"/>
                </a:schemeClr>
              </a:solidFill>
              <a:hlinkClick xmlns:r="http://schemas.openxmlformats.org/officeDocument/2006/relationships" r:id="rId1"/>
            </a:rPr>
            <a:t>chemical reactions</a:t>
          </a:r>
          <a:r>
            <a:rPr lang="en-IN" sz="1400" kern="1200" dirty="0" smtClean="0">
              <a:solidFill>
                <a:schemeClr val="accent4">
                  <a:lumMod val="75000"/>
                </a:schemeClr>
              </a:solidFill>
            </a:rPr>
            <a:t> in order to achieve computational functionality</a:t>
          </a:r>
          <a:endParaRPr lang="en-IN" sz="1400" kern="1200" dirty="0">
            <a:solidFill>
              <a:schemeClr val="accent4">
                <a:lumMod val="75000"/>
              </a:schemeClr>
            </a:solidFill>
          </a:endParaRPr>
        </a:p>
      </dsp:txBody>
      <dsp:txXfrm>
        <a:off x="2932427" y="46241"/>
        <a:ext cx="3512494" cy="1418293"/>
      </dsp:txXfrm>
    </dsp:sp>
    <dsp:sp modelId="{3A7662C7-12AF-4518-A6FA-225F72483BE4}">
      <dsp:nvSpPr>
        <dsp:cNvPr id="0" name=""/>
        <dsp:cNvSpPr/>
      </dsp:nvSpPr>
      <dsp:spPr>
        <a:xfrm>
          <a:off x="318702" y="1683004"/>
          <a:ext cx="3359387" cy="1349607"/>
        </a:xfrm>
        <a:prstGeom prst="chevron">
          <a:avLst/>
        </a:prstGeom>
        <a:solidFill>
          <a:schemeClr val="accent4">
            <a:lumMod val="75000"/>
          </a:schemeClr>
        </a:soli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IN" sz="1900" b="1" kern="1200" dirty="0" smtClean="0"/>
            <a:t>Biomechanical computers</a:t>
          </a:r>
          <a:endParaRPr lang="en-IN" sz="1900" kern="1200" dirty="0"/>
        </a:p>
      </dsp:txBody>
      <dsp:txXfrm>
        <a:off x="318702" y="1683004"/>
        <a:ext cx="3359387" cy="1349607"/>
      </dsp:txXfrm>
    </dsp:sp>
    <dsp:sp modelId="{2E94C18C-5CFB-4D01-8422-D6AD246961A1}">
      <dsp:nvSpPr>
        <dsp:cNvPr id="0" name=""/>
        <dsp:cNvSpPr/>
      </dsp:nvSpPr>
      <dsp:spPr>
        <a:xfrm>
          <a:off x="3287533" y="1678075"/>
          <a:ext cx="3751826" cy="1359465"/>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IN" sz="1600" kern="1200" dirty="0" smtClean="0">
              <a:solidFill>
                <a:schemeClr val="accent4">
                  <a:lumMod val="75000"/>
                </a:schemeClr>
              </a:solidFill>
            </a:rPr>
            <a:t>the </a:t>
          </a:r>
          <a:r>
            <a:rPr lang="en-IN" sz="1600" kern="1200" dirty="0" smtClean="0">
              <a:solidFill>
                <a:schemeClr val="accent4">
                  <a:lumMod val="75000"/>
                </a:schemeClr>
              </a:solidFill>
              <a:hlinkClick xmlns:r="http://schemas.openxmlformats.org/officeDocument/2006/relationships" r:id="rId2"/>
            </a:rPr>
            <a:t>mechanical</a:t>
          </a:r>
          <a:r>
            <a:rPr lang="en-IN" sz="1600" kern="1200" dirty="0" smtClean="0">
              <a:solidFill>
                <a:schemeClr val="accent4">
                  <a:lumMod val="75000"/>
                </a:schemeClr>
              </a:solidFill>
            </a:rPr>
            <a:t> shape of a specific molecule or set of molecules under a set of initial conditions serves as the output</a:t>
          </a:r>
          <a:endParaRPr lang="en-IN" sz="800" kern="1200" dirty="0">
            <a:solidFill>
              <a:schemeClr val="accent4">
                <a:lumMod val="75000"/>
              </a:schemeClr>
            </a:solidFill>
          </a:endParaRPr>
        </a:p>
      </dsp:txBody>
      <dsp:txXfrm>
        <a:off x="3287533" y="1678075"/>
        <a:ext cx="3751826" cy="1359465"/>
      </dsp:txXfrm>
    </dsp:sp>
    <dsp:sp modelId="{85FC1264-AF19-4B06-B174-969868A2C4AB}">
      <dsp:nvSpPr>
        <dsp:cNvPr id="0" name=""/>
        <dsp:cNvSpPr/>
      </dsp:nvSpPr>
      <dsp:spPr>
        <a:xfrm>
          <a:off x="318702" y="3234953"/>
          <a:ext cx="3384173" cy="1608684"/>
        </a:xfrm>
        <a:prstGeom prst="chevron">
          <a:avLst/>
        </a:prstGeom>
        <a:solidFill>
          <a:schemeClr val="accent4">
            <a:lumMod val="75000"/>
          </a:schemeClr>
        </a:soli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IN" sz="1900" b="1" kern="1200" dirty="0" smtClean="0"/>
            <a:t>Bioelectronic computers</a:t>
          </a:r>
          <a:endParaRPr lang="en-IN" sz="1900" kern="1200" dirty="0"/>
        </a:p>
      </dsp:txBody>
      <dsp:txXfrm>
        <a:off x="318702" y="3234953"/>
        <a:ext cx="3384173" cy="1608684"/>
      </dsp:txXfrm>
    </dsp:sp>
    <dsp:sp modelId="{E33E7BB7-53B6-4DD4-BC4B-0067AC08FF00}">
      <dsp:nvSpPr>
        <dsp:cNvPr id="0" name=""/>
        <dsp:cNvSpPr/>
      </dsp:nvSpPr>
      <dsp:spPr>
        <a:xfrm>
          <a:off x="3420698" y="3206721"/>
          <a:ext cx="4369978" cy="1667030"/>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IN" sz="1200" kern="1200" dirty="0" smtClean="0">
              <a:solidFill>
                <a:schemeClr val="accent4">
                  <a:lumMod val="75000"/>
                </a:schemeClr>
              </a:solidFill>
            </a:rPr>
            <a:t> </a:t>
          </a:r>
          <a:r>
            <a:rPr lang="en-IN" sz="1400" kern="1200" dirty="0" smtClean="0">
              <a:solidFill>
                <a:schemeClr val="accent4">
                  <a:lumMod val="75000"/>
                </a:schemeClr>
              </a:solidFill>
            </a:rPr>
            <a:t>measured output is the nature of the </a:t>
          </a:r>
          <a:r>
            <a:rPr lang="en-IN" sz="1400" kern="1200" dirty="0" smtClean="0">
              <a:solidFill>
                <a:schemeClr val="accent4">
                  <a:lumMod val="75000"/>
                </a:schemeClr>
              </a:solidFill>
              <a:hlinkClick xmlns:r="http://schemas.openxmlformats.org/officeDocument/2006/relationships" r:id="rId3"/>
            </a:rPr>
            <a:t>electrical conductivity</a:t>
          </a:r>
          <a:r>
            <a:rPr lang="en-IN" sz="1400" kern="1200" dirty="0" smtClean="0">
              <a:solidFill>
                <a:schemeClr val="accent4">
                  <a:lumMod val="75000"/>
                </a:schemeClr>
              </a:solidFill>
            </a:rPr>
            <a:t> that is observed in the </a:t>
          </a:r>
          <a:r>
            <a:rPr lang="en-IN" sz="1400" kern="1200" dirty="0" err="1" smtClean="0">
              <a:solidFill>
                <a:schemeClr val="accent4">
                  <a:lumMod val="75000"/>
                </a:schemeClr>
              </a:solidFill>
            </a:rPr>
            <a:t>bioelectronic</a:t>
          </a:r>
          <a:r>
            <a:rPr lang="en-IN" sz="1400" kern="1200" dirty="0" smtClean="0">
              <a:solidFill>
                <a:schemeClr val="accent4">
                  <a:lumMod val="75000"/>
                </a:schemeClr>
              </a:solidFill>
            </a:rPr>
            <a:t> computer. This output comprises specifically designed </a:t>
          </a:r>
          <a:r>
            <a:rPr lang="en-IN" sz="1400" kern="1200" dirty="0" err="1" smtClean="0">
              <a:solidFill>
                <a:schemeClr val="accent4">
                  <a:lumMod val="75000"/>
                </a:schemeClr>
              </a:solidFill>
            </a:rPr>
            <a:t>biomolecules</a:t>
          </a:r>
          <a:r>
            <a:rPr lang="en-IN" sz="1400" kern="1200" dirty="0" smtClean="0">
              <a:solidFill>
                <a:schemeClr val="accent4">
                  <a:lumMod val="75000"/>
                </a:schemeClr>
              </a:solidFill>
            </a:rPr>
            <a:t> that conduct </a:t>
          </a:r>
          <a:r>
            <a:rPr lang="en-IN" sz="1400" kern="1200" dirty="0" smtClean="0">
              <a:solidFill>
                <a:schemeClr val="accent4">
                  <a:lumMod val="75000"/>
                </a:schemeClr>
              </a:solidFill>
              <a:hlinkClick xmlns:r="http://schemas.openxmlformats.org/officeDocument/2006/relationships" r:id="rId4"/>
            </a:rPr>
            <a:t>electricity</a:t>
          </a:r>
          <a:r>
            <a:rPr lang="en-IN" sz="1400" kern="1200" dirty="0" smtClean="0">
              <a:solidFill>
                <a:schemeClr val="accent4">
                  <a:lumMod val="75000"/>
                </a:schemeClr>
              </a:solidFill>
            </a:rPr>
            <a:t> in highly specific manners based upon the initial conditions that serve as the input of the </a:t>
          </a:r>
          <a:r>
            <a:rPr lang="en-IN" sz="1400" kern="1200" dirty="0" err="1" smtClean="0">
              <a:solidFill>
                <a:schemeClr val="accent4">
                  <a:lumMod val="75000"/>
                </a:schemeClr>
              </a:solidFill>
            </a:rPr>
            <a:t>bioelectronic</a:t>
          </a:r>
          <a:r>
            <a:rPr lang="en-IN" sz="1400" kern="1200" dirty="0" smtClean="0">
              <a:solidFill>
                <a:schemeClr val="accent4">
                  <a:lumMod val="75000"/>
                </a:schemeClr>
              </a:solidFill>
            </a:rPr>
            <a:t> system</a:t>
          </a:r>
          <a:r>
            <a:rPr lang="en-IN" sz="1200" kern="1200" dirty="0" smtClean="0">
              <a:solidFill>
                <a:schemeClr val="accent4">
                  <a:lumMod val="75000"/>
                </a:schemeClr>
              </a:solidFill>
            </a:rPr>
            <a:t>.</a:t>
          </a:r>
          <a:endParaRPr lang="en-IN" sz="1100" kern="1200" dirty="0">
            <a:solidFill>
              <a:schemeClr val="accent4">
                <a:lumMod val="75000"/>
              </a:schemeClr>
            </a:solidFill>
          </a:endParaRPr>
        </a:p>
      </dsp:txBody>
      <dsp:txXfrm>
        <a:off x="3420698" y="3206721"/>
        <a:ext cx="4369978" cy="166703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0D4DB8AC-62C5-4ECA-A864-41C8A1A5EA31}" type="datetimeFigureOut">
              <a:rPr lang="en-US" smtClean="0"/>
              <a:pPr>
                <a:defRPr/>
              </a:pPr>
              <a:t>4/30/2015</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5CFE3801-D919-40D2-A64E-81FB376C49C9}"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6E6B18DD-799E-4072-A8DB-8C0F3D546D32}" type="datetimeFigureOut">
              <a:rPr lang="en-US" smtClean="0"/>
              <a:pPr>
                <a:defRPr/>
              </a:pPr>
              <a:t>4/30/2015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5AE21AC-34BE-40EB-B28F-6CDAAC46B77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D1042B10-EBAF-4FFC-80F6-EC523056A706}" type="datetimeFigureOut">
              <a:rPr lang="en-US" smtClean="0"/>
              <a:pPr>
                <a:defRPr/>
              </a:pPr>
              <a:t>4/30/2015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F7A086A-BE0A-4D72-8840-DD85CC5068A2}"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F19528C8-132C-4E0F-A6F3-7D48A19FD55C}" type="datetimeFigureOut">
              <a:rPr lang="en-US" smtClean="0"/>
              <a:pPr>
                <a:defRPr/>
              </a:pPr>
              <a:t>4/30/2015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978DFF5-E544-4752-8E75-4685DA6C598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6CA03376-6C50-459D-BC76-99314EB8E4AA}" type="datetimeFigureOut">
              <a:rPr lang="en-US" smtClean="0"/>
              <a:pPr>
                <a:defRPr/>
              </a:pPr>
              <a:t>4/30/2015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6E8AC19-30E6-482D-890D-F44D4F9FB652}"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D5089319-2FD3-4BBE-8D4C-A8A7BCBB7020}" type="datetimeFigureOut">
              <a:rPr lang="en-US" smtClean="0"/>
              <a:pPr>
                <a:defRPr/>
              </a:pPr>
              <a:t>4/30/2015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474D82A-8661-4CB2-824C-3BAC514E5521}"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7B95D568-DB3D-4970-89C2-A4EAF60497DE}" type="datetimeFigureOut">
              <a:rPr lang="en-US" smtClean="0"/>
              <a:pPr>
                <a:defRPr/>
              </a:pPr>
              <a:t>4/30/2015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840C11A-053B-4496-BF11-6AF1AA1FFB9E}"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1D8489F8-44FC-48AB-878F-82F95D72660C}" type="datetimeFigureOut">
              <a:rPr lang="en-US" smtClean="0"/>
              <a:pPr>
                <a:defRPr/>
              </a:pPr>
              <a:t>4/30/2015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E093036-C8AE-4A2F-9B8B-143683430B2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3165E76-F13F-40C9-AF42-5DA9C0600591}" type="datetimeFigureOut">
              <a:rPr lang="en-US" smtClean="0"/>
              <a:pPr>
                <a:defRPr/>
              </a:pPr>
              <a:t>4/30/2015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10CCEFC-FB41-4130-B4E0-8AA3782B205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901CE301-933A-4973-AF86-70A06AF85F49}" type="datetimeFigureOut">
              <a:rPr lang="en-US" smtClean="0"/>
              <a:pPr>
                <a:defRPr/>
              </a:pPr>
              <a:t>4/30/2015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61EDED9-E8FF-4565-9587-D82945835E6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B03DD73A-FB23-4994-9126-277B48392D3E}" type="datetimeFigureOut">
              <a:rPr lang="en-US" smtClean="0"/>
              <a:pPr>
                <a:defRPr/>
              </a:pPr>
              <a:t>4/30/2015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01A6D76B-0442-44B6-9523-8F82A2B20A41}"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A1532869-4897-40D2-A72B-FB81884B252F}" type="datetimeFigureOut">
              <a:rPr lang="en-US" smtClean="0"/>
              <a:pPr>
                <a:defRPr/>
              </a:pPr>
              <a:t>4/30/2015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5F3D320F-9336-4826-A890-39FF6BFCF9C6}"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wmf"/><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hyperlink" Target="http://www.edufive.com/seminartopics/computer/CS14.html" TargetMode="External"/><Relationship Id="rId2" Type="http://schemas.openxmlformats.org/officeDocument/2006/relationships/hyperlink" Target="http://en.wikipedia.org/wiki/Biocomputer" TargetMode="External"/><Relationship Id="rId1" Type="http://schemas.openxmlformats.org/officeDocument/2006/relationships/slideLayout" Target="../slideLayouts/slideLayout2.xml"/><Relationship Id="rId4" Type="http://schemas.openxmlformats.org/officeDocument/2006/relationships/hyperlink" Target="https://www.google.com/imghp?gws_rd=ss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pic>
        <p:nvPicPr>
          <p:cNvPr id="11" name="Picture 2" descr="C:\Users\dmugan\AppData\Local\Microsoft\Windows\Temporary Internet Files\Content.IE5\V6V4ZN30\MCj03052750000[1].wmf"/>
          <p:cNvPicPr>
            <a:picLocks noChangeAspect="1" noChangeArrowheads="1"/>
          </p:cNvPicPr>
          <p:nvPr/>
        </p:nvPicPr>
        <p:blipFill>
          <a:blip r:embed="rId3" cstate="print"/>
          <a:srcRect/>
          <a:stretch>
            <a:fillRect/>
          </a:stretch>
        </p:blipFill>
        <p:spPr bwMode="auto">
          <a:xfrm>
            <a:off x="0" y="5029200"/>
            <a:ext cx="905256" cy="1828800"/>
          </a:xfrm>
          <a:prstGeom prst="rect">
            <a:avLst/>
          </a:prstGeom>
          <a:noFill/>
        </p:spPr>
      </p:pic>
      <p:pic>
        <p:nvPicPr>
          <p:cNvPr id="1027" name="Picture 3" descr="C:\Users\dmugan\AppData\Local\Microsoft\Windows\Temporary Internet Files\Content.IE5\KXXFTAPQ\MCj04369150000[1].png"/>
          <p:cNvPicPr>
            <a:picLocks noChangeAspect="1" noChangeArrowheads="1"/>
          </p:cNvPicPr>
          <p:nvPr/>
        </p:nvPicPr>
        <p:blipFill>
          <a:blip r:embed="rId4" cstate="print"/>
          <a:srcRect/>
          <a:stretch>
            <a:fillRect/>
          </a:stretch>
        </p:blipFill>
        <p:spPr bwMode="auto">
          <a:xfrm>
            <a:off x="6715140" y="785794"/>
            <a:ext cx="1828572" cy="1828572"/>
          </a:xfrm>
          <a:prstGeom prst="rect">
            <a:avLst/>
          </a:prstGeom>
          <a:noFill/>
        </p:spPr>
      </p:pic>
      <p:pic>
        <p:nvPicPr>
          <p:cNvPr id="1028" name="Picture 4" descr="C:\Users\dmugan\AppData\Local\Microsoft\Windows\Temporary Internet Files\Content.IE5\VLSVB7GG\MCj03107460000[1].wmf"/>
          <p:cNvPicPr>
            <a:picLocks noChangeAspect="1" noChangeArrowheads="1"/>
          </p:cNvPicPr>
          <p:nvPr/>
        </p:nvPicPr>
        <p:blipFill>
          <a:blip r:embed="rId5" cstate="print"/>
          <a:srcRect/>
          <a:stretch>
            <a:fillRect/>
          </a:stretch>
        </p:blipFill>
        <p:spPr bwMode="auto">
          <a:xfrm>
            <a:off x="214282" y="857232"/>
            <a:ext cx="1249985" cy="1833372"/>
          </a:xfrm>
          <a:prstGeom prst="rect">
            <a:avLst/>
          </a:prstGeom>
          <a:noFill/>
        </p:spPr>
      </p:pic>
      <p:sp>
        <p:nvSpPr>
          <p:cNvPr id="7" name="Title 1"/>
          <p:cNvSpPr txBox="1">
            <a:spLocks/>
          </p:cNvSpPr>
          <p:nvPr/>
        </p:nvSpPr>
        <p:spPr>
          <a:xfrm>
            <a:off x="1979712" y="2708920"/>
            <a:ext cx="6934200" cy="1470025"/>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IN" sz="6600" b="1" i="1" u="none" strike="noStrike" kern="1200" cap="none" spc="0" normalizeH="0" baseline="0" noProof="0" dirty="0" smtClean="0">
                <a:ln>
                  <a:noFill/>
                </a:ln>
                <a:solidFill>
                  <a:srgbClr val="7030A0"/>
                </a:solidFill>
                <a:effectLst>
                  <a:outerShdw blurRad="38100" dist="25400" dir="5400000" algn="tl" rotWithShape="0">
                    <a:srgbClr val="000000">
                      <a:alpha val="43000"/>
                    </a:srgbClr>
                  </a:outerShdw>
                </a:effectLst>
                <a:uLnTx/>
                <a:uFillTx/>
                <a:latin typeface="Agency FB" pitchFamily="34" charset="0"/>
                <a:ea typeface="+mj-ea"/>
                <a:cs typeface="+mj-cs"/>
              </a:rPr>
              <a:t>BIOCOMPUTERS</a:t>
            </a:r>
            <a:endParaRPr kumimoji="0" lang="en-IN" sz="5600" b="1" i="1" u="none" strike="noStrike" kern="1200" cap="none" spc="0" normalizeH="0" baseline="0" noProof="0" dirty="0">
              <a:ln>
                <a:noFill/>
              </a:ln>
              <a:solidFill>
                <a:srgbClr val="7030A0"/>
              </a:solidFill>
              <a:effectLst>
                <a:outerShdw blurRad="38100" dist="25400" dir="5400000" algn="tl" rotWithShape="0">
                  <a:srgbClr val="000000">
                    <a:alpha val="43000"/>
                  </a:srgbClr>
                </a:outerShdw>
              </a:effectLst>
              <a:uLnTx/>
              <a:uFillTx/>
              <a:latin typeface="Agency FB" pitchFamily="34" charset="0"/>
              <a:ea typeface="+mj-ea"/>
              <a:cs typeface="+mj-cs"/>
            </a:endParaRPr>
          </a:p>
        </p:txBody>
      </p:sp>
      <p:sp>
        <p:nvSpPr>
          <p:cNvPr id="8" name="Subtitle 2"/>
          <p:cNvSpPr txBox="1">
            <a:spLocks/>
          </p:cNvSpPr>
          <p:nvPr/>
        </p:nvSpPr>
        <p:spPr>
          <a:xfrm>
            <a:off x="2483768" y="4221088"/>
            <a:ext cx="6400800" cy="1752600"/>
          </a:xfrm>
          <a:prstGeom prst="rect">
            <a:avLst/>
          </a:prstGeom>
        </p:spPr>
        <p:txBody>
          <a:bodyPr vert="horz" lIns="0" rIns="18288">
            <a:normAutofit fontScale="92500" lnSpcReduction="20000"/>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IN" sz="4000" b="0" i="0" u="none" strike="noStrike" kern="1200" cap="none" spc="0" normalizeH="0" baseline="0" noProof="0" dirty="0" smtClean="0">
                <a:ln>
                  <a:noFill/>
                </a:ln>
                <a:solidFill>
                  <a:srgbClr val="FF0000"/>
                </a:solidFill>
                <a:effectLst/>
                <a:uLnTx/>
                <a:uFillTx/>
                <a:latin typeface="+mn-lt"/>
                <a:ea typeface="+mn-ea"/>
                <a:cs typeface="+mn-cs"/>
              </a:rPr>
              <a:t>DARPAN PATEL</a:t>
            </a:r>
          </a:p>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IN" sz="4000" b="0" i="0" u="none" strike="noStrike" kern="1200" cap="none" spc="0" normalizeH="0" baseline="0" noProof="0" dirty="0" smtClean="0">
                <a:ln>
                  <a:noFill/>
                </a:ln>
                <a:solidFill>
                  <a:schemeClr val="bg1">
                    <a:lumMod val="75000"/>
                    <a:lumOff val="25000"/>
                  </a:schemeClr>
                </a:solidFill>
                <a:effectLst/>
                <a:uLnTx/>
                <a:uFillTx/>
                <a:latin typeface="Adobe Garamond Pro Bold" pitchFamily="18" charset="0"/>
                <a:ea typeface="+mn-ea"/>
                <a:cs typeface="+mn-cs"/>
              </a:rPr>
              <a:t>11101100010110000</a:t>
            </a:r>
          </a:p>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IN" sz="4000" b="0" i="0" u="none" strike="noStrike" kern="1200" cap="none" spc="0" normalizeH="0" baseline="0" noProof="0" dirty="0" smtClean="0">
                <a:ln>
                  <a:noFill/>
                </a:ln>
                <a:solidFill>
                  <a:srgbClr val="FF0000"/>
                </a:solidFill>
                <a:effectLst/>
                <a:uLnTx/>
                <a:uFillTx/>
                <a:latin typeface="+mn-lt"/>
                <a:ea typeface="+mn-ea"/>
                <a:cs typeface="+mn-cs"/>
              </a:rPr>
              <a:t>(121008)</a:t>
            </a:r>
          </a:p>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IN" sz="4000" b="0" i="0" u="none" strike="noStrike" kern="1200" cap="none" spc="0" normalizeH="0" baseline="0" noProof="0" dirty="0" smtClean="0">
              <a:ln>
                <a:noFill/>
              </a:ln>
              <a:solidFill>
                <a:srgbClr val="FF0000"/>
              </a:solidFill>
              <a:effectLst/>
              <a:uLnTx/>
              <a:uFillTx/>
              <a:latin typeface="+mn-lt"/>
              <a:ea typeface="+mn-ea"/>
              <a:cs typeface="+mn-cs"/>
            </a:endParaRPr>
          </a:p>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IN" sz="40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413792"/>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000" b="1"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mj-cs"/>
              </a:rPr>
              <a:t>INTRODUCTION</a:t>
            </a:r>
            <a:endParaRPr kumimoji="0" lang="en-US" sz="5000" b="0" i="0" u="none" strike="noStrike" kern="1200" cap="none" spc="0" normalizeH="0" baseline="0" noProof="0" dirty="0" smtClean="0">
              <a:ln>
                <a:noFill/>
              </a:ln>
              <a:solidFill>
                <a:schemeClr val="tx2"/>
              </a:solidFill>
              <a:effectLst/>
              <a:uLnTx/>
              <a:uFillTx/>
              <a:latin typeface="+mj-lt"/>
              <a:ea typeface="+mj-ea"/>
              <a:cs typeface="+mj-cs"/>
            </a:endParaRPr>
          </a:p>
        </p:txBody>
      </p:sp>
      <p:grpSp>
        <p:nvGrpSpPr>
          <p:cNvPr id="3" name="Group 2"/>
          <p:cNvGrpSpPr/>
          <p:nvPr/>
        </p:nvGrpSpPr>
        <p:grpSpPr>
          <a:xfrm>
            <a:off x="990606" y="1196752"/>
            <a:ext cx="7397817" cy="5640284"/>
            <a:chOff x="762006" y="304803"/>
            <a:chExt cx="7162787" cy="6095993"/>
          </a:xfrm>
          <a:blipFill dpi="0" rotWithShape="1">
            <a:blip r:embed="rId2">
              <a:alphaModFix amt="21000"/>
            </a:blip>
            <a:srcRect/>
            <a:stretch>
              <a:fillRect/>
            </a:stretch>
          </a:blipFill>
          <a:scene3d>
            <a:camera prst="orthographicFront"/>
            <a:lightRig rig="flat" dir="t"/>
          </a:scene3d>
        </p:grpSpPr>
        <p:sp>
          <p:nvSpPr>
            <p:cNvPr id="7" name="Oval 6"/>
            <p:cNvSpPr/>
            <p:nvPr/>
          </p:nvSpPr>
          <p:spPr>
            <a:xfrm>
              <a:off x="762006" y="304803"/>
              <a:ext cx="7162787" cy="6095993"/>
            </a:xfrm>
            <a:prstGeom prst="ellipse">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Oval 4"/>
            <p:cNvSpPr/>
            <p:nvPr/>
          </p:nvSpPr>
          <p:spPr>
            <a:xfrm>
              <a:off x="2486611" y="538281"/>
              <a:ext cx="3718618" cy="1799753"/>
            </a:xfrm>
            <a:prstGeom prst="rect">
              <a:avLst/>
            </a:prstGeom>
            <a:sp3d/>
          </p:spPr>
          <p:style>
            <a:lnRef idx="0">
              <a:scrgbClr r="0" g="0" b="0"/>
            </a:lnRef>
            <a:fillRef idx="1003">
              <a:schemeClr val="lt2"/>
            </a:fillRef>
            <a:effectRef idx="0">
              <a:scrgbClr r="0" g="0" b="0"/>
            </a:effectRef>
            <a:fontRef idx="minor">
              <a:schemeClr val="dk1"/>
            </a:fontRef>
          </p:style>
          <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endParaRPr lang="en-IN" sz="1800" b="1" kern="1200" dirty="0" smtClean="0">
                <a:solidFill>
                  <a:srgbClr val="0070C0"/>
                </a:solidFill>
              </a:endParaRPr>
            </a:p>
            <a:p>
              <a:pPr lvl="0" algn="ctr" defTabSz="800100" rtl="0">
                <a:lnSpc>
                  <a:spcPct val="90000"/>
                </a:lnSpc>
                <a:spcBef>
                  <a:spcPct val="0"/>
                </a:spcBef>
                <a:spcAft>
                  <a:spcPct val="35000"/>
                </a:spcAft>
              </a:pPr>
              <a:r>
                <a:rPr lang="en-IN" sz="1800" b="1" kern="1200" dirty="0" smtClean="0">
                  <a:solidFill>
                    <a:srgbClr val="84BE02"/>
                  </a:solidFill>
                </a:rPr>
                <a:t>Biocomputers</a:t>
              </a:r>
              <a:r>
                <a:rPr lang="en-IN" sz="1800" kern="1200" dirty="0" smtClean="0">
                  <a:solidFill>
                    <a:srgbClr val="84BE02"/>
                  </a:solidFill>
                </a:rPr>
                <a:t> use systems of biologically derived molecules—such as DNA and proteins—to perform computational calculations involving storing, retrieving, and processing data.</a:t>
              </a:r>
              <a:endParaRPr lang="en-IN" sz="1800" kern="1200" dirty="0">
                <a:solidFill>
                  <a:srgbClr val="84BE02"/>
                </a:solidFill>
              </a:endParaRPr>
            </a:p>
          </p:txBody>
        </p:sp>
      </p:grpSp>
      <p:grpSp>
        <p:nvGrpSpPr>
          <p:cNvPr id="4" name="Group 3"/>
          <p:cNvGrpSpPr/>
          <p:nvPr/>
        </p:nvGrpSpPr>
        <p:grpSpPr>
          <a:xfrm>
            <a:off x="1524003" y="3140968"/>
            <a:ext cx="6144341" cy="3672408"/>
            <a:chOff x="1295403" y="2209796"/>
            <a:chExt cx="6095993" cy="3962406"/>
          </a:xfrm>
          <a:blipFill>
            <a:blip r:embed="rId2">
              <a:alphaModFix amt="21000"/>
            </a:blip>
            <a:stretch>
              <a:fillRect/>
            </a:stretch>
          </a:blipFill>
          <a:scene3d>
            <a:camera prst="orthographicFront"/>
            <a:lightRig rig="flat" dir="t"/>
          </a:scene3d>
        </p:grpSpPr>
        <p:sp>
          <p:nvSpPr>
            <p:cNvPr id="5" name="Oval 4"/>
            <p:cNvSpPr/>
            <p:nvPr/>
          </p:nvSpPr>
          <p:spPr>
            <a:xfrm>
              <a:off x="1295403" y="2209796"/>
              <a:ext cx="6095993" cy="3962406"/>
            </a:xfrm>
            <a:prstGeom prst="ellipse">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6" name="Oval 6"/>
            <p:cNvSpPr/>
            <p:nvPr/>
          </p:nvSpPr>
          <p:spPr>
            <a:xfrm>
              <a:off x="2188140" y="2675961"/>
              <a:ext cx="4310518" cy="2874687"/>
            </a:xfrm>
            <a:prstGeom prst="rect">
              <a:avLst/>
            </a:prstGeom>
            <a:sp3d/>
          </p:spPr>
          <p:style>
            <a:lnRef idx="0">
              <a:scrgbClr r="0" g="0" b="0"/>
            </a:lnRef>
            <a:fillRef idx="1003">
              <a:schemeClr val="lt2"/>
            </a:fillRef>
            <a:effectRef idx="0">
              <a:scrgbClr r="0" g="0" b="0"/>
            </a:effectRef>
            <a:fontRef idx="minor">
              <a:schemeClr val="dk1"/>
            </a:fontRef>
          </p:style>
          <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IN" sz="1800" kern="1200" dirty="0" smtClean="0">
                  <a:solidFill>
                    <a:srgbClr val="84BE02"/>
                  </a:solidFill>
                </a:rPr>
                <a:t>The idea behind blending biology with technology is due to the limitations faced by the semiconductor designers in decreasing the size of the silicon chips, which directly affects the processor speed. Biocomputers consists of biochips unlike the normal computers, which are silicon-based computers. This biochip consists of biomaterial such as nucleic acid, enzymes, etc.</a:t>
              </a:r>
              <a:endParaRPr lang="en-IN" sz="1800" kern="1200" dirty="0">
                <a:solidFill>
                  <a:srgbClr val="84BE02"/>
                </a:solidFil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11560" y="548680"/>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251520" y="1988840"/>
          <a:ext cx="8686800" cy="45898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extBox 3"/>
          <p:cNvSpPr txBox="1"/>
          <p:nvPr/>
        </p:nvSpPr>
        <p:spPr>
          <a:xfrm>
            <a:off x="323528" y="1700808"/>
            <a:ext cx="8496944" cy="646331"/>
          </a:xfrm>
          <a:prstGeom prst="rect">
            <a:avLst/>
          </a:prstGeom>
          <a:noFill/>
        </p:spPr>
        <p:txBody>
          <a:bodyPr wrap="square" rtlCol="0">
            <a:spAutoFit/>
          </a:bodyPr>
          <a:lstStyle/>
          <a:p>
            <a:pPr algn="ctr"/>
            <a:r>
              <a:rPr lang="en-IN" dirty="0" smtClean="0">
                <a:solidFill>
                  <a:srgbClr val="00B0F0"/>
                </a:solidFill>
              </a:rPr>
              <a:t>Currently, </a:t>
            </a:r>
            <a:r>
              <a:rPr lang="en-IN" dirty="0" err="1" smtClean="0">
                <a:solidFill>
                  <a:srgbClr val="00B0F0"/>
                </a:solidFill>
              </a:rPr>
              <a:t>biocomputers</a:t>
            </a:r>
            <a:r>
              <a:rPr lang="en-IN" dirty="0" smtClean="0">
                <a:solidFill>
                  <a:srgbClr val="00B0F0"/>
                </a:solidFill>
              </a:rPr>
              <a:t> exist with various functional capabilities that include operations of "binary " </a:t>
            </a:r>
            <a:r>
              <a:rPr lang="en-IN" dirty="0" smtClean="0">
                <a:solidFill>
                  <a:srgbClr val="00B0F0"/>
                </a:solidFill>
              </a:rPr>
              <a:t>logic</a:t>
            </a:r>
            <a:r>
              <a:rPr lang="en-IN" dirty="0" smtClean="0">
                <a:solidFill>
                  <a:srgbClr val="00B0F0"/>
                </a:solidFill>
              </a:rPr>
              <a:t> and mathematical calculations.</a:t>
            </a:r>
            <a:endParaRPr lang="en-IN" dirty="0">
              <a:solidFill>
                <a:srgbClr val="00B0F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27584" y="5445224"/>
            <a:ext cx="2776468" cy="58477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ADVANTAGE</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aphicFrame>
        <p:nvGraphicFramePr>
          <p:cNvPr id="5" name="Content Placeholder 4"/>
          <p:cNvGraphicFramePr>
            <a:graphicFrameLocks noGrp="1"/>
          </p:cNvGraphicFramePr>
          <p:nvPr>
            <p:ph idx="1"/>
          </p:nvPr>
        </p:nvGraphicFramePr>
        <p:xfrm>
          <a:off x="230832" y="764704"/>
          <a:ext cx="8229600" cy="5904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79512" y="2060848"/>
            <a:ext cx="1249060" cy="1200329"/>
          </a:xfrm>
          <a:prstGeom prst="rect">
            <a:avLst/>
          </a:prstGeom>
          <a:noFill/>
        </p:spPr>
        <p:txBody>
          <a:bodyPr wrap="square" rtlCol="0">
            <a:spAutoFit/>
          </a:bodyPr>
          <a:lstStyle/>
          <a:p>
            <a:pPr lvl="0">
              <a:buFont typeface="Arial" pitchFamily="34" charset="0"/>
              <a:buChar char="•"/>
            </a:pPr>
            <a:r>
              <a:rPr lang="en-US" dirty="0" smtClean="0">
                <a:solidFill>
                  <a:schemeClr val="bg2">
                    <a:lumMod val="25000"/>
                  </a:schemeClr>
                </a:solidFill>
              </a:rPr>
              <a:t>Good for </a:t>
            </a:r>
            <a:endParaRPr lang="en-US" dirty="0" smtClean="0">
              <a:solidFill>
                <a:schemeClr val="bg2">
                  <a:lumMod val="25000"/>
                </a:schemeClr>
              </a:solidFill>
            </a:endParaRPr>
          </a:p>
          <a:p>
            <a:pPr lvl="0"/>
            <a:r>
              <a:rPr lang="en-US" dirty="0" smtClean="0">
                <a:solidFill>
                  <a:schemeClr val="bg2">
                    <a:lumMod val="25000"/>
                  </a:schemeClr>
                </a:solidFill>
              </a:rPr>
              <a:t>parallel </a:t>
            </a:r>
          </a:p>
          <a:p>
            <a:pPr lvl="0"/>
            <a:r>
              <a:rPr lang="en-US" dirty="0" smtClean="0">
                <a:solidFill>
                  <a:schemeClr val="bg2">
                    <a:lumMod val="25000"/>
                  </a:schemeClr>
                </a:solidFill>
              </a:rPr>
              <a:t>computing</a:t>
            </a:r>
            <a:endParaRPr lang="en-IN" dirty="0" smtClean="0">
              <a:solidFill>
                <a:schemeClr val="bg2">
                  <a:lumMod val="25000"/>
                </a:schemeClr>
              </a:solidFill>
            </a:endParaRPr>
          </a:p>
          <a:p>
            <a:endParaRPr lang="en-IN" dirty="0"/>
          </a:p>
        </p:txBody>
      </p:sp>
      <p:sp>
        <p:nvSpPr>
          <p:cNvPr id="8" name="TextBox 7"/>
          <p:cNvSpPr txBox="1"/>
          <p:nvPr/>
        </p:nvSpPr>
        <p:spPr>
          <a:xfrm>
            <a:off x="1547664" y="2492896"/>
            <a:ext cx="3735061" cy="1015663"/>
          </a:xfrm>
          <a:prstGeom prst="rect">
            <a:avLst/>
          </a:prstGeom>
          <a:noFill/>
        </p:spPr>
        <p:txBody>
          <a:bodyPr wrap="square" rtlCol="0">
            <a:spAutoFit/>
          </a:bodyPr>
          <a:lstStyle/>
          <a:p>
            <a:pPr lvl="0">
              <a:buFont typeface="Arial" pitchFamily="34" charset="0"/>
              <a:buChar char="•"/>
            </a:pPr>
            <a:r>
              <a:rPr lang="en-US" sz="1400" dirty="0" smtClean="0">
                <a:solidFill>
                  <a:schemeClr val="accent5">
                    <a:lumMod val="75000"/>
                  </a:schemeClr>
                </a:solidFill>
              </a:rPr>
              <a:t>1 gram of DNA can hold 1 x 10</a:t>
            </a:r>
            <a:r>
              <a:rPr lang="en-US" sz="1400" baseline="30000" dirty="0" smtClean="0">
                <a:solidFill>
                  <a:schemeClr val="accent5">
                    <a:lumMod val="75000"/>
                  </a:schemeClr>
                </a:solidFill>
              </a:rPr>
              <a:t>14</a:t>
            </a:r>
            <a:r>
              <a:rPr lang="en-US" sz="1400" dirty="0" smtClean="0">
                <a:solidFill>
                  <a:schemeClr val="accent5">
                    <a:lumMod val="75000"/>
                  </a:schemeClr>
                </a:solidFill>
              </a:rPr>
              <a:t> MB of data</a:t>
            </a:r>
            <a:endParaRPr lang="en-US" sz="1400" baseline="30000" dirty="0" smtClean="0">
              <a:solidFill>
                <a:schemeClr val="accent5">
                  <a:lumMod val="75000"/>
                </a:schemeClr>
              </a:solidFill>
            </a:endParaRPr>
          </a:p>
          <a:p>
            <a:pPr lvl="0"/>
            <a:r>
              <a:rPr lang="en-US" sz="1400" dirty="0" smtClean="0">
                <a:solidFill>
                  <a:schemeClr val="accent5">
                    <a:lumMod val="75000"/>
                  </a:schemeClr>
                </a:solidFill>
              </a:rPr>
              <a:t>  Or </a:t>
            </a:r>
            <a:r>
              <a:rPr lang="en-US" sz="1400" dirty="0" smtClean="0">
                <a:solidFill>
                  <a:schemeClr val="accent5">
                    <a:lumMod val="75000"/>
                  </a:schemeClr>
                </a:solidFill>
              </a:rPr>
              <a:t>145 trillion </a:t>
            </a:r>
            <a:r>
              <a:rPr lang="en-US" sz="1400" dirty="0" smtClean="0">
                <a:solidFill>
                  <a:schemeClr val="accent5">
                    <a:lumMod val="75000"/>
                  </a:schemeClr>
                </a:solidFill>
              </a:rPr>
              <a:t>CDs</a:t>
            </a:r>
          </a:p>
          <a:p>
            <a:pPr lvl="0">
              <a:buFont typeface="Arial" pitchFamily="34" charset="0"/>
              <a:buChar char="•"/>
            </a:pPr>
            <a:r>
              <a:rPr lang="en-US" sz="1400" dirty="0" smtClean="0">
                <a:solidFill>
                  <a:schemeClr val="accent5">
                    <a:lumMod val="75000"/>
                  </a:schemeClr>
                </a:solidFill>
              </a:rPr>
              <a:t>1 </a:t>
            </a:r>
            <a:r>
              <a:rPr lang="en-US" sz="1400" dirty="0" smtClean="0">
                <a:solidFill>
                  <a:schemeClr val="accent5">
                    <a:lumMod val="75000"/>
                  </a:schemeClr>
                </a:solidFill>
              </a:rPr>
              <a:t>CD is 800 MB</a:t>
            </a:r>
            <a:endParaRPr lang="en-IN" sz="1400" dirty="0" smtClean="0">
              <a:solidFill>
                <a:schemeClr val="accent5">
                  <a:lumMod val="75000"/>
                </a:schemeClr>
              </a:solidFill>
            </a:endParaRPr>
          </a:p>
          <a:p>
            <a:endParaRPr lang="en-IN" dirty="0"/>
          </a:p>
        </p:txBody>
      </p:sp>
      <p:sp>
        <p:nvSpPr>
          <p:cNvPr id="9" name="TextBox 8"/>
          <p:cNvSpPr txBox="1"/>
          <p:nvPr/>
        </p:nvSpPr>
        <p:spPr>
          <a:xfrm>
            <a:off x="3635896" y="3140968"/>
            <a:ext cx="2143536" cy="738664"/>
          </a:xfrm>
          <a:prstGeom prst="rect">
            <a:avLst/>
          </a:prstGeom>
          <a:noFill/>
        </p:spPr>
        <p:txBody>
          <a:bodyPr wrap="none" rtlCol="0">
            <a:spAutoFit/>
          </a:bodyPr>
          <a:lstStyle/>
          <a:p>
            <a:pPr marL="0" lvl="1"/>
            <a:r>
              <a:rPr lang="en-US" sz="1400" dirty="0" smtClean="0">
                <a:solidFill>
                  <a:schemeClr val="accent4">
                    <a:lumMod val="75000"/>
                  </a:schemeClr>
                </a:solidFill>
              </a:rPr>
              <a:t>1 lb of DNA has more </a:t>
            </a:r>
            <a:endParaRPr lang="en-US" sz="1400" dirty="0" smtClean="0">
              <a:solidFill>
                <a:schemeClr val="accent4">
                  <a:lumMod val="75000"/>
                </a:schemeClr>
              </a:solidFill>
            </a:endParaRPr>
          </a:p>
          <a:p>
            <a:pPr marL="0" lvl="1"/>
            <a:r>
              <a:rPr lang="en-US" sz="1400" dirty="0" smtClean="0">
                <a:solidFill>
                  <a:schemeClr val="accent4">
                    <a:lumMod val="75000"/>
                  </a:schemeClr>
                </a:solidFill>
              </a:rPr>
              <a:t>computing </a:t>
            </a:r>
            <a:r>
              <a:rPr lang="en-US" sz="1400" dirty="0" smtClean="0">
                <a:solidFill>
                  <a:schemeClr val="accent4">
                    <a:lumMod val="75000"/>
                  </a:schemeClr>
                </a:solidFill>
              </a:rPr>
              <a:t>power than </a:t>
            </a:r>
            <a:endParaRPr lang="en-US" sz="1400" dirty="0" smtClean="0">
              <a:solidFill>
                <a:schemeClr val="accent4">
                  <a:lumMod val="75000"/>
                </a:schemeClr>
              </a:solidFill>
            </a:endParaRPr>
          </a:p>
          <a:p>
            <a:pPr marL="0" lvl="1"/>
            <a:r>
              <a:rPr lang="en-US" sz="1400" dirty="0" smtClean="0">
                <a:solidFill>
                  <a:schemeClr val="accent4">
                    <a:lumMod val="75000"/>
                  </a:schemeClr>
                </a:solidFill>
              </a:rPr>
              <a:t>all </a:t>
            </a:r>
            <a:r>
              <a:rPr lang="en-US" sz="1400" dirty="0" smtClean="0">
                <a:solidFill>
                  <a:schemeClr val="accent4">
                    <a:lumMod val="75000"/>
                  </a:schemeClr>
                </a:solidFill>
              </a:rPr>
              <a:t>computers ever </a:t>
            </a:r>
            <a:r>
              <a:rPr lang="en-US" sz="1400" dirty="0" smtClean="0">
                <a:solidFill>
                  <a:schemeClr val="accent4">
                    <a:lumMod val="75000"/>
                  </a:schemeClr>
                </a:solidFill>
              </a:rPr>
              <a:t>made</a:t>
            </a:r>
            <a:endParaRPr lang="en-US" sz="1400" dirty="0" smtClean="0">
              <a:solidFill>
                <a:schemeClr val="accent4">
                  <a:lumMod val="75000"/>
                </a:schemeClr>
              </a:solidFill>
            </a:endParaRPr>
          </a:p>
        </p:txBody>
      </p:sp>
      <p:grpSp>
        <p:nvGrpSpPr>
          <p:cNvPr id="10" name="Group 9"/>
          <p:cNvGrpSpPr/>
          <p:nvPr/>
        </p:nvGrpSpPr>
        <p:grpSpPr>
          <a:xfrm>
            <a:off x="6588223" y="3212976"/>
            <a:ext cx="1887484" cy="1512168"/>
            <a:chOff x="5406176" y="1008117"/>
            <a:chExt cx="1607857" cy="1304359"/>
          </a:xfrm>
        </p:grpSpPr>
        <p:sp>
          <p:nvSpPr>
            <p:cNvPr id="11" name="Oval 10"/>
            <p:cNvSpPr/>
            <p:nvPr/>
          </p:nvSpPr>
          <p:spPr>
            <a:xfrm>
              <a:off x="5406176" y="1008117"/>
              <a:ext cx="1607857" cy="1304359"/>
            </a:xfrm>
            <a:prstGeom prst="ellipse">
              <a:avLst/>
            </a:prstGeom>
            <a:solidFill>
              <a:schemeClr val="tx2">
                <a:lumMod val="75000"/>
              </a:schemeClr>
            </a:solidFill>
          </p:spPr>
          <p:style>
            <a:lnRef idx="2">
              <a:schemeClr val="lt1">
                <a:hueOff val="0"/>
                <a:satOff val="0"/>
                <a:lumOff val="0"/>
                <a:alphaOff val="0"/>
              </a:schemeClr>
            </a:lnRef>
            <a:fillRef idx="1">
              <a:schemeClr val="accent3">
                <a:hueOff val="13196505"/>
                <a:satOff val="-30066"/>
                <a:lumOff val="12060"/>
                <a:alphaOff val="0"/>
              </a:schemeClr>
            </a:fillRef>
            <a:effectRef idx="0">
              <a:schemeClr val="accent3">
                <a:hueOff val="13196505"/>
                <a:satOff val="-30066"/>
                <a:lumOff val="12060"/>
                <a:alphaOff val="0"/>
              </a:schemeClr>
            </a:effectRef>
            <a:fontRef idx="minor">
              <a:schemeClr val="lt1"/>
            </a:fontRef>
          </p:style>
        </p:sp>
        <p:sp>
          <p:nvSpPr>
            <p:cNvPr id="12" name="Oval 4"/>
            <p:cNvSpPr/>
            <p:nvPr/>
          </p:nvSpPr>
          <p:spPr>
            <a:xfrm>
              <a:off x="5528856" y="1318679"/>
              <a:ext cx="1420719" cy="9223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algn="ctr" defTabSz="711200">
                <a:lnSpc>
                  <a:spcPct val="90000"/>
                </a:lnSpc>
                <a:spcAft>
                  <a:spcPct val="35000"/>
                </a:spcAft>
              </a:pPr>
              <a:r>
                <a:rPr lang="en-US" sz="1600" dirty="0" smtClean="0">
                  <a:solidFill>
                    <a:srgbClr val="FFC000"/>
                  </a:solidFill>
                </a:rPr>
                <a:t>Has ability to solve hardest problems in a matter of weeks</a:t>
              </a:r>
            </a:p>
            <a:p>
              <a:pPr lvl="0" algn="ctr" defTabSz="711200">
                <a:lnSpc>
                  <a:spcPct val="90000"/>
                </a:lnSpc>
                <a:spcBef>
                  <a:spcPct val="0"/>
                </a:spcBef>
                <a:spcAft>
                  <a:spcPct val="35000"/>
                </a:spcAft>
              </a:pPr>
              <a:endParaRPr lang="en-US" sz="1600" kern="1200" dirty="0" smtClean="0">
                <a:solidFill>
                  <a:srgbClr val="FFC000"/>
                </a:solidFill>
              </a:endParaRPr>
            </a:p>
          </p:txBody>
        </p:sp>
      </p:grpSp>
      <p:grpSp>
        <p:nvGrpSpPr>
          <p:cNvPr id="13" name="Group 12"/>
          <p:cNvGrpSpPr/>
          <p:nvPr/>
        </p:nvGrpSpPr>
        <p:grpSpPr>
          <a:xfrm>
            <a:off x="7236296" y="5085184"/>
            <a:ext cx="1607857" cy="1304359"/>
            <a:chOff x="5406176" y="1008117"/>
            <a:chExt cx="1607857" cy="1304359"/>
          </a:xfrm>
          <a:solidFill>
            <a:srgbClr val="0070C0"/>
          </a:solidFill>
        </p:grpSpPr>
        <p:sp>
          <p:nvSpPr>
            <p:cNvPr id="14" name="Oval 13"/>
            <p:cNvSpPr/>
            <p:nvPr/>
          </p:nvSpPr>
          <p:spPr>
            <a:xfrm>
              <a:off x="5406176" y="1008117"/>
              <a:ext cx="1607857" cy="1304359"/>
            </a:xfrm>
            <a:prstGeom prst="ellipse">
              <a:avLst/>
            </a:prstGeom>
            <a:grpFill/>
          </p:spPr>
          <p:style>
            <a:lnRef idx="2">
              <a:schemeClr val="lt1">
                <a:hueOff val="0"/>
                <a:satOff val="0"/>
                <a:lumOff val="0"/>
                <a:alphaOff val="0"/>
              </a:schemeClr>
            </a:lnRef>
            <a:fillRef idx="1">
              <a:schemeClr val="accent3">
                <a:hueOff val="13196505"/>
                <a:satOff val="-30066"/>
                <a:lumOff val="12060"/>
                <a:alphaOff val="0"/>
              </a:schemeClr>
            </a:fillRef>
            <a:effectRef idx="0">
              <a:schemeClr val="accent3">
                <a:hueOff val="13196505"/>
                <a:satOff val="-30066"/>
                <a:lumOff val="12060"/>
                <a:alphaOff val="0"/>
              </a:schemeClr>
            </a:effectRef>
            <a:fontRef idx="minor">
              <a:schemeClr val="lt1"/>
            </a:fontRef>
          </p:style>
        </p:sp>
        <p:sp>
          <p:nvSpPr>
            <p:cNvPr id="15" name="Oval 4"/>
            <p:cNvSpPr/>
            <p:nvPr/>
          </p:nvSpPr>
          <p:spPr>
            <a:xfrm>
              <a:off x="5406176" y="1199136"/>
              <a:ext cx="1512169" cy="96110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Aft>
                  <a:spcPct val="35000"/>
                </a:spcAft>
              </a:pPr>
              <a:r>
                <a:rPr lang="en-US" sz="1600" dirty="0" smtClean="0">
                  <a:solidFill>
                    <a:srgbClr val="FFC000"/>
                  </a:solidFill>
                </a:rPr>
                <a:t>Environmentally </a:t>
              </a:r>
              <a:r>
                <a:rPr lang="en-US" sz="1600" dirty="0" smtClean="0">
                  <a:solidFill>
                    <a:srgbClr val="FFC000"/>
                  </a:solidFill>
                </a:rPr>
                <a:t>friendly</a:t>
              </a:r>
              <a:endParaRPr lang="en-US" sz="1600" kern="1200" dirty="0" smtClean="0">
                <a:solidFill>
                  <a:srgbClr val="FFC000"/>
                </a:solidFill>
              </a:endParaRPr>
            </a:p>
          </p:txBody>
        </p:sp>
      </p:grpSp>
      <p:sp>
        <p:nvSpPr>
          <p:cNvPr id="16" name="Straight Connector 3"/>
          <p:cNvSpPr/>
          <p:nvPr/>
        </p:nvSpPr>
        <p:spPr>
          <a:xfrm rot="20999448">
            <a:off x="3690572" y="4105799"/>
            <a:ext cx="2820524" cy="47548"/>
          </a:xfrm>
          <a:custGeom>
            <a:avLst/>
            <a:gdLst/>
            <a:ahLst/>
            <a:cxnLst/>
            <a:rect l="0" t="0" r="0" b="0"/>
            <a:pathLst>
              <a:path>
                <a:moveTo>
                  <a:pt x="0" y="23774"/>
                </a:moveTo>
                <a:lnTo>
                  <a:pt x="2820524" y="23774"/>
                </a:lnTo>
              </a:path>
            </a:pathLst>
          </a:custGeom>
          <a:noFill/>
        </p:spPr>
        <p:style>
          <a:lnRef idx="2">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17" name="Straight Connector 3"/>
          <p:cNvSpPr/>
          <p:nvPr/>
        </p:nvSpPr>
        <p:spPr>
          <a:xfrm rot="622440" flipV="1">
            <a:off x="4049796" y="5326925"/>
            <a:ext cx="3495197" cy="115729"/>
          </a:xfrm>
          <a:custGeom>
            <a:avLst/>
            <a:gdLst/>
            <a:ahLst/>
            <a:cxnLst/>
            <a:rect l="0" t="0" r="0" b="0"/>
            <a:pathLst>
              <a:path>
                <a:moveTo>
                  <a:pt x="0" y="23774"/>
                </a:moveTo>
                <a:lnTo>
                  <a:pt x="2820524" y="23774"/>
                </a:lnTo>
              </a:path>
            </a:pathLst>
          </a:custGeom>
          <a:noFill/>
        </p:spPr>
        <p:style>
          <a:lnRef idx="2">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18" name="TextBox 17"/>
          <p:cNvSpPr txBox="1"/>
          <p:nvPr/>
        </p:nvSpPr>
        <p:spPr>
          <a:xfrm>
            <a:off x="3995936" y="5301208"/>
            <a:ext cx="1880643" cy="584775"/>
          </a:xfrm>
          <a:prstGeom prst="rect">
            <a:avLst/>
          </a:prstGeom>
          <a:noFill/>
        </p:spPr>
        <p:txBody>
          <a:bodyPr wrap="none" rtlCol="0">
            <a:spAutoFit/>
          </a:bodyPr>
          <a:lstStyle/>
          <a:p>
            <a:r>
              <a:rPr lang="en-US" sz="1600" dirty="0" smtClean="0">
                <a:solidFill>
                  <a:schemeClr val="accent6">
                    <a:lumMod val="75000"/>
                  </a:schemeClr>
                </a:solidFill>
              </a:rPr>
              <a:t>Clean, readily </a:t>
            </a:r>
            <a:endParaRPr lang="en-US" sz="1600" dirty="0" smtClean="0">
              <a:solidFill>
                <a:schemeClr val="accent6">
                  <a:lumMod val="75000"/>
                </a:schemeClr>
              </a:solidFill>
            </a:endParaRPr>
          </a:p>
          <a:p>
            <a:r>
              <a:rPr lang="en-US" sz="1600" dirty="0" smtClean="0">
                <a:solidFill>
                  <a:schemeClr val="accent6">
                    <a:lumMod val="75000"/>
                  </a:schemeClr>
                </a:solidFill>
              </a:rPr>
              <a:t>available </a:t>
            </a:r>
            <a:r>
              <a:rPr lang="en-US" sz="1600" dirty="0" smtClean="0">
                <a:solidFill>
                  <a:schemeClr val="accent6">
                    <a:lumMod val="75000"/>
                  </a:schemeClr>
                </a:solidFill>
              </a:rPr>
              <a:t>materials</a:t>
            </a:r>
            <a:endParaRPr lang="en-IN" sz="1600" dirty="0">
              <a:solidFill>
                <a:schemeClr val="accent6">
                  <a:lumMod val="75000"/>
                </a:schemeClr>
              </a:solidFill>
            </a:endParaRPr>
          </a:p>
        </p:txBody>
      </p:sp>
      <p:sp>
        <p:nvSpPr>
          <p:cNvPr id="19" name="TextBox 18"/>
          <p:cNvSpPr txBox="1"/>
          <p:nvPr/>
        </p:nvSpPr>
        <p:spPr>
          <a:xfrm>
            <a:off x="4355976" y="4077072"/>
            <a:ext cx="1962397" cy="1077218"/>
          </a:xfrm>
          <a:prstGeom prst="rect">
            <a:avLst/>
          </a:prstGeom>
          <a:noFill/>
        </p:spPr>
        <p:txBody>
          <a:bodyPr wrap="none" rtlCol="0">
            <a:spAutoFit/>
          </a:bodyPr>
          <a:lstStyle/>
          <a:p>
            <a:r>
              <a:rPr lang="en-IN" sz="1600" dirty="0" smtClean="0">
                <a:solidFill>
                  <a:schemeClr val="accent1">
                    <a:lumMod val="75000"/>
                  </a:schemeClr>
                </a:solidFill>
              </a:rPr>
              <a:t>can be used </a:t>
            </a:r>
            <a:r>
              <a:rPr lang="en-IN" sz="1600" dirty="0" smtClean="0">
                <a:solidFill>
                  <a:schemeClr val="accent1">
                    <a:lumMod val="75000"/>
                  </a:schemeClr>
                </a:solidFill>
              </a:rPr>
              <a:t>to</a:t>
            </a:r>
          </a:p>
          <a:p>
            <a:r>
              <a:rPr lang="en-IN" sz="1600" dirty="0" smtClean="0">
                <a:solidFill>
                  <a:schemeClr val="accent1">
                    <a:lumMod val="75000"/>
                  </a:schemeClr>
                </a:solidFill>
              </a:rPr>
              <a:t> </a:t>
            </a:r>
            <a:r>
              <a:rPr lang="en-IN" sz="1600" dirty="0" smtClean="0">
                <a:solidFill>
                  <a:schemeClr val="accent1">
                    <a:lumMod val="75000"/>
                  </a:schemeClr>
                </a:solidFill>
              </a:rPr>
              <a:t>solve </a:t>
            </a:r>
            <a:r>
              <a:rPr lang="en-IN" sz="1600" dirty="0" smtClean="0">
                <a:solidFill>
                  <a:schemeClr val="accent1">
                    <a:lumMod val="75000"/>
                  </a:schemeClr>
                </a:solidFill>
              </a:rPr>
              <a:t>NP-complete</a:t>
            </a:r>
          </a:p>
          <a:p>
            <a:r>
              <a:rPr lang="en-IN" sz="1600" dirty="0" smtClean="0">
                <a:solidFill>
                  <a:schemeClr val="accent1">
                    <a:lumMod val="75000"/>
                  </a:schemeClr>
                </a:solidFill>
              </a:rPr>
              <a:t> </a:t>
            </a:r>
            <a:r>
              <a:rPr lang="en-IN" sz="1600" dirty="0" smtClean="0">
                <a:solidFill>
                  <a:schemeClr val="accent1">
                    <a:lumMod val="75000"/>
                  </a:schemeClr>
                </a:solidFill>
              </a:rPr>
              <a:t>problems with </a:t>
            </a:r>
            <a:endParaRPr lang="en-IN" sz="1600" dirty="0" smtClean="0">
              <a:solidFill>
                <a:schemeClr val="accent1">
                  <a:lumMod val="75000"/>
                </a:schemeClr>
              </a:solidFill>
            </a:endParaRPr>
          </a:p>
          <a:p>
            <a:r>
              <a:rPr lang="en-IN" sz="1600" dirty="0" smtClean="0">
                <a:solidFill>
                  <a:schemeClr val="accent1">
                    <a:lumMod val="75000"/>
                  </a:schemeClr>
                </a:solidFill>
              </a:rPr>
              <a:t>higher </a:t>
            </a:r>
            <a:r>
              <a:rPr lang="en-IN" sz="1600" dirty="0" smtClean="0">
                <a:solidFill>
                  <a:schemeClr val="accent1">
                    <a:lumMod val="75000"/>
                  </a:schemeClr>
                </a:solidFill>
              </a:rPr>
              <a:t>efficiency</a:t>
            </a:r>
            <a:endParaRPr lang="en-IN" sz="16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323528" y="332656"/>
            <a:ext cx="8229600" cy="1143000"/>
          </a:xfrm>
        </p:spPr>
        <p:txBody>
          <a:bodyPr/>
          <a:lstStyle/>
          <a:p>
            <a:pPr algn="ctr"/>
            <a:r>
              <a:rPr lang="en-US" dirty="0" smtClean="0">
                <a:solidFill>
                  <a:srgbClr val="7030A0"/>
                </a:solidFill>
              </a:rPr>
              <a:t>Disadvantages</a:t>
            </a:r>
          </a:p>
        </p:txBody>
      </p:sp>
      <p:graphicFrame>
        <p:nvGraphicFramePr>
          <p:cNvPr id="5" name="Content Placeholder 4"/>
          <p:cNvGraphicFramePr>
            <a:graphicFrameLocks noGrp="1"/>
          </p:cNvGraphicFramePr>
          <p:nvPr>
            <p:ph idx="1"/>
          </p:nvPr>
        </p:nvGraphicFramePr>
        <p:xfrm>
          <a:off x="467544" y="1484784"/>
          <a:ext cx="8219256"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435" name="Rectangle 1027"/>
          <p:cNvSpPr>
            <a:spLocks noChangeArrowheads="1"/>
          </p:cNvSpPr>
          <p:nvPr/>
        </p:nvSpPr>
        <p:spPr bwMode="auto">
          <a:xfrm>
            <a:off x="4683125" y="6111875"/>
            <a:ext cx="184150" cy="366713"/>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302840" y="332656"/>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3"/>
          <p:cNvGraphicFramePr>
            <a:graphicFrameLocks/>
          </p:cNvGraphicFramePr>
          <p:nvPr/>
        </p:nvGraphicFramePr>
        <p:xfrm>
          <a:off x="457200" y="1600200"/>
          <a:ext cx="8001000" cy="48737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http://</a:t>
            </a:r>
            <a:r>
              <a:rPr lang="en-IN" dirty="0" smtClean="0">
                <a:hlinkClick r:id="rId2"/>
              </a:rPr>
              <a:t>en.wikipedia.org/wiki/Biocomputer</a:t>
            </a:r>
            <a:endParaRPr lang="en-IN" dirty="0" smtClean="0"/>
          </a:p>
          <a:p>
            <a:r>
              <a:rPr lang="en-IN" dirty="0" smtClean="0">
                <a:hlinkClick r:id="rId3"/>
              </a:rPr>
              <a:t>http://</a:t>
            </a:r>
            <a:r>
              <a:rPr lang="en-IN" dirty="0" smtClean="0">
                <a:hlinkClick r:id="rId3"/>
              </a:rPr>
              <a:t>www.edufive.com/seminartopics/computer/CS14.html</a:t>
            </a:r>
            <a:endParaRPr lang="en-IN" dirty="0" smtClean="0"/>
          </a:p>
          <a:p>
            <a:r>
              <a:rPr lang="en-IN" dirty="0" smtClean="0">
                <a:hlinkClick r:id="rId4"/>
              </a:rPr>
              <a:t>https://</a:t>
            </a:r>
            <a:r>
              <a:rPr lang="en-IN" dirty="0" smtClean="0">
                <a:hlinkClick r:id="rId4"/>
              </a:rPr>
              <a:t>www.google.com/imghp?gws_rd=ssl</a:t>
            </a:r>
            <a:endParaRPr lang="en-IN" dirty="0" smtClean="0"/>
          </a:p>
          <a:p>
            <a:pPr>
              <a:buNone/>
            </a:pPr>
            <a:endParaRPr lang="en-IN" dirty="0" smtClean="0"/>
          </a:p>
        </p:txBody>
      </p:sp>
      <p:sp>
        <p:nvSpPr>
          <p:cNvPr id="4" name="Rectangle 3"/>
          <p:cNvSpPr/>
          <p:nvPr/>
        </p:nvSpPr>
        <p:spPr>
          <a:xfrm>
            <a:off x="2051720" y="4509120"/>
            <a:ext cx="5184576" cy="1107996"/>
          </a:xfrm>
          <a:prstGeom prst="rect">
            <a:avLst/>
          </a:prstGeom>
          <a:noFill/>
        </p:spPr>
        <p:txBody>
          <a:bodyPr wrap="square" lIns="91440" tIns="45720" rIns="91440" bIns="45720">
            <a:spAutoFit/>
          </a:bodyPr>
          <a:lstStyle/>
          <a:p>
            <a:pPr algn="ctr"/>
            <a:r>
              <a:rPr lang="en-US" sz="6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6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180</TotalTime>
  <Words>328</Words>
  <Application>Microsoft Office PowerPoint</Application>
  <PresentationFormat>On-screen Show (4:3)</PresentationFormat>
  <Paragraphs>57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Slide 1</vt:lpstr>
      <vt:lpstr>Slide 2</vt:lpstr>
      <vt:lpstr>Slide 3</vt:lpstr>
      <vt:lpstr>Slide 4</vt:lpstr>
      <vt:lpstr>Disadvantages</vt:lpstr>
      <vt:lpstr>Slide 6</vt:lpstr>
      <vt:lpstr>References</vt:lpstr>
    </vt:vector>
  </TitlesOfParts>
  <Company>ODU Computer Science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 Computers</dc:title>
  <dc:creator>dmugan</dc:creator>
  <cp:lastModifiedBy>PATEL</cp:lastModifiedBy>
  <cp:revision>25</cp:revision>
  <dcterms:created xsi:type="dcterms:W3CDTF">2010-03-22T15:40:11Z</dcterms:created>
  <dcterms:modified xsi:type="dcterms:W3CDTF">2015-04-29T20:47:56Z</dcterms:modified>
</cp:coreProperties>
</file>