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8"/>
    <p:restoredTop sz="94659"/>
  </p:normalViewPr>
  <p:slideViewPr>
    <p:cSldViewPr snapToGrid="0">
      <p:cViewPr varScale="1">
        <p:scale>
          <a:sx n="159" d="100"/>
          <a:sy n="159" d="100"/>
        </p:scale>
        <p:origin x="2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22C173-B43B-6343-A924-711CF4F71B29}" type="doc">
      <dgm:prSet loTypeId="urn:microsoft.com/office/officeart/2005/8/layout/default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1963CEAD-5E2E-5E48-83D0-BDD75F7429FD}">
      <dgm:prSet phldrT="[Text]" custT="1"/>
      <dgm:spPr/>
      <dgm:t>
        <a:bodyPr/>
        <a:lstStyle/>
        <a:p>
          <a:r>
            <a:rPr lang="en-GB" sz="2000" dirty="0"/>
            <a:t>Transmitter</a:t>
          </a:r>
        </a:p>
      </dgm:t>
    </dgm:pt>
    <dgm:pt modelId="{059A6C5A-AAEB-7440-BEE2-DF72850DB9C9}" type="parTrans" cxnId="{10CB43BC-0E66-1B43-908B-FCD898D2DFED}">
      <dgm:prSet/>
      <dgm:spPr/>
      <dgm:t>
        <a:bodyPr/>
        <a:lstStyle/>
        <a:p>
          <a:endParaRPr lang="en-GB" sz="1200"/>
        </a:p>
      </dgm:t>
    </dgm:pt>
    <dgm:pt modelId="{A6A2ED7F-A47F-FF40-8DE4-79A7E43B7232}" type="sibTrans" cxnId="{10CB43BC-0E66-1B43-908B-FCD898D2DFED}">
      <dgm:prSet/>
      <dgm:spPr/>
      <dgm:t>
        <a:bodyPr/>
        <a:lstStyle/>
        <a:p>
          <a:endParaRPr lang="en-GB" sz="1200"/>
        </a:p>
      </dgm:t>
    </dgm:pt>
    <dgm:pt modelId="{E87E02CB-0447-0B4F-B975-85C4AC57191B}">
      <dgm:prSet phldrT="[Text]" custT="1"/>
      <dgm:spPr/>
      <dgm:t>
        <a:bodyPr/>
        <a:lstStyle/>
        <a:p>
          <a:r>
            <a:rPr lang="en-GB" sz="2000" dirty="0"/>
            <a:t>Baud clock generator</a:t>
          </a:r>
        </a:p>
      </dgm:t>
    </dgm:pt>
    <dgm:pt modelId="{3DD99FE6-C9E9-CC40-A66A-A2DE7B4845B7}" type="parTrans" cxnId="{C4B5D832-B72D-1C45-B237-DDADBF461344}">
      <dgm:prSet/>
      <dgm:spPr/>
      <dgm:t>
        <a:bodyPr/>
        <a:lstStyle/>
        <a:p>
          <a:endParaRPr lang="en-GB" sz="1200"/>
        </a:p>
      </dgm:t>
    </dgm:pt>
    <dgm:pt modelId="{7EC6723D-6BE5-4648-A10A-C3F069CB462C}" type="sibTrans" cxnId="{C4B5D832-B72D-1C45-B237-DDADBF461344}">
      <dgm:prSet/>
      <dgm:spPr/>
      <dgm:t>
        <a:bodyPr/>
        <a:lstStyle/>
        <a:p>
          <a:endParaRPr lang="en-GB" sz="1200"/>
        </a:p>
      </dgm:t>
    </dgm:pt>
    <dgm:pt modelId="{136EB5D0-0012-4841-89C7-AEBFC84815B1}">
      <dgm:prSet phldrT="[Text]" custT="1"/>
      <dgm:spPr/>
      <dgm:t>
        <a:bodyPr/>
        <a:lstStyle/>
        <a:p>
          <a:r>
            <a:rPr lang="en-GB" sz="2000" dirty="0"/>
            <a:t>Receiver</a:t>
          </a:r>
        </a:p>
      </dgm:t>
    </dgm:pt>
    <dgm:pt modelId="{C4302695-66A1-EE48-ABE3-2AD0DD088AC3}" type="parTrans" cxnId="{66AD347F-B8D5-EA4C-9A60-BCDB78A7DD7B}">
      <dgm:prSet/>
      <dgm:spPr/>
      <dgm:t>
        <a:bodyPr/>
        <a:lstStyle/>
        <a:p>
          <a:endParaRPr lang="en-GB" sz="1200"/>
        </a:p>
      </dgm:t>
    </dgm:pt>
    <dgm:pt modelId="{80E13D99-0196-4F44-AB42-63D090343663}" type="sibTrans" cxnId="{66AD347F-B8D5-EA4C-9A60-BCDB78A7DD7B}">
      <dgm:prSet/>
      <dgm:spPr/>
      <dgm:t>
        <a:bodyPr/>
        <a:lstStyle/>
        <a:p>
          <a:endParaRPr lang="en-GB" sz="1200"/>
        </a:p>
      </dgm:t>
    </dgm:pt>
    <dgm:pt modelId="{E8073E4F-06B1-4749-AFF7-3113B34E001C}" type="pres">
      <dgm:prSet presAssocID="{0C22C173-B43B-6343-A924-711CF4F71B29}" presName="diagram" presStyleCnt="0">
        <dgm:presLayoutVars>
          <dgm:dir/>
          <dgm:resizeHandles val="exact"/>
        </dgm:presLayoutVars>
      </dgm:prSet>
      <dgm:spPr/>
    </dgm:pt>
    <dgm:pt modelId="{1ADF6A5C-FDF1-0E47-AC8B-493236873869}" type="pres">
      <dgm:prSet presAssocID="{1963CEAD-5E2E-5E48-83D0-BDD75F7429FD}" presName="node" presStyleLbl="node1" presStyleIdx="0" presStyleCnt="3">
        <dgm:presLayoutVars>
          <dgm:bulletEnabled val="1"/>
        </dgm:presLayoutVars>
      </dgm:prSet>
      <dgm:spPr/>
    </dgm:pt>
    <dgm:pt modelId="{59B62D22-52E3-EE4B-B548-066C28C018C4}" type="pres">
      <dgm:prSet presAssocID="{A6A2ED7F-A47F-FF40-8DE4-79A7E43B7232}" presName="sibTrans" presStyleCnt="0"/>
      <dgm:spPr/>
    </dgm:pt>
    <dgm:pt modelId="{B48D1DC2-6241-5544-93E5-E4771746781E}" type="pres">
      <dgm:prSet presAssocID="{E87E02CB-0447-0B4F-B975-85C4AC57191B}" presName="node" presStyleLbl="node1" presStyleIdx="1" presStyleCnt="3">
        <dgm:presLayoutVars>
          <dgm:bulletEnabled val="1"/>
        </dgm:presLayoutVars>
      </dgm:prSet>
      <dgm:spPr/>
    </dgm:pt>
    <dgm:pt modelId="{0FB74BA1-A40F-504B-B8FC-B553291EA709}" type="pres">
      <dgm:prSet presAssocID="{7EC6723D-6BE5-4648-A10A-C3F069CB462C}" presName="sibTrans" presStyleCnt="0"/>
      <dgm:spPr/>
    </dgm:pt>
    <dgm:pt modelId="{6AFABC1D-52E3-CE40-8B84-E4E8A86448C4}" type="pres">
      <dgm:prSet presAssocID="{136EB5D0-0012-4841-89C7-AEBFC84815B1}" presName="node" presStyleLbl="node1" presStyleIdx="2" presStyleCnt="3">
        <dgm:presLayoutVars>
          <dgm:bulletEnabled val="1"/>
        </dgm:presLayoutVars>
      </dgm:prSet>
      <dgm:spPr/>
    </dgm:pt>
  </dgm:ptLst>
  <dgm:cxnLst>
    <dgm:cxn modelId="{4F89B301-984B-9A41-A5C5-00DAAA84EE6F}" type="presOf" srcId="{136EB5D0-0012-4841-89C7-AEBFC84815B1}" destId="{6AFABC1D-52E3-CE40-8B84-E4E8A86448C4}" srcOrd="0" destOrd="0" presId="urn:microsoft.com/office/officeart/2005/8/layout/default"/>
    <dgm:cxn modelId="{AFE0AB08-145D-8A40-8181-520D129DA834}" type="presOf" srcId="{0C22C173-B43B-6343-A924-711CF4F71B29}" destId="{E8073E4F-06B1-4749-AFF7-3113B34E001C}" srcOrd="0" destOrd="0" presId="urn:microsoft.com/office/officeart/2005/8/layout/default"/>
    <dgm:cxn modelId="{C4B5D832-B72D-1C45-B237-DDADBF461344}" srcId="{0C22C173-B43B-6343-A924-711CF4F71B29}" destId="{E87E02CB-0447-0B4F-B975-85C4AC57191B}" srcOrd="1" destOrd="0" parTransId="{3DD99FE6-C9E9-CC40-A66A-A2DE7B4845B7}" sibTransId="{7EC6723D-6BE5-4648-A10A-C3F069CB462C}"/>
    <dgm:cxn modelId="{66AD347F-B8D5-EA4C-9A60-BCDB78A7DD7B}" srcId="{0C22C173-B43B-6343-A924-711CF4F71B29}" destId="{136EB5D0-0012-4841-89C7-AEBFC84815B1}" srcOrd="2" destOrd="0" parTransId="{C4302695-66A1-EE48-ABE3-2AD0DD088AC3}" sibTransId="{80E13D99-0196-4F44-AB42-63D090343663}"/>
    <dgm:cxn modelId="{D194B4A6-CD36-7947-90AC-69BA3A141621}" type="presOf" srcId="{E87E02CB-0447-0B4F-B975-85C4AC57191B}" destId="{B48D1DC2-6241-5544-93E5-E4771746781E}" srcOrd="0" destOrd="0" presId="urn:microsoft.com/office/officeart/2005/8/layout/default"/>
    <dgm:cxn modelId="{10CB43BC-0E66-1B43-908B-FCD898D2DFED}" srcId="{0C22C173-B43B-6343-A924-711CF4F71B29}" destId="{1963CEAD-5E2E-5E48-83D0-BDD75F7429FD}" srcOrd="0" destOrd="0" parTransId="{059A6C5A-AAEB-7440-BEE2-DF72850DB9C9}" sibTransId="{A6A2ED7F-A47F-FF40-8DE4-79A7E43B7232}"/>
    <dgm:cxn modelId="{BD2129E9-22D2-BE49-ACF5-2FE9D5A4EEC1}" type="presOf" srcId="{1963CEAD-5E2E-5E48-83D0-BDD75F7429FD}" destId="{1ADF6A5C-FDF1-0E47-AC8B-493236873869}" srcOrd="0" destOrd="0" presId="urn:microsoft.com/office/officeart/2005/8/layout/default"/>
    <dgm:cxn modelId="{EED50C23-2223-6E48-9CE1-F4FEB13F4680}" type="presParOf" srcId="{E8073E4F-06B1-4749-AFF7-3113B34E001C}" destId="{1ADF6A5C-FDF1-0E47-AC8B-493236873869}" srcOrd="0" destOrd="0" presId="urn:microsoft.com/office/officeart/2005/8/layout/default"/>
    <dgm:cxn modelId="{C07F79F7-200C-0043-A1A2-D87DD383CD35}" type="presParOf" srcId="{E8073E4F-06B1-4749-AFF7-3113B34E001C}" destId="{59B62D22-52E3-EE4B-B548-066C28C018C4}" srcOrd="1" destOrd="0" presId="urn:microsoft.com/office/officeart/2005/8/layout/default"/>
    <dgm:cxn modelId="{86CD1DB4-2793-DF49-B31D-86CD1A5FE8FE}" type="presParOf" srcId="{E8073E4F-06B1-4749-AFF7-3113B34E001C}" destId="{B48D1DC2-6241-5544-93E5-E4771746781E}" srcOrd="2" destOrd="0" presId="urn:microsoft.com/office/officeart/2005/8/layout/default"/>
    <dgm:cxn modelId="{529A2FD6-EB15-5E49-971E-0E3C651F3E9A}" type="presParOf" srcId="{E8073E4F-06B1-4749-AFF7-3113B34E001C}" destId="{0FB74BA1-A40F-504B-B8FC-B553291EA709}" srcOrd="3" destOrd="0" presId="urn:microsoft.com/office/officeart/2005/8/layout/default"/>
    <dgm:cxn modelId="{9C44757A-7A57-9749-BABF-DC6CECC76B2A}" type="presParOf" srcId="{E8073E4F-06B1-4749-AFF7-3113B34E001C}" destId="{6AFABC1D-52E3-CE40-8B84-E4E8A86448C4}" srcOrd="4" destOrd="0" presId="urn:microsoft.com/office/officeart/2005/8/layout/default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22C173-B43B-6343-A924-711CF4F71B29}" type="doc">
      <dgm:prSet loTypeId="urn:microsoft.com/office/officeart/2005/8/layout/default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1963CEAD-5E2E-5E48-83D0-BDD75F7429FD}">
      <dgm:prSet phldrT="[Text]" custT="1"/>
      <dgm:spPr/>
      <dgm:t>
        <a:bodyPr/>
        <a:lstStyle/>
        <a:p>
          <a:r>
            <a:rPr lang="en-GB" sz="2000" dirty="0"/>
            <a:t>Transmitter</a:t>
          </a:r>
        </a:p>
      </dgm:t>
    </dgm:pt>
    <dgm:pt modelId="{059A6C5A-AAEB-7440-BEE2-DF72850DB9C9}" type="parTrans" cxnId="{10CB43BC-0E66-1B43-908B-FCD898D2DFED}">
      <dgm:prSet/>
      <dgm:spPr/>
      <dgm:t>
        <a:bodyPr/>
        <a:lstStyle/>
        <a:p>
          <a:endParaRPr lang="en-GB" sz="1200"/>
        </a:p>
      </dgm:t>
    </dgm:pt>
    <dgm:pt modelId="{A6A2ED7F-A47F-FF40-8DE4-79A7E43B7232}" type="sibTrans" cxnId="{10CB43BC-0E66-1B43-908B-FCD898D2DFED}">
      <dgm:prSet/>
      <dgm:spPr/>
      <dgm:t>
        <a:bodyPr/>
        <a:lstStyle/>
        <a:p>
          <a:endParaRPr lang="en-GB" sz="1200"/>
        </a:p>
      </dgm:t>
    </dgm:pt>
    <dgm:pt modelId="{E87E02CB-0447-0B4F-B975-85C4AC57191B}">
      <dgm:prSet phldrT="[Text]" custT="1"/>
      <dgm:spPr/>
      <dgm:t>
        <a:bodyPr/>
        <a:lstStyle/>
        <a:p>
          <a:r>
            <a:rPr lang="en-GB" sz="2000" dirty="0"/>
            <a:t>Baud clock generator</a:t>
          </a:r>
        </a:p>
      </dgm:t>
    </dgm:pt>
    <dgm:pt modelId="{3DD99FE6-C9E9-CC40-A66A-A2DE7B4845B7}" type="parTrans" cxnId="{C4B5D832-B72D-1C45-B237-DDADBF461344}">
      <dgm:prSet/>
      <dgm:spPr/>
      <dgm:t>
        <a:bodyPr/>
        <a:lstStyle/>
        <a:p>
          <a:endParaRPr lang="en-GB" sz="1200"/>
        </a:p>
      </dgm:t>
    </dgm:pt>
    <dgm:pt modelId="{7EC6723D-6BE5-4648-A10A-C3F069CB462C}" type="sibTrans" cxnId="{C4B5D832-B72D-1C45-B237-DDADBF461344}">
      <dgm:prSet/>
      <dgm:spPr/>
      <dgm:t>
        <a:bodyPr/>
        <a:lstStyle/>
        <a:p>
          <a:endParaRPr lang="en-GB" sz="1200"/>
        </a:p>
      </dgm:t>
    </dgm:pt>
    <dgm:pt modelId="{136EB5D0-0012-4841-89C7-AEBFC84815B1}">
      <dgm:prSet phldrT="[Text]" custT="1"/>
      <dgm:spPr/>
      <dgm:t>
        <a:bodyPr/>
        <a:lstStyle/>
        <a:p>
          <a:r>
            <a:rPr lang="en-GB" sz="2000" dirty="0"/>
            <a:t>Receiver</a:t>
          </a:r>
        </a:p>
      </dgm:t>
    </dgm:pt>
    <dgm:pt modelId="{C4302695-66A1-EE48-ABE3-2AD0DD088AC3}" type="parTrans" cxnId="{66AD347F-B8D5-EA4C-9A60-BCDB78A7DD7B}">
      <dgm:prSet/>
      <dgm:spPr/>
      <dgm:t>
        <a:bodyPr/>
        <a:lstStyle/>
        <a:p>
          <a:endParaRPr lang="en-GB" sz="1200"/>
        </a:p>
      </dgm:t>
    </dgm:pt>
    <dgm:pt modelId="{80E13D99-0196-4F44-AB42-63D090343663}" type="sibTrans" cxnId="{66AD347F-B8D5-EA4C-9A60-BCDB78A7DD7B}">
      <dgm:prSet/>
      <dgm:spPr/>
      <dgm:t>
        <a:bodyPr/>
        <a:lstStyle/>
        <a:p>
          <a:endParaRPr lang="en-GB" sz="1200"/>
        </a:p>
      </dgm:t>
    </dgm:pt>
    <dgm:pt modelId="{E8073E4F-06B1-4749-AFF7-3113B34E001C}" type="pres">
      <dgm:prSet presAssocID="{0C22C173-B43B-6343-A924-711CF4F71B29}" presName="diagram" presStyleCnt="0">
        <dgm:presLayoutVars>
          <dgm:dir/>
          <dgm:resizeHandles val="exact"/>
        </dgm:presLayoutVars>
      </dgm:prSet>
      <dgm:spPr/>
    </dgm:pt>
    <dgm:pt modelId="{1ADF6A5C-FDF1-0E47-AC8B-493236873869}" type="pres">
      <dgm:prSet presAssocID="{1963CEAD-5E2E-5E48-83D0-BDD75F7429FD}" presName="node" presStyleLbl="node1" presStyleIdx="0" presStyleCnt="3">
        <dgm:presLayoutVars>
          <dgm:bulletEnabled val="1"/>
        </dgm:presLayoutVars>
      </dgm:prSet>
      <dgm:spPr/>
    </dgm:pt>
    <dgm:pt modelId="{59B62D22-52E3-EE4B-B548-066C28C018C4}" type="pres">
      <dgm:prSet presAssocID="{A6A2ED7F-A47F-FF40-8DE4-79A7E43B7232}" presName="sibTrans" presStyleCnt="0"/>
      <dgm:spPr/>
    </dgm:pt>
    <dgm:pt modelId="{B48D1DC2-6241-5544-93E5-E4771746781E}" type="pres">
      <dgm:prSet presAssocID="{E87E02CB-0447-0B4F-B975-85C4AC57191B}" presName="node" presStyleLbl="node1" presStyleIdx="1" presStyleCnt="3">
        <dgm:presLayoutVars>
          <dgm:bulletEnabled val="1"/>
        </dgm:presLayoutVars>
      </dgm:prSet>
      <dgm:spPr/>
    </dgm:pt>
    <dgm:pt modelId="{0FB74BA1-A40F-504B-B8FC-B553291EA709}" type="pres">
      <dgm:prSet presAssocID="{7EC6723D-6BE5-4648-A10A-C3F069CB462C}" presName="sibTrans" presStyleCnt="0"/>
      <dgm:spPr/>
    </dgm:pt>
    <dgm:pt modelId="{6AFABC1D-52E3-CE40-8B84-E4E8A86448C4}" type="pres">
      <dgm:prSet presAssocID="{136EB5D0-0012-4841-89C7-AEBFC84815B1}" presName="node" presStyleLbl="node1" presStyleIdx="2" presStyleCnt="3">
        <dgm:presLayoutVars>
          <dgm:bulletEnabled val="1"/>
        </dgm:presLayoutVars>
      </dgm:prSet>
      <dgm:spPr/>
    </dgm:pt>
  </dgm:ptLst>
  <dgm:cxnLst>
    <dgm:cxn modelId="{4F89B301-984B-9A41-A5C5-00DAAA84EE6F}" type="presOf" srcId="{136EB5D0-0012-4841-89C7-AEBFC84815B1}" destId="{6AFABC1D-52E3-CE40-8B84-E4E8A86448C4}" srcOrd="0" destOrd="0" presId="urn:microsoft.com/office/officeart/2005/8/layout/default"/>
    <dgm:cxn modelId="{AFE0AB08-145D-8A40-8181-520D129DA834}" type="presOf" srcId="{0C22C173-B43B-6343-A924-711CF4F71B29}" destId="{E8073E4F-06B1-4749-AFF7-3113B34E001C}" srcOrd="0" destOrd="0" presId="urn:microsoft.com/office/officeart/2005/8/layout/default"/>
    <dgm:cxn modelId="{C4B5D832-B72D-1C45-B237-DDADBF461344}" srcId="{0C22C173-B43B-6343-A924-711CF4F71B29}" destId="{E87E02CB-0447-0B4F-B975-85C4AC57191B}" srcOrd="1" destOrd="0" parTransId="{3DD99FE6-C9E9-CC40-A66A-A2DE7B4845B7}" sibTransId="{7EC6723D-6BE5-4648-A10A-C3F069CB462C}"/>
    <dgm:cxn modelId="{66AD347F-B8D5-EA4C-9A60-BCDB78A7DD7B}" srcId="{0C22C173-B43B-6343-A924-711CF4F71B29}" destId="{136EB5D0-0012-4841-89C7-AEBFC84815B1}" srcOrd="2" destOrd="0" parTransId="{C4302695-66A1-EE48-ABE3-2AD0DD088AC3}" sibTransId="{80E13D99-0196-4F44-AB42-63D090343663}"/>
    <dgm:cxn modelId="{D194B4A6-CD36-7947-90AC-69BA3A141621}" type="presOf" srcId="{E87E02CB-0447-0B4F-B975-85C4AC57191B}" destId="{B48D1DC2-6241-5544-93E5-E4771746781E}" srcOrd="0" destOrd="0" presId="urn:microsoft.com/office/officeart/2005/8/layout/default"/>
    <dgm:cxn modelId="{10CB43BC-0E66-1B43-908B-FCD898D2DFED}" srcId="{0C22C173-B43B-6343-A924-711CF4F71B29}" destId="{1963CEAD-5E2E-5E48-83D0-BDD75F7429FD}" srcOrd="0" destOrd="0" parTransId="{059A6C5A-AAEB-7440-BEE2-DF72850DB9C9}" sibTransId="{A6A2ED7F-A47F-FF40-8DE4-79A7E43B7232}"/>
    <dgm:cxn modelId="{BD2129E9-22D2-BE49-ACF5-2FE9D5A4EEC1}" type="presOf" srcId="{1963CEAD-5E2E-5E48-83D0-BDD75F7429FD}" destId="{1ADF6A5C-FDF1-0E47-AC8B-493236873869}" srcOrd="0" destOrd="0" presId="urn:microsoft.com/office/officeart/2005/8/layout/default"/>
    <dgm:cxn modelId="{EED50C23-2223-6E48-9CE1-F4FEB13F4680}" type="presParOf" srcId="{E8073E4F-06B1-4749-AFF7-3113B34E001C}" destId="{1ADF6A5C-FDF1-0E47-AC8B-493236873869}" srcOrd="0" destOrd="0" presId="urn:microsoft.com/office/officeart/2005/8/layout/default"/>
    <dgm:cxn modelId="{C07F79F7-200C-0043-A1A2-D87DD383CD35}" type="presParOf" srcId="{E8073E4F-06B1-4749-AFF7-3113B34E001C}" destId="{59B62D22-52E3-EE4B-B548-066C28C018C4}" srcOrd="1" destOrd="0" presId="urn:microsoft.com/office/officeart/2005/8/layout/default"/>
    <dgm:cxn modelId="{86CD1DB4-2793-DF49-B31D-86CD1A5FE8FE}" type="presParOf" srcId="{E8073E4F-06B1-4749-AFF7-3113B34E001C}" destId="{B48D1DC2-6241-5544-93E5-E4771746781E}" srcOrd="2" destOrd="0" presId="urn:microsoft.com/office/officeart/2005/8/layout/default"/>
    <dgm:cxn modelId="{529A2FD6-EB15-5E49-971E-0E3C651F3E9A}" type="presParOf" srcId="{E8073E4F-06B1-4749-AFF7-3113B34E001C}" destId="{0FB74BA1-A40F-504B-B8FC-B553291EA709}" srcOrd="3" destOrd="0" presId="urn:microsoft.com/office/officeart/2005/8/layout/default"/>
    <dgm:cxn modelId="{9C44757A-7A57-9749-BABF-DC6CECC76B2A}" type="presParOf" srcId="{E8073E4F-06B1-4749-AFF7-3113B34E001C}" destId="{6AFABC1D-52E3-CE40-8B84-E4E8A86448C4}" srcOrd="4" destOrd="0" presId="urn:microsoft.com/office/officeart/2005/8/layout/default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F6A5C-FDF1-0E47-AC8B-493236873869}">
      <dsp:nvSpPr>
        <dsp:cNvPr id="0" name=""/>
        <dsp:cNvSpPr/>
      </dsp:nvSpPr>
      <dsp:spPr>
        <a:xfrm>
          <a:off x="583981" y="2865"/>
          <a:ext cx="2172803" cy="13036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Transmitter</a:t>
          </a:r>
        </a:p>
      </dsp:txBody>
      <dsp:txXfrm>
        <a:off x="583981" y="2865"/>
        <a:ext cx="2172803" cy="1303682"/>
      </dsp:txXfrm>
    </dsp:sp>
    <dsp:sp modelId="{B48D1DC2-6241-5544-93E5-E4771746781E}">
      <dsp:nvSpPr>
        <dsp:cNvPr id="0" name=""/>
        <dsp:cNvSpPr/>
      </dsp:nvSpPr>
      <dsp:spPr>
        <a:xfrm>
          <a:off x="583981" y="1523827"/>
          <a:ext cx="2172803" cy="13036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Baud clock generator</a:t>
          </a:r>
        </a:p>
      </dsp:txBody>
      <dsp:txXfrm>
        <a:off x="583981" y="1523827"/>
        <a:ext cx="2172803" cy="1303682"/>
      </dsp:txXfrm>
    </dsp:sp>
    <dsp:sp modelId="{6AFABC1D-52E3-CE40-8B84-E4E8A86448C4}">
      <dsp:nvSpPr>
        <dsp:cNvPr id="0" name=""/>
        <dsp:cNvSpPr/>
      </dsp:nvSpPr>
      <dsp:spPr>
        <a:xfrm>
          <a:off x="583981" y="3044790"/>
          <a:ext cx="2172803" cy="13036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Receiver</a:t>
          </a:r>
        </a:p>
      </dsp:txBody>
      <dsp:txXfrm>
        <a:off x="583981" y="3044790"/>
        <a:ext cx="2172803" cy="13036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F6A5C-FDF1-0E47-AC8B-493236873869}">
      <dsp:nvSpPr>
        <dsp:cNvPr id="0" name=""/>
        <dsp:cNvSpPr/>
      </dsp:nvSpPr>
      <dsp:spPr>
        <a:xfrm>
          <a:off x="583981" y="2865"/>
          <a:ext cx="2172803" cy="13036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Transmitter</a:t>
          </a:r>
        </a:p>
      </dsp:txBody>
      <dsp:txXfrm>
        <a:off x="583981" y="2865"/>
        <a:ext cx="2172803" cy="1303682"/>
      </dsp:txXfrm>
    </dsp:sp>
    <dsp:sp modelId="{B48D1DC2-6241-5544-93E5-E4771746781E}">
      <dsp:nvSpPr>
        <dsp:cNvPr id="0" name=""/>
        <dsp:cNvSpPr/>
      </dsp:nvSpPr>
      <dsp:spPr>
        <a:xfrm>
          <a:off x="583981" y="1523827"/>
          <a:ext cx="2172803" cy="13036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Baud clock generator</a:t>
          </a:r>
        </a:p>
      </dsp:txBody>
      <dsp:txXfrm>
        <a:off x="583981" y="1523827"/>
        <a:ext cx="2172803" cy="1303682"/>
      </dsp:txXfrm>
    </dsp:sp>
    <dsp:sp modelId="{6AFABC1D-52E3-CE40-8B84-E4E8A86448C4}">
      <dsp:nvSpPr>
        <dsp:cNvPr id="0" name=""/>
        <dsp:cNvSpPr/>
      </dsp:nvSpPr>
      <dsp:spPr>
        <a:xfrm>
          <a:off x="583981" y="3044790"/>
          <a:ext cx="2172803" cy="13036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Receiver</a:t>
          </a:r>
        </a:p>
      </dsp:txBody>
      <dsp:txXfrm>
        <a:off x="583981" y="3044790"/>
        <a:ext cx="2172803" cy="1303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E226-B5FA-B388-3713-1E2B2B7E7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AC6DC-B92C-BE8C-2978-40D366D49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6535A-C33B-66A2-4965-A6715F2B9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C32A-068F-1849-9AFE-11D574ED69F0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2CA1-E3E1-EFC6-CEEB-28E4F5F4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C7059-CADF-99DB-D040-B4A2EF77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AC16-A05E-D041-988B-6BCC2DC00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1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7E70-B2C8-2705-7A0C-551966A2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0ECC4-B3B8-28E9-99CE-723F8F78E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E2B7F-6E5F-8A03-9E7D-4D46DA9F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C32A-068F-1849-9AFE-11D574ED69F0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64548-9F73-6018-70B5-25BDF0BBD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CD8B8-5978-10A1-166E-DAB89892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AC16-A05E-D041-988B-6BCC2DC00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8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05A87-B6EB-4E8E-209F-A8F0FAE10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25891-7CAE-191E-BE63-015FB6E15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464E5-D334-C619-D583-FDA6F8AC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C32A-068F-1849-9AFE-11D574ED69F0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5284E-F6D6-072C-CB97-21FE3E27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F6DEE-C212-3BCC-6C9D-C54BB6C2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AC16-A05E-D041-988B-6BCC2DC00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8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E6BC-4626-0C12-713B-992E2BB8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5B99D-88CF-78E6-D36A-AC816B9A4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F449F-02E9-3439-BC2A-61F299B9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C32A-068F-1849-9AFE-11D574ED69F0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2E0B8-561D-92D4-9440-733F4697E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C357B-ACDA-E73E-3F59-87D8E4A1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AC16-A05E-D041-988B-6BCC2DC00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5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20CF-92B7-E68E-3F8C-E073FD907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71B7-0FD7-78AD-D31A-5E2D6C3C0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3C014-BF08-2CD4-462C-339A44631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C32A-068F-1849-9AFE-11D574ED69F0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9AE2F-E8CD-9E5B-4884-BE5870E3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9C173-9132-01A3-17BD-642D08917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AC16-A05E-D041-988B-6BCC2DC00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4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31DA-62B1-9183-7D1E-968199A2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68606-F5EC-C9D6-AB68-6023BAFC1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769CA-C303-8122-8ACB-33F7D34E1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6852E-76DC-FE57-18A2-9C3BF4B6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C32A-068F-1849-9AFE-11D574ED69F0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FADD0-A79E-2AA0-17CC-FE4BF9B8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7FA59-B3FC-79A9-5867-599C75ED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AC16-A05E-D041-988B-6BCC2DC00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3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AC28B-2BD7-2D2B-98D8-C9C417A3E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15E5E-D6F3-C3A4-349D-40B101C09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1803B-8014-691D-AC18-2A7A87729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D11C0-1405-803A-00DE-728619B4C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C4CF0-36DB-B428-62FF-5819F76C2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0E0F3-8C21-7304-8608-6058B203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C32A-068F-1849-9AFE-11D574ED69F0}" type="datetimeFigureOut">
              <a:rPr lang="en-US" smtClean="0"/>
              <a:t>8/10/23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4D44B5-D53C-FB50-30D7-1D207F08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5A905-F4AC-596B-3D34-75794BB3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AC16-A05E-D041-988B-6BCC2DC00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6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52EF-4D58-696E-DA72-F1B54C9B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E6703E-6068-57AE-D65A-FAE35FEF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C32A-068F-1849-9AFE-11D574ED69F0}" type="datetimeFigureOut">
              <a:rPr lang="en-US" smtClean="0"/>
              <a:t>8/10/23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9F3BEC-D89A-F4DE-FD2D-259A596C9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1F116-0E92-CF17-4312-4EC3E6A2C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AC16-A05E-D041-988B-6BCC2DC00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8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73E72-444C-45F5-4AFB-583A4F2A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C32A-068F-1849-9AFE-11D574ED69F0}" type="datetimeFigureOut">
              <a:rPr lang="en-US" smtClean="0"/>
              <a:t>8/10/23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9FB6F7-C01C-3F85-5305-453FE0C8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2EBDA-C365-7A78-A910-0B0F4336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AC16-A05E-D041-988B-6BCC2DC00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8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4747-EA37-1EA3-7B08-F18388FBD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C2A0B-62FC-F01C-7C98-727C470D0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5CC81-6985-79DA-24BF-A82AAD129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1317B-5E80-3494-A950-1BB6218E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C32A-068F-1849-9AFE-11D574ED69F0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2F6E5-B798-4EF8-8D78-94BE493D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EAE32-D591-7E77-1F88-F7834053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AC16-A05E-D041-988B-6BCC2DC00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1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1C63-5572-4A78-E566-4AC8E052B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E364BF-2FEA-7E3B-BCC3-C2EED3543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114A-A2C1-DA99-DAB1-1FAF88C3D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17627-9B10-B23F-960D-2946C569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C32A-068F-1849-9AFE-11D574ED69F0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14280-FB87-BC78-DEAE-14603584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137A4-E5BE-9A8D-0CD7-523FF215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AC16-A05E-D041-988B-6BCC2DC00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9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87C908-2820-5967-A343-3F23C6E33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64EC5-8A26-2354-CBA0-C9D95BB01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C3C20-DCDB-5865-C30D-32F5E2537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0C32A-068F-1849-9AFE-11D574ED69F0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7849E-3551-F42F-03C2-8E13DF020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D4511-A24E-645C-5F2E-010B7F3B1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6AC16-A05E-D041-988B-6BCC2DC00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5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AFA38E-954F-116D-8904-2AD19E2A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of design testing using </a:t>
            </a:r>
            <a:r>
              <a:rPr lang="en-US" dirty="0" err="1"/>
              <a:t>gtkwave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8E939-A5C4-404D-9CEF-0CEBCC47F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Objective: To test the devices</a:t>
            </a:r>
          </a:p>
          <a:p>
            <a:r>
              <a:rPr lang="en-US" dirty="0"/>
              <a:t>Apparatus: We have Design (Simulation model)</a:t>
            </a:r>
          </a:p>
          <a:p>
            <a:r>
              <a:rPr lang="en-US" dirty="0"/>
              <a:t>Method: </a:t>
            </a:r>
          </a:p>
          <a:p>
            <a:pPr lvl="1"/>
            <a:r>
              <a:rPr lang="en-US" dirty="0"/>
              <a:t>Generate signal from testbench and supply to design modules</a:t>
            </a:r>
          </a:p>
          <a:p>
            <a:pPr lvl="1"/>
            <a:r>
              <a:rPr lang="en-US" dirty="0"/>
              <a:t>Verify in </a:t>
            </a:r>
            <a:r>
              <a:rPr lang="en-US" dirty="0" err="1"/>
              <a:t>gtkwave</a:t>
            </a:r>
            <a:endParaRPr lang="en-US" dirty="0"/>
          </a:p>
          <a:p>
            <a:r>
              <a:rPr lang="en-US" dirty="0"/>
              <a:t>How to generate signal?</a:t>
            </a:r>
          </a:p>
          <a:p>
            <a:pPr lvl="1"/>
            <a:r>
              <a:rPr lang="en-US" dirty="0"/>
              <a:t>Clock signal</a:t>
            </a:r>
          </a:p>
          <a:p>
            <a:pPr lvl="1"/>
            <a:r>
              <a:rPr lang="en-US" dirty="0"/>
              <a:t>Counter</a:t>
            </a:r>
          </a:p>
          <a:p>
            <a:pPr lvl="1"/>
            <a:endParaRPr lang="en-US" dirty="0"/>
          </a:p>
          <a:p>
            <a:r>
              <a:rPr lang="en-US" dirty="0"/>
              <a:t>What are the types of signal?</a:t>
            </a:r>
          </a:p>
          <a:p>
            <a:pPr lvl="1"/>
            <a:r>
              <a:rPr lang="en-US" dirty="0"/>
              <a:t>Decimal</a:t>
            </a:r>
          </a:p>
          <a:p>
            <a:pPr lvl="1"/>
            <a:r>
              <a:rPr lang="en-US" dirty="0"/>
              <a:t>Hexadecimal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0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3B87-7361-24B9-EB79-4E594064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73C83-D723-FFBB-10EF-407E9BE1F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7679F1-1EFA-0283-3BC6-B106E38AE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5990782" cy="26463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44D879-A8DE-ACFE-E324-BBD2AF2FA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4"/>
            <a:ext cx="5990782" cy="264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5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2257CD-BE70-4C5E-63B9-46283B0F0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685800"/>
            <a:ext cx="6985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6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9D33-6ABD-EED4-141E-6D390F5D147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F2A4C-4BCE-3E15-631D-804A08867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00" y="4454527"/>
            <a:ext cx="7289800" cy="2273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C1156D-4EE6-6905-60E7-A7F25AF09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00" y="1773884"/>
            <a:ext cx="7289800" cy="939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31D48A-FE9E-8CAA-EEF5-C674E58D1099}"/>
              </a:ext>
            </a:extLst>
          </p:cNvPr>
          <p:cNvSpPr txBox="1"/>
          <p:nvPr/>
        </p:nvSpPr>
        <p:spPr>
          <a:xfrm>
            <a:off x="5015842" y="2909731"/>
            <a:ext cx="61257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Registers represent data storage elements. Registers retain value until another value is placed onto them. Do not confuse the term registers in Verilog with hardware registers built from edge-triggered flip-flops in real circuits. In Verilog, the term register merely means a variable that can hold a value.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341E5D-5534-61FE-909F-39B5AE3C4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1506" y="3429000"/>
            <a:ext cx="4589337" cy="14773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FB1868-D87C-881D-2461-6C6B40473478}"/>
              </a:ext>
            </a:extLst>
          </p:cNvPr>
          <p:cNvSpPr txBox="1"/>
          <p:nvPr/>
        </p:nvSpPr>
        <p:spPr>
          <a:xfrm>
            <a:off x="5015842" y="45429"/>
            <a:ext cx="61361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Nets represent connections between hardware elements. Just as in real circuits, nets have values continuously driven on them by the outputs of devices that they are connected to. In Figure 3-1 net a is connected to the output of a n </a:t>
            </a:r>
            <a:r>
              <a:rPr lang="en-US" dirty="0" err="1"/>
              <a:t>dgate</a:t>
            </a:r>
            <a:r>
              <a:rPr lang="en-US" dirty="0"/>
              <a:t> g1. N e ta will continuously assume the value computed at the output of gate g1, which is b &amp; C.</a:t>
            </a:r>
          </a:p>
        </p:txBody>
      </p:sp>
    </p:spTree>
    <p:extLst>
      <p:ext uri="{BB962C8B-B14F-4D97-AF65-F5344CB8AC3E}">
        <p14:creationId xmlns:p14="http://schemas.microsoft.com/office/powerpoint/2010/main" val="161458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60F11F-C07E-13A9-9B2B-E7FE3E273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39" y="242888"/>
            <a:ext cx="4140200" cy="144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E06E7B-52C1-481A-B95A-B62F849C6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06963"/>
            <a:ext cx="7416800" cy="127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3EF214-DD3E-B88B-12BD-54CF7EA18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76463"/>
            <a:ext cx="74168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8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FAE6-EAFF-74A5-E9E1-82BB8E6A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65B4B-20ED-AD6D-624C-6332C065F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DE3AF1-50D5-6913-2047-BA9C051EA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2251075"/>
            <a:ext cx="74168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2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49C49-9771-E3A5-4A10-73CD1B6D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for designing UART hardware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FC6C13-BB2A-71D3-80B3-063F19AC5E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042339"/>
              </p:ext>
            </p:extLst>
          </p:nvPr>
        </p:nvGraphicFramePr>
        <p:xfrm>
          <a:off x="838201" y="1825625"/>
          <a:ext cx="334076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722B3965-BB63-5F94-F0F7-4B544E6BC9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062957"/>
              </p:ext>
            </p:extLst>
          </p:nvPr>
        </p:nvGraphicFramePr>
        <p:xfrm>
          <a:off x="7002380" y="1838867"/>
          <a:ext cx="334076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1BD4D7-643C-8C32-AFC1-792272CB025F}"/>
              </a:ext>
            </a:extLst>
          </p:cNvPr>
          <p:cNvCxnSpPr>
            <a:cxnSpLocks/>
          </p:cNvCxnSpPr>
          <p:nvPr/>
        </p:nvCxnSpPr>
        <p:spPr>
          <a:xfrm>
            <a:off x="3601453" y="2502568"/>
            <a:ext cx="3978442" cy="302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768A21-4CAB-5B05-719E-62CD9715DC8E}"/>
              </a:ext>
            </a:extLst>
          </p:cNvPr>
          <p:cNvCxnSpPr>
            <a:cxnSpLocks/>
          </p:cNvCxnSpPr>
          <p:nvPr/>
        </p:nvCxnSpPr>
        <p:spPr>
          <a:xfrm flipH="1">
            <a:off x="3601453" y="2502568"/>
            <a:ext cx="3978442" cy="302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A37F05-F756-38BF-F236-542A494FC5E6}"/>
              </a:ext>
            </a:extLst>
          </p:cNvPr>
          <p:cNvCxnSpPr>
            <a:cxnSpLocks/>
          </p:cNvCxnSpPr>
          <p:nvPr/>
        </p:nvCxnSpPr>
        <p:spPr>
          <a:xfrm>
            <a:off x="3601453" y="4001294"/>
            <a:ext cx="3978442" cy="1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43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AAADF2-F1B2-20DC-FCA1-D01117E23D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7" t="7602" r="8763" b="7836"/>
          <a:stretch/>
        </p:blipFill>
        <p:spPr>
          <a:xfrm>
            <a:off x="3650056" y="0"/>
            <a:ext cx="4847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1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191</Words>
  <Application>Microsoft Macintosh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Training of design testing using gtkwave</vt:lpstr>
      <vt:lpstr>PowerPoint Presentation</vt:lpstr>
      <vt:lpstr>PowerPoint Presentation</vt:lpstr>
      <vt:lpstr>Data types</vt:lpstr>
      <vt:lpstr>PowerPoint Presentation</vt:lpstr>
      <vt:lpstr>Display </vt:lpstr>
      <vt:lpstr>Method for designing UART hardware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of design testing using gtkwave</dc:title>
  <dc:creator>Microsoft Office User</dc:creator>
  <cp:lastModifiedBy>Microsoft Office User</cp:lastModifiedBy>
  <cp:revision>4</cp:revision>
  <dcterms:created xsi:type="dcterms:W3CDTF">2023-08-10T07:40:27Z</dcterms:created>
  <dcterms:modified xsi:type="dcterms:W3CDTF">2023-08-10T12:27:17Z</dcterms:modified>
</cp:coreProperties>
</file>