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70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0EA8C-4F27-1148-920E-63F32CC1C027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A4C6E8-DCF1-CB45-B57E-5C89F80A32BC}">
      <dgm:prSet phldrT="[Text]"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VLSI System Design flow</a:t>
          </a:r>
        </a:p>
      </dgm:t>
    </dgm:pt>
    <dgm:pt modelId="{DDF29EB3-880A-3246-AE85-5F7114568AA0}" type="parTrans" cxnId="{53109EBD-CEF3-5741-8494-0ADACBA2CF31}">
      <dgm:prSet/>
      <dgm:spPr/>
      <dgm:t>
        <a:bodyPr/>
        <a:lstStyle/>
        <a:p>
          <a:endParaRPr lang="en-GB"/>
        </a:p>
      </dgm:t>
    </dgm:pt>
    <dgm:pt modelId="{2844CC1B-D638-B845-AE1E-66F6E0A3EDFF}" type="sibTrans" cxnId="{53109EBD-CEF3-5741-8494-0ADACBA2CF31}">
      <dgm:prSet/>
      <dgm:spPr/>
      <dgm:t>
        <a:bodyPr/>
        <a:lstStyle/>
        <a:p>
          <a:endParaRPr lang="en-GB"/>
        </a:p>
      </dgm:t>
    </dgm:pt>
    <dgm:pt modelId="{0AF345AD-E1F3-9F45-AA44-E80AB40AB7BC}">
      <dgm:prSet phldrT="[Text]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Fabrication </a:t>
          </a:r>
        </a:p>
      </dgm:t>
    </dgm:pt>
    <dgm:pt modelId="{4C12E4EF-C321-9442-84D9-6653350B4B2C}" type="parTrans" cxnId="{CE0C302F-8565-C64C-BACA-3D947FA86ED9}">
      <dgm:prSet/>
      <dgm:spPr/>
      <dgm:t>
        <a:bodyPr/>
        <a:lstStyle/>
        <a:p>
          <a:endParaRPr lang="en-GB"/>
        </a:p>
      </dgm:t>
    </dgm:pt>
    <dgm:pt modelId="{CF12B897-4DBC-124A-9DFF-E166F6DF1A5F}" type="sibTrans" cxnId="{CE0C302F-8565-C64C-BACA-3D947FA86ED9}">
      <dgm:prSet/>
      <dgm:spPr/>
      <dgm:t>
        <a:bodyPr/>
        <a:lstStyle/>
        <a:p>
          <a:endParaRPr lang="en-GB"/>
        </a:p>
      </dgm:t>
    </dgm:pt>
    <dgm:pt modelId="{B18083D4-3965-C544-8C6D-E8784CE22DE6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Embedded system design</a:t>
          </a:r>
        </a:p>
      </dgm:t>
    </dgm:pt>
    <dgm:pt modelId="{4963CE8B-0994-8149-B8B5-54F47C12F110}" type="parTrans" cxnId="{91B19A3F-2AE9-F144-B53A-CEA1833AB577}">
      <dgm:prSet/>
      <dgm:spPr/>
      <dgm:t>
        <a:bodyPr/>
        <a:lstStyle/>
        <a:p>
          <a:endParaRPr lang="en-GB"/>
        </a:p>
      </dgm:t>
    </dgm:pt>
    <dgm:pt modelId="{16665463-E214-2B40-9AA9-C2E41BA102D9}" type="sibTrans" cxnId="{91B19A3F-2AE9-F144-B53A-CEA1833AB577}">
      <dgm:prSet/>
      <dgm:spPr/>
      <dgm:t>
        <a:bodyPr/>
        <a:lstStyle/>
        <a:p>
          <a:endParaRPr lang="en-GB"/>
        </a:p>
      </dgm:t>
    </dgm:pt>
    <dgm:pt modelId="{C114EA90-DF13-CE48-A791-318A022A638F}" type="pres">
      <dgm:prSet presAssocID="{7EE0EA8C-4F27-1148-920E-63F32CC1C027}" presName="Name0" presStyleCnt="0">
        <dgm:presLayoutVars>
          <dgm:dir/>
          <dgm:animLvl val="lvl"/>
          <dgm:resizeHandles val="exact"/>
        </dgm:presLayoutVars>
      </dgm:prSet>
      <dgm:spPr/>
    </dgm:pt>
    <dgm:pt modelId="{DC2F5A8B-1EA6-0246-B941-E3D190784416}" type="pres">
      <dgm:prSet presAssocID="{0AA4C6E8-DCF1-CB45-B57E-5C89F80A32BC}" presName="linNode" presStyleCnt="0"/>
      <dgm:spPr/>
    </dgm:pt>
    <dgm:pt modelId="{915EBCC8-D9C9-E949-8251-118DECAC4912}" type="pres">
      <dgm:prSet presAssocID="{0AA4C6E8-DCF1-CB45-B57E-5C89F80A32BC}" presName="parentText" presStyleLbl="node1" presStyleIdx="0" presStyleCnt="3" custLinFactNeighborX="-52" custLinFactNeighborY="-73756">
        <dgm:presLayoutVars>
          <dgm:chMax val="1"/>
          <dgm:bulletEnabled val="1"/>
        </dgm:presLayoutVars>
      </dgm:prSet>
      <dgm:spPr/>
    </dgm:pt>
    <dgm:pt modelId="{DDC7025E-1E14-D048-A6F8-71DDF6F151F5}" type="pres">
      <dgm:prSet presAssocID="{2844CC1B-D638-B845-AE1E-66F6E0A3EDFF}" presName="sp" presStyleCnt="0"/>
      <dgm:spPr/>
    </dgm:pt>
    <dgm:pt modelId="{9CF8CF46-E878-144F-9617-CEEC3B37B913}" type="pres">
      <dgm:prSet presAssocID="{0AF345AD-E1F3-9F45-AA44-E80AB40AB7BC}" presName="linNode" presStyleCnt="0"/>
      <dgm:spPr/>
    </dgm:pt>
    <dgm:pt modelId="{68E2B199-E90B-D148-827D-92657165876A}" type="pres">
      <dgm:prSet presAssocID="{0AF345AD-E1F3-9F45-AA44-E80AB40AB7B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90305D7-4C00-A940-85FE-51C56836B968}" type="pres">
      <dgm:prSet presAssocID="{CF12B897-4DBC-124A-9DFF-E166F6DF1A5F}" presName="sp" presStyleCnt="0"/>
      <dgm:spPr/>
    </dgm:pt>
    <dgm:pt modelId="{319AA024-BACF-1E48-8742-E37645A51C13}" type="pres">
      <dgm:prSet presAssocID="{B18083D4-3965-C544-8C6D-E8784CE22DE6}" presName="linNode" presStyleCnt="0"/>
      <dgm:spPr/>
    </dgm:pt>
    <dgm:pt modelId="{C7B9416C-FA89-AD4B-BB9E-9E670C7C2906}" type="pres">
      <dgm:prSet presAssocID="{B18083D4-3965-C544-8C6D-E8784CE22DE6}" presName="parentText" presStyleLbl="node1" presStyleIdx="2" presStyleCnt="3" custLinFactNeighborX="433" custLinFactNeighborY="-2184">
        <dgm:presLayoutVars>
          <dgm:chMax val="1"/>
          <dgm:bulletEnabled val="1"/>
        </dgm:presLayoutVars>
      </dgm:prSet>
      <dgm:spPr/>
    </dgm:pt>
  </dgm:ptLst>
  <dgm:cxnLst>
    <dgm:cxn modelId="{355EE706-59AE-4842-A3BB-D696CC20BAE7}" type="presOf" srcId="{7EE0EA8C-4F27-1148-920E-63F32CC1C027}" destId="{C114EA90-DF13-CE48-A791-318A022A638F}" srcOrd="0" destOrd="0" presId="urn:microsoft.com/office/officeart/2005/8/layout/vList5"/>
    <dgm:cxn modelId="{CE0C302F-8565-C64C-BACA-3D947FA86ED9}" srcId="{7EE0EA8C-4F27-1148-920E-63F32CC1C027}" destId="{0AF345AD-E1F3-9F45-AA44-E80AB40AB7BC}" srcOrd="1" destOrd="0" parTransId="{4C12E4EF-C321-9442-84D9-6653350B4B2C}" sibTransId="{CF12B897-4DBC-124A-9DFF-E166F6DF1A5F}"/>
    <dgm:cxn modelId="{91B19A3F-2AE9-F144-B53A-CEA1833AB577}" srcId="{7EE0EA8C-4F27-1148-920E-63F32CC1C027}" destId="{B18083D4-3965-C544-8C6D-E8784CE22DE6}" srcOrd="2" destOrd="0" parTransId="{4963CE8B-0994-8149-B8B5-54F47C12F110}" sibTransId="{16665463-E214-2B40-9AA9-C2E41BA102D9}"/>
    <dgm:cxn modelId="{B0938D48-0608-E246-887A-9227334E73A3}" type="presOf" srcId="{0AF345AD-E1F3-9F45-AA44-E80AB40AB7BC}" destId="{68E2B199-E90B-D148-827D-92657165876A}" srcOrd="0" destOrd="0" presId="urn:microsoft.com/office/officeart/2005/8/layout/vList5"/>
    <dgm:cxn modelId="{53109EBD-CEF3-5741-8494-0ADACBA2CF31}" srcId="{7EE0EA8C-4F27-1148-920E-63F32CC1C027}" destId="{0AA4C6E8-DCF1-CB45-B57E-5C89F80A32BC}" srcOrd="0" destOrd="0" parTransId="{DDF29EB3-880A-3246-AE85-5F7114568AA0}" sibTransId="{2844CC1B-D638-B845-AE1E-66F6E0A3EDFF}"/>
    <dgm:cxn modelId="{DA5602F6-701B-D947-A351-A1D7D738D818}" type="presOf" srcId="{B18083D4-3965-C544-8C6D-E8784CE22DE6}" destId="{C7B9416C-FA89-AD4B-BB9E-9E670C7C2906}" srcOrd="0" destOrd="0" presId="urn:microsoft.com/office/officeart/2005/8/layout/vList5"/>
    <dgm:cxn modelId="{0A9330FE-3C76-954F-B050-4028C16BF5ED}" type="presOf" srcId="{0AA4C6E8-DCF1-CB45-B57E-5C89F80A32BC}" destId="{915EBCC8-D9C9-E949-8251-118DECAC4912}" srcOrd="0" destOrd="0" presId="urn:microsoft.com/office/officeart/2005/8/layout/vList5"/>
    <dgm:cxn modelId="{3BE20BAE-7CED-A04D-A188-D0E7235C3509}" type="presParOf" srcId="{C114EA90-DF13-CE48-A791-318A022A638F}" destId="{DC2F5A8B-1EA6-0246-B941-E3D190784416}" srcOrd="0" destOrd="0" presId="urn:microsoft.com/office/officeart/2005/8/layout/vList5"/>
    <dgm:cxn modelId="{FE7A2F6A-1960-5C40-AC52-1AC9EE17BFB9}" type="presParOf" srcId="{DC2F5A8B-1EA6-0246-B941-E3D190784416}" destId="{915EBCC8-D9C9-E949-8251-118DECAC4912}" srcOrd="0" destOrd="0" presId="urn:microsoft.com/office/officeart/2005/8/layout/vList5"/>
    <dgm:cxn modelId="{D3F2CF79-7055-264D-979E-DEAB79BE16E3}" type="presParOf" srcId="{C114EA90-DF13-CE48-A791-318A022A638F}" destId="{DDC7025E-1E14-D048-A6F8-71DDF6F151F5}" srcOrd="1" destOrd="0" presId="urn:microsoft.com/office/officeart/2005/8/layout/vList5"/>
    <dgm:cxn modelId="{AF5B657C-3534-034C-A2DA-9850F886A9C0}" type="presParOf" srcId="{C114EA90-DF13-CE48-A791-318A022A638F}" destId="{9CF8CF46-E878-144F-9617-CEEC3B37B913}" srcOrd="2" destOrd="0" presId="urn:microsoft.com/office/officeart/2005/8/layout/vList5"/>
    <dgm:cxn modelId="{81D38D43-2D2D-274C-B5C6-0BFB214D9A28}" type="presParOf" srcId="{9CF8CF46-E878-144F-9617-CEEC3B37B913}" destId="{68E2B199-E90B-D148-827D-92657165876A}" srcOrd="0" destOrd="0" presId="urn:microsoft.com/office/officeart/2005/8/layout/vList5"/>
    <dgm:cxn modelId="{734D77F1-456B-9B4A-93EE-C3F1DDFACFD0}" type="presParOf" srcId="{C114EA90-DF13-CE48-A791-318A022A638F}" destId="{690305D7-4C00-A940-85FE-51C56836B968}" srcOrd="3" destOrd="0" presId="urn:microsoft.com/office/officeart/2005/8/layout/vList5"/>
    <dgm:cxn modelId="{5DA96801-D4DF-8C4C-9C3D-B0C40DFB62F4}" type="presParOf" srcId="{C114EA90-DF13-CE48-A791-318A022A638F}" destId="{319AA024-BACF-1E48-8742-E37645A51C13}" srcOrd="4" destOrd="0" presId="urn:microsoft.com/office/officeart/2005/8/layout/vList5"/>
    <dgm:cxn modelId="{1CEFDE7F-3CDD-4E4C-96A3-D2C80A57C3BE}" type="presParOf" srcId="{319AA024-BACF-1E48-8742-E37645A51C13}" destId="{C7B9416C-FA89-AD4B-BB9E-9E670C7C29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BCC8-D9C9-E949-8251-118DECAC4912}">
      <dsp:nvSpPr>
        <dsp:cNvPr id="0" name=""/>
        <dsp:cNvSpPr/>
      </dsp:nvSpPr>
      <dsp:spPr>
        <a:xfrm>
          <a:off x="1276338" y="0"/>
          <a:ext cx="1436721" cy="36763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VLSI System Design flow</a:t>
          </a:r>
        </a:p>
      </dsp:txBody>
      <dsp:txXfrm>
        <a:off x="1294284" y="17946"/>
        <a:ext cx="1400829" cy="331743"/>
      </dsp:txXfrm>
    </dsp:sp>
    <dsp:sp modelId="{68E2B199-E90B-D148-827D-92657165876A}">
      <dsp:nvSpPr>
        <dsp:cNvPr id="0" name=""/>
        <dsp:cNvSpPr/>
      </dsp:nvSpPr>
      <dsp:spPr>
        <a:xfrm>
          <a:off x="1277085" y="386574"/>
          <a:ext cx="1436721" cy="36763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Fabrication </a:t>
          </a:r>
        </a:p>
      </dsp:txBody>
      <dsp:txXfrm>
        <a:off x="1295031" y="404520"/>
        <a:ext cx="1400829" cy="331743"/>
      </dsp:txXfrm>
    </dsp:sp>
    <dsp:sp modelId="{C7B9416C-FA89-AD4B-BB9E-9E670C7C2906}">
      <dsp:nvSpPr>
        <dsp:cNvPr id="0" name=""/>
        <dsp:cNvSpPr/>
      </dsp:nvSpPr>
      <dsp:spPr>
        <a:xfrm>
          <a:off x="1283306" y="764562"/>
          <a:ext cx="1436721" cy="36763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Embedded system design</a:t>
          </a:r>
        </a:p>
      </dsp:txBody>
      <dsp:txXfrm>
        <a:off x="1301252" y="782508"/>
        <a:ext cx="1400829" cy="331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2957-0423-8472-307A-D5EB83198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783D-A63C-E677-DB2F-C8683EC7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5757-69F0-EAE9-EFD3-FABF47B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5649-3B16-9AD3-10A4-08CAE40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6389-D1B1-4408-1954-B7AA69F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C04D-B2A4-9F0C-B9AE-64D5574B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E43D6-312E-7DA6-64B4-3F4A28C8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E0EC-8E50-2802-C74C-A59B2E1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7F95-6A8C-27EE-A320-0A9FAAAF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57EB-BCBD-9F3C-67A3-E231F68A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AA25C-C968-B022-0649-87C6BD7D2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65985-9D70-9C68-7D67-7628D8D6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0239-B685-A150-5190-B0210841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0489-4275-E902-A323-BC370DCC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3CDE-8B36-D41A-2542-3DFB2BC6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B414-E36B-464E-154E-823CC33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F65C-0AEC-A7D9-2CEE-94BB6F0F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CE5C-94F5-C96C-043A-520C6D5B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9A675-790B-31DB-D9DC-14D35456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EDBA-835E-E01A-F154-10D8EABF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F391-A14C-773A-4CA3-915F988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4811A-9320-BDBD-7611-F61BC339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5C21-E4C6-A1C4-7F1F-9E1E26D3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ADCD-DA62-81EA-78B1-18D0430E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FC45-66FE-600D-BA8F-3713FE62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BB74-79E5-32B8-C6BA-6A174DE8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1BB0-D844-F5A5-246C-8B6D13EDB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83C7-2D4C-693D-F495-3E4F157CE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3C08-DD85-FB35-1DA6-6AC5AD0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5213-487A-6DA2-C445-2CF3A64D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8B5E-612A-B51B-3599-1A3C5EE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539-0DED-F7F1-0134-FB45D320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F4DD-2D86-B70E-628D-E4072A88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1C44-4191-4E19-BBF5-C3550120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5FA4E-2065-BFE6-A836-ECE6AA57C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4C68C-39F7-A361-1AED-B996AA79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6ADC0-019A-E2F5-BC86-809BEFBC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8E54D-F601-571D-068A-3E869D5E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93EEA-4FEF-90CB-06E5-FA08ED86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90C9-AE50-179C-2094-563FB2D0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814E2-3401-964A-EBFF-9E5A0F8B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BC71B-66D2-CD26-6A37-AA325186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6563D-6C3B-E5ED-94DC-AD27841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BB8C7-4D0D-C2D6-F882-EDF3F9B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9DB55-365C-30AE-EFD6-690D6647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EA937-D4BC-B71E-3E9A-D6DE5F2D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6C1B-7A2F-C3CA-EA4E-3D49CB8D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F21C-3AC2-EE0A-AE61-499247E9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8251-D15A-8782-8BD4-FE286D83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A7D3-794D-B1F2-F1DB-8FF7A91D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44E72-1638-7A21-3E17-8858288F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267D8-8D21-3A69-BFD6-672B0D3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BA0A-F432-154A-3AB7-492875D6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BAE50-4AE9-4CE2-391A-1D55261C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5C058-07AB-0CC9-089B-B9F80EFAF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8FA8-3A57-9123-7FCC-0385B997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0BFC-8A6F-8592-62F6-FDDE80F3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EFCAA-58A4-79C8-365B-7BE9C578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62FD1-F435-3FA1-7755-0F6A72BA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F9307-785B-D4A9-9CE1-3168F5A2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7C0E-55E4-3078-81C5-3B7CC6AD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9A33-E4BC-D84A-B49C-E9BBF0A036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63A0-EBAF-C509-7088-14675C519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2CCF-AD96-9F39-25CB-14511AD0D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AF52-39DB-9D46-8531-C914EBB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E129B8-A451-F4F0-B163-388AA74A3F32}"/>
              </a:ext>
            </a:extLst>
          </p:cNvPr>
          <p:cNvGrpSpPr/>
          <p:nvPr/>
        </p:nvGrpSpPr>
        <p:grpSpPr>
          <a:xfrm>
            <a:off x="-880611" y="278440"/>
            <a:ext cx="13151659" cy="6870443"/>
            <a:chOff x="-1147739" y="155150"/>
            <a:chExt cx="13151659" cy="68704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D7E7D-5F03-62D5-58C7-0B4311607414}"/>
                </a:ext>
              </a:extLst>
            </p:cNvPr>
            <p:cNvGrpSpPr/>
            <p:nvPr/>
          </p:nvGrpSpPr>
          <p:grpSpPr>
            <a:xfrm>
              <a:off x="329578" y="167593"/>
              <a:ext cx="11674342" cy="6858000"/>
              <a:chOff x="275157" y="133693"/>
              <a:chExt cx="11674342" cy="6858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B1AB6BB-B9C1-C1D6-2AD5-88F50668BCA1}"/>
                  </a:ext>
                </a:extLst>
              </p:cNvPr>
              <p:cNvGrpSpPr/>
              <p:nvPr/>
            </p:nvGrpSpPr>
            <p:grpSpPr>
              <a:xfrm>
                <a:off x="275157" y="133693"/>
                <a:ext cx="11674342" cy="6858000"/>
                <a:chOff x="180216" y="-157727"/>
                <a:chExt cx="11674342" cy="68580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29DA269-7941-51B7-450F-4F458A0FC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0216" y="-157727"/>
                  <a:ext cx="11674342" cy="685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F01FCD9-5A77-1E1C-295E-DA5BC52B25B5}"/>
                    </a:ext>
                  </a:extLst>
                </p:cNvPr>
                <p:cNvSpPr/>
                <p:nvPr/>
              </p:nvSpPr>
              <p:spPr>
                <a:xfrm>
                  <a:off x="799669" y="4239802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Transistor level netlist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1C46E0A-CE2D-DD0A-A6B5-0B71B8FEC928}"/>
                    </a:ext>
                  </a:extLst>
                </p:cNvPr>
                <p:cNvSpPr/>
                <p:nvPr/>
              </p:nvSpPr>
              <p:spPr>
                <a:xfrm>
                  <a:off x="2140450" y="5185025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Floor plan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D37D9B4-07FF-6D24-BAB8-278A4627EB6F}"/>
                    </a:ext>
                  </a:extLst>
                </p:cNvPr>
                <p:cNvSpPr/>
                <p:nvPr/>
              </p:nvSpPr>
              <p:spPr>
                <a:xfrm>
                  <a:off x="4299309" y="5748391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Placement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7E89B4E-883B-C145-0884-312302BD5FEF}"/>
                    </a:ext>
                  </a:extLst>
                </p:cNvPr>
                <p:cNvSpPr/>
                <p:nvPr/>
              </p:nvSpPr>
              <p:spPr>
                <a:xfrm>
                  <a:off x="214435" y="3106626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Gate level netlist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0F663CC-18FD-77CD-ABA4-EEA595CA6D29}"/>
                    </a:ext>
                  </a:extLst>
                </p:cNvPr>
                <p:cNvSpPr/>
                <p:nvPr/>
              </p:nvSpPr>
              <p:spPr>
                <a:xfrm>
                  <a:off x="301667" y="2134118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.v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7070524-8649-59E9-59EA-CA6B0BE42189}"/>
                    </a:ext>
                  </a:extLst>
                </p:cNvPr>
                <p:cNvSpPr/>
                <p:nvPr/>
              </p:nvSpPr>
              <p:spPr>
                <a:xfrm>
                  <a:off x="6717592" y="5558316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Clock tree synthesis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CA74DB1-F5B6-2657-9A1C-F83BCCCD3E53}"/>
                    </a:ext>
                  </a:extLst>
                </p:cNvPr>
                <p:cNvSpPr/>
                <p:nvPr/>
              </p:nvSpPr>
              <p:spPr>
                <a:xfrm>
                  <a:off x="8313504" y="4845338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Routing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A59D588-9E21-A9CA-4CE0-A4E84A752EB4}"/>
                    </a:ext>
                  </a:extLst>
                </p:cNvPr>
                <p:cNvSpPr/>
                <p:nvPr/>
              </p:nvSpPr>
              <p:spPr>
                <a:xfrm>
                  <a:off x="9355283" y="3794991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Graphic Design System (GDS)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CF15641-4B46-FFCB-882A-E8432674721A}"/>
                    </a:ext>
                  </a:extLst>
                </p:cNvPr>
                <p:cNvSpPr/>
                <p:nvPr/>
              </p:nvSpPr>
              <p:spPr>
                <a:xfrm>
                  <a:off x="9604518" y="2501260"/>
                  <a:ext cx="2229492" cy="88357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Deposition</a:t>
                  </a: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EF3F358-C72B-0113-CCD7-0D8C848276C3}"/>
                  </a:ext>
                </a:extLst>
              </p:cNvPr>
              <p:cNvSpPr/>
              <p:nvPr/>
            </p:nvSpPr>
            <p:spPr>
              <a:xfrm>
                <a:off x="2355893" y="667062"/>
                <a:ext cx="2229492" cy="88357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.c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27A10C2-8826-E15A-346D-7F3261658A63}"/>
                  </a:ext>
                </a:extLst>
              </p:cNvPr>
              <p:cNvSpPr/>
              <p:nvPr/>
            </p:nvSpPr>
            <p:spPr>
              <a:xfrm>
                <a:off x="4925635" y="2755796"/>
                <a:ext cx="2229492" cy="8835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010101010100010001010001010001010101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CC6AE2-81B2-A086-9009-CD898BA4D28F}"/>
                  </a:ext>
                </a:extLst>
              </p:cNvPr>
              <p:cNvSpPr/>
              <p:nvPr/>
            </p:nvSpPr>
            <p:spPr>
              <a:xfrm>
                <a:off x="1059001" y="1492449"/>
                <a:ext cx="2229492" cy="88357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.hex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695EFE-39AD-5B1D-6529-6459BEF3813A}"/>
                  </a:ext>
                </a:extLst>
              </p:cNvPr>
              <p:cNvSpPr/>
              <p:nvPr/>
            </p:nvSpPr>
            <p:spPr>
              <a:xfrm>
                <a:off x="9257680" y="1844398"/>
                <a:ext cx="2229492" cy="88357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Lithography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54531C1-C27C-5B27-599F-6A4D87C9450D}"/>
                  </a:ext>
                </a:extLst>
              </p:cNvPr>
              <p:cNvSpPr/>
              <p:nvPr/>
            </p:nvSpPr>
            <p:spPr>
              <a:xfrm>
                <a:off x="8267274" y="981590"/>
                <a:ext cx="2229492" cy="88357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Implantation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63625C-15E6-3C7E-2996-1D01EC4904E2}"/>
                  </a:ext>
                </a:extLst>
              </p:cNvPr>
              <p:cNvSpPr/>
              <p:nvPr/>
            </p:nvSpPr>
            <p:spPr>
              <a:xfrm>
                <a:off x="6640533" y="319629"/>
                <a:ext cx="2229492" cy="88357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Etching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C142DC1-8232-51A5-EFF7-E18289FE599B}"/>
                  </a:ext>
                </a:extLst>
              </p:cNvPr>
              <p:cNvSpPr/>
              <p:nvPr/>
            </p:nvSpPr>
            <p:spPr>
              <a:xfrm>
                <a:off x="4346678" y="166388"/>
                <a:ext cx="2229492" cy="88357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Lithography</a:t>
                </a:r>
              </a:p>
            </p:txBody>
          </p:sp>
        </p:grpSp>
        <p:graphicFrame>
          <p:nvGraphicFramePr>
            <p:cNvPr id="44" name="Diagram 43">
              <a:extLst>
                <a:ext uri="{FF2B5EF4-FFF2-40B4-BE49-F238E27FC236}">
                  <a16:creationId xmlns:a16="http://schemas.microsoft.com/office/drawing/2014/main" id="{413B1037-AA61-9039-1789-D886F5A93D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7123010"/>
                </p:ext>
              </p:extLst>
            </p:nvPr>
          </p:nvGraphicFramePr>
          <p:xfrm>
            <a:off x="-1147739" y="155150"/>
            <a:ext cx="3990892" cy="11407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113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2023-07-26T10:46:19Z</dcterms:created>
  <dcterms:modified xsi:type="dcterms:W3CDTF">2023-07-26T12:46:36Z</dcterms:modified>
</cp:coreProperties>
</file>