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JSF Framework</a:t>
            </a:r>
            <a:endParaRPr lang="en-US" dirty="0"/>
          </a:p>
        </p:txBody>
      </p:sp>
      <p:sp>
        <p:nvSpPr>
          <p:cNvPr id="3" name="Subtitle 2"/>
          <p:cNvSpPr>
            <a:spLocks noGrp="1"/>
          </p:cNvSpPr>
          <p:nvPr>
            <p:ph type="subTitle" idx="1"/>
          </p:nvPr>
        </p:nvSpPr>
        <p:spPr>
          <a:xfrm>
            <a:off x="3462020" y="3973830"/>
            <a:ext cx="5468620" cy="1655445"/>
          </a:xfrm>
        </p:spPr>
        <p:txBody>
          <a:bodyPr/>
          <a:lstStyle/>
          <a:p>
            <a:r>
              <a:rPr lang="en-US"/>
              <a:t>By: Darpan Subedi</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a:t>JSF(JavaServer Faces) is a framework for building web applications.</a:t>
            </a:r>
            <a:endParaRPr lang="en-US"/>
          </a:p>
          <a:p>
            <a:r>
              <a:rPr lang="en-US"/>
              <a:t>It is a framework for developing, building server-side User Interface Components and using them in a web application.</a:t>
            </a:r>
            <a:endParaRPr lang="en-US"/>
          </a:p>
          <a:p>
            <a:r>
              <a:rPr lang="en-US"/>
              <a:t>It is based on the MVC archicture.</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Content Placeholder 2"/>
          <p:cNvSpPr>
            <a:spLocks noGrp="1"/>
          </p:cNvSpPr>
          <p:nvPr>
            <p:ph idx="1"/>
          </p:nvPr>
        </p:nvSpPr>
        <p:spPr>
          <a:xfrm>
            <a:off x="838200" y="1594485"/>
            <a:ext cx="10515600" cy="4933950"/>
          </a:xfrm>
        </p:spPr>
        <p:txBody>
          <a:bodyPr>
            <a:normAutofit fontScale="80000"/>
          </a:bodyPr>
          <a:p>
            <a:r>
              <a:rPr lang="en-US"/>
              <a:t>    Component Based Framework</a:t>
            </a:r>
            <a:endParaRPr lang="en-US"/>
          </a:p>
          <a:p>
            <a:r>
              <a:rPr lang="en-US"/>
              <a:t>    Implements Facelets Technology</a:t>
            </a:r>
            <a:endParaRPr lang="en-US"/>
          </a:p>
          <a:p>
            <a:r>
              <a:rPr lang="en-US"/>
              <a:t>    Integration with Expression Language</a:t>
            </a:r>
            <a:endParaRPr lang="en-US"/>
          </a:p>
          <a:p>
            <a:r>
              <a:rPr lang="en-US"/>
              <a:t>    Support HTML5</a:t>
            </a:r>
            <a:endParaRPr lang="en-US"/>
          </a:p>
          <a:p>
            <a:r>
              <a:rPr lang="en-US"/>
              <a:t>    Ease and Rapid web Development.</a:t>
            </a:r>
            <a:endParaRPr lang="en-US"/>
          </a:p>
          <a:p>
            <a:r>
              <a:rPr lang="en-US"/>
              <a:t>    Support Internationalization</a:t>
            </a:r>
            <a:endParaRPr lang="en-US"/>
          </a:p>
          <a:p>
            <a:r>
              <a:rPr lang="en-US"/>
              <a:t>    Bean Annotations</a:t>
            </a:r>
            <a:endParaRPr lang="en-US"/>
          </a:p>
          <a:p>
            <a:r>
              <a:rPr lang="en-US"/>
              <a:t>    Default Exception Handling</a:t>
            </a:r>
            <a:endParaRPr lang="en-US"/>
          </a:p>
          <a:p>
            <a:r>
              <a:rPr lang="en-US"/>
              <a:t>    Templating</a:t>
            </a:r>
            <a:endParaRPr lang="en-US"/>
          </a:p>
          <a:p>
            <a:r>
              <a:rPr lang="en-US"/>
              <a:t>    Inbuilt AJAX Support</a:t>
            </a:r>
            <a:endParaRPr lang="en-US"/>
          </a:p>
          <a:p>
            <a:r>
              <a:rPr lang="en-US"/>
              <a:t>    Security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JSF Implementation of MVC</a:t>
            </a:r>
            <a:endParaRPr lang="en-US"/>
          </a:p>
        </p:txBody>
      </p:sp>
      <p:sp>
        <p:nvSpPr>
          <p:cNvPr id="3" name="Content Placeholder 2"/>
          <p:cNvSpPr>
            <a:spLocks noGrp="1"/>
          </p:cNvSpPr>
          <p:nvPr>
            <p:ph idx="1"/>
          </p:nvPr>
        </p:nvSpPr>
        <p:spPr/>
        <p:txBody>
          <a:bodyPr/>
          <a:p>
            <a:r>
              <a:rPr lang="en-US"/>
              <a:t>JSF follows the Model-View-Controller(MVC) design pattern. This makes JSF applications much more manageable because the user-interface code ( </a:t>
            </a:r>
            <a:r>
              <a:rPr lang="en-US" b="1">
                <a:ln/>
                <a:solidFill>
                  <a:schemeClr val="tx1"/>
                </a:solidFill>
                <a:effectLst>
                  <a:outerShdw blurRad="38100" dist="19050" dir="2700000" algn="tl" rotWithShape="0">
                    <a:schemeClr val="dk1">
                      <a:alpha val="40000"/>
                    </a:schemeClr>
                  </a:outerShdw>
                </a:effectLst>
              </a:rPr>
              <a:t>View</a:t>
            </a:r>
            <a:r>
              <a:rPr lang="en-US"/>
              <a:t>) is cleanly separated from the application data and logic ( </a:t>
            </a:r>
            <a:r>
              <a:rPr lang="en-US" b="1"/>
              <a:t>Model</a:t>
            </a:r>
            <a:r>
              <a:rPr lang="en-US"/>
              <a:t>). To prepare the JSF context, which provides application data access to the pages, and to guard against unauthorized or improper access of the pages, all user interactions with the application are handled by a front-end "Faces" servlet ( </a:t>
            </a:r>
            <a:r>
              <a:rPr lang="en-US" b="1"/>
              <a:t>Controller</a:t>
            </a:r>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jsf mvc"/>
          <p:cNvPicPr>
            <a:picLocks noChangeAspect="1"/>
          </p:cNvPicPr>
          <p:nvPr>
            <p:ph idx="1"/>
          </p:nvPr>
        </p:nvPicPr>
        <p:blipFill>
          <a:blip r:embed="rId1"/>
          <a:stretch>
            <a:fillRect/>
          </a:stretch>
        </p:blipFill>
        <p:spPr>
          <a:xfrm>
            <a:off x="1229995" y="447675"/>
            <a:ext cx="9424670" cy="5911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92835"/>
          </a:xfrm>
        </p:spPr>
        <p:txBody>
          <a:bodyPr/>
          <a:p>
            <a:r>
              <a:rPr lang="en-US"/>
              <a:t>Scopes</a:t>
            </a:r>
            <a:endParaRPr lang="en-US"/>
          </a:p>
        </p:txBody>
      </p:sp>
      <p:sp>
        <p:nvSpPr>
          <p:cNvPr id="3" name="Content Placeholder 2"/>
          <p:cNvSpPr>
            <a:spLocks noGrp="1"/>
          </p:cNvSpPr>
          <p:nvPr>
            <p:ph idx="1"/>
          </p:nvPr>
        </p:nvSpPr>
        <p:spPr>
          <a:xfrm>
            <a:off x="838200" y="1457960"/>
            <a:ext cx="10515600" cy="4719320"/>
          </a:xfrm>
        </p:spPr>
        <p:txBody>
          <a:bodyPr/>
          <a:p>
            <a:pPr marL="0" indent="0">
              <a:buNone/>
            </a:pPr>
            <a:r>
              <a:rPr lang="en-US"/>
              <a:t>@RequestScoped</a:t>
            </a:r>
            <a:endParaRPr lang="en-US"/>
          </a:p>
          <a:p>
            <a:r>
              <a:rPr lang="en-US"/>
              <a:t>Bean lives as long as the HTTP request-response lives. It gets created upon a HTTP request and gets destroyed when the HTTP response associated with the HTTP request is finished.</a:t>
            </a:r>
            <a:endParaRPr lang="en-US"/>
          </a:p>
          <a:p>
            <a:endParaRPr lang="en-US"/>
          </a:p>
          <a:p>
            <a:pPr marL="0" indent="0">
              <a:buNone/>
            </a:pPr>
            <a:r>
              <a:rPr lang="en-US"/>
              <a:t>@NoneScoped</a:t>
            </a:r>
            <a:endParaRPr lang="en-US"/>
          </a:p>
          <a:p>
            <a:r>
              <a:rPr lang="en-US"/>
              <a:t>Bean lives as long as a single EL evaluation. It gets created upon an EL evaluation and gets destroyed immediately after the EL evaluation.</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Scopes</a:t>
            </a:r>
            <a:endParaRPr lang="en-US"/>
          </a:p>
        </p:txBody>
      </p:sp>
      <p:sp>
        <p:nvSpPr>
          <p:cNvPr id="3" name="Content Placeholder 2"/>
          <p:cNvSpPr>
            <a:spLocks noGrp="1"/>
          </p:cNvSpPr>
          <p:nvPr>
            <p:ph idx="1"/>
          </p:nvPr>
        </p:nvSpPr>
        <p:spPr/>
        <p:txBody>
          <a:bodyPr>
            <a:normAutofit/>
          </a:bodyPr>
          <a:p>
            <a:pPr marL="0" indent="0">
              <a:buNone/>
            </a:pPr>
            <a:r>
              <a:rPr lang="en-US"/>
              <a:t>@ViewScoped</a:t>
            </a:r>
            <a:endParaRPr lang="en-US"/>
          </a:p>
          <a:p>
            <a:r>
              <a:rPr lang="en-US"/>
              <a:t>Bean lives as long as the user is interacting with the same JSF view in the browser window/tab. It gets created upon a HTTP request and gets destroyed once the user postbacks to a different view.</a:t>
            </a:r>
            <a:endParaRPr lang="en-US"/>
          </a:p>
          <a:p>
            <a:pPr marL="0" indent="0">
              <a:buNone/>
            </a:pPr>
            <a:r>
              <a:rPr lang="en-US"/>
              <a:t>	</a:t>
            </a:r>
            <a:endParaRPr lang="en-US"/>
          </a:p>
          <a:p>
            <a:r>
              <a:rPr lang="en-US"/>
              <a:t>@SessionScoped</a:t>
            </a:r>
            <a:endParaRPr lang="en-US"/>
          </a:p>
          <a:p>
            <a:r>
              <a:rPr lang="en-US"/>
              <a:t>Bean lives as long as the HTTP session lives. It gets created upon the first HTTP request involving this bean in the session and gets destroyed when the HTTP session is invalidated.	</a:t>
            </a:r>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Scopes</a:t>
            </a:r>
            <a:endParaRPr lang="en-US"/>
          </a:p>
        </p:txBody>
      </p:sp>
      <p:sp>
        <p:nvSpPr>
          <p:cNvPr id="3" name="Content Placeholder 2"/>
          <p:cNvSpPr>
            <a:spLocks noGrp="1"/>
          </p:cNvSpPr>
          <p:nvPr>
            <p:ph idx="1"/>
          </p:nvPr>
        </p:nvSpPr>
        <p:spPr/>
        <p:txBody>
          <a:bodyPr>
            <a:normAutofit lnSpcReduction="10000"/>
          </a:bodyPr>
          <a:p>
            <a:pPr marL="0" indent="0">
              <a:buNone/>
            </a:pPr>
            <a:r>
              <a:rPr lang="en-US">
                <a:sym typeface="+mn-ea"/>
              </a:rPr>
              <a:t>@ApplicationScoped</a:t>
            </a:r>
            <a:endParaRPr lang="en-US">
              <a:sym typeface="+mn-ea"/>
            </a:endParaRPr>
          </a:p>
          <a:p>
            <a:r>
              <a:rPr lang="en-US">
                <a:sym typeface="+mn-ea"/>
              </a:rPr>
              <a:t>Bean lives as long as the web application lives. It gets created upon the first HTTP request involving this bean in the application (or when the web application starts up and the eager=true attribute is set in @ManagedBean) and gets destroyed when the web application shuts down. 	</a:t>
            </a:r>
            <a:endParaRPr lang="en-US"/>
          </a:p>
          <a:p>
            <a:endParaRPr lang="en-US"/>
          </a:p>
          <a:p>
            <a:pPr marL="0" indent="0">
              <a:buNone/>
            </a:pPr>
            <a:r>
              <a:rPr lang="en-US">
                <a:sym typeface="+mn-ea"/>
              </a:rPr>
              <a:t>@CustomScoped</a:t>
            </a:r>
            <a:endParaRPr lang="en-US">
              <a:sym typeface="+mn-ea"/>
            </a:endParaRPr>
          </a:p>
          <a:p>
            <a:r>
              <a:rPr lang="en-US">
                <a:sym typeface="+mn-ea"/>
              </a:rPr>
              <a:t>Bean lives as long as the bean's entry in the custom Map, which is created for this scope lives.</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2217</Words>
  <Application>WPS Presentation</Application>
  <PresentationFormat>Widescreen</PresentationFormat>
  <Paragraphs>57</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JSF Framework</dc:title>
  <dc:creator/>
  <cp:lastModifiedBy>Dell</cp:lastModifiedBy>
  <cp:revision>4</cp:revision>
  <dcterms:created xsi:type="dcterms:W3CDTF">2020-09-18T08:56:35Z</dcterms:created>
  <dcterms:modified xsi:type="dcterms:W3CDTF">2020-09-18T10:51:05Z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