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 snapToObjects="1">
      <p:cViewPr>
        <p:scale>
          <a:sx n="94" d="100"/>
          <a:sy n="94" d="100"/>
        </p:scale>
        <p:origin x="-18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22F4-66E6-7643-9E6D-B0802DE2B706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43F16-BCE9-CF44-8DA0-7CE21957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1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B816-8B34-B64D-8156-C6FB1106EED6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81FE-B8EF-6542-A75C-7B4C5E7D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6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F936-EADF-C244-AA28-AFB03F03D042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623C-2DE1-8249-8AF3-059F93FA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F936-EADF-C244-AA28-AFB03F03D042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623C-2DE1-8249-8AF3-059F93FA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1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F936-EADF-C244-AA28-AFB03F03D042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623C-2DE1-8249-8AF3-059F93FA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4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F936-EADF-C244-AA28-AFB03F03D042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623C-2DE1-8249-8AF3-059F93FA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0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F936-EADF-C244-AA28-AFB03F03D042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623C-2DE1-8249-8AF3-059F93FA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F936-EADF-C244-AA28-AFB03F03D042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623C-2DE1-8249-8AF3-059F93FA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2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F936-EADF-C244-AA28-AFB03F03D042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623C-2DE1-8249-8AF3-059F93FA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F936-EADF-C244-AA28-AFB03F03D042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623C-2DE1-8249-8AF3-059F93FA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F936-EADF-C244-AA28-AFB03F03D042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623C-2DE1-8249-8AF3-059F93FA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2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F936-EADF-C244-AA28-AFB03F03D042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623C-2DE1-8249-8AF3-059F93FA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5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F936-EADF-C244-AA28-AFB03F03D042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623C-2DE1-8249-8AF3-059F93FA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5000"/>
                <a:lumOff val="35000"/>
                <a:alpha val="3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F936-EADF-C244-AA28-AFB03F03D042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623C-2DE1-8249-8AF3-059F93FA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9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r="-2" b="480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9015" y="2426633"/>
            <a:ext cx="3687684" cy="2660397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92D050"/>
                </a:solidFill>
                <a:latin typeface="Lucida Handwriting" charset="0"/>
                <a:ea typeface="Lucida Handwriting" charset="0"/>
                <a:cs typeface="Lucida Handwriting" charset="0"/>
              </a:rPr>
              <a:t>aQuaFlora</a:t>
            </a:r>
            <a:endParaRPr lang="en-US" sz="4000" dirty="0">
              <a:solidFill>
                <a:srgbClr val="92D050"/>
              </a:solidFill>
              <a:latin typeface="Lucida Handwriting" charset="0"/>
              <a:ea typeface="Lucida Handwriting" charset="0"/>
              <a:cs typeface="Lucida Handwriting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9015" y="5076653"/>
            <a:ext cx="3433071" cy="790747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endParaRPr lang="en-US" sz="2000" i="1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14:glitter pattern="hexagon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5000"/>
                <a:lumOff val="35000"/>
                <a:alpha val="30000"/>
              </a:schemeClr>
            </a:gs>
            <a:gs pos="50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gnPainter HouseScript" charset="0"/>
                <a:ea typeface="SignPainter HouseScript" charset="0"/>
                <a:cs typeface="SignPainter HouseScript" charset="0"/>
              </a:rPr>
              <a:t>Who we </a:t>
            </a:r>
            <a:r>
              <a:rPr lang="en-US" dirty="0" smtClean="0">
                <a:latin typeface="SignPainter HouseScript" charset="0"/>
                <a:ea typeface="SignPainter HouseScript" charset="0"/>
                <a:cs typeface="SignPainter HouseScript" charset="0"/>
              </a:rPr>
              <a:t>are</a:t>
            </a:r>
            <a:r>
              <a:rPr lang="mr-IN" dirty="0" smtClean="0">
                <a:latin typeface="SignPainter HouseScript" charset="0"/>
                <a:ea typeface="SignPainter HouseScript" charset="0"/>
                <a:cs typeface="SignPainter HouseScript" charset="0"/>
              </a:rPr>
              <a:t>…</a:t>
            </a:r>
            <a:endParaRPr lang="en-US" dirty="0">
              <a:latin typeface="SignPainter HouseScript" charset="0"/>
              <a:ea typeface="SignPainter HouseScript" charset="0"/>
              <a:cs typeface="SignPainter HouseScrip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>
              <a:latin typeface="Lao MN" charset="0"/>
              <a:ea typeface="Lao MN" charset="0"/>
              <a:cs typeface="Lao MN" charset="0"/>
            </a:endParaRPr>
          </a:p>
          <a:p>
            <a:endParaRPr lang="en-US" sz="4000" dirty="0" smtClean="0">
              <a:latin typeface="Lao MN" charset="0"/>
              <a:ea typeface="Lao MN" charset="0"/>
              <a:cs typeface="Lao MN" charset="0"/>
            </a:endParaRPr>
          </a:p>
          <a:p>
            <a:r>
              <a:rPr lang="en-US" sz="4000" dirty="0" smtClean="0">
                <a:latin typeface="Lao MN" charset="0"/>
                <a:ea typeface="Lao MN" charset="0"/>
                <a:cs typeface="Lao MN" charset="0"/>
              </a:rPr>
              <a:t>WE are a group of tech enthusiasts who are always on a hunt of unique ideas to make life easier. (</a:t>
            </a:r>
            <a:r>
              <a:rPr lang="mr-IN" sz="4000" dirty="0" smtClean="0">
                <a:latin typeface="Lao MN" charset="0"/>
                <a:ea typeface="Lao MN" charset="0"/>
                <a:cs typeface="Lao MN" charset="0"/>
              </a:rPr>
              <a:t>…………</a:t>
            </a:r>
            <a:r>
              <a:rPr lang="en-US" sz="4000" dirty="0" smtClean="0">
                <a:latin typeface="Lao MN" charset="0"/>
                <a:ea typeface="Lao MN" charset="0"/>
                <a:cs typeface="Lao MN" charset="0"/>
              </a:rPr>
              <a:t>.. Cause why not?)</a:t>
            </a:r>
          </a:p>
        </p:txBody>
      </p:sp>
    </p:spTree>
    <p:extLst>
      <p:ext uri="{BB962C8B-B14F-4D97-AF65-F5344CB8AC3E}">
        <p14:creationId xmlns:p14="http://schemas.microsoft.com/office/powerpoint/2010/main" val="185241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aQuaFlora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aQuaFlora is a recognition app that takes 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location and picture </a:t>
            </a:r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input 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flower/plant 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(paste </a:t>
            </a:r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a link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).</a:t>
            </a:r>
          </a:p>
          <a:p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We used 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a couple of api’s and our 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algorithms to 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returns the </a:t>
            </a:r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species’ 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name.</a:t>
            </a:r>
          </a:p>
          <a:p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It 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tells </a:t>
            </a:r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the user if that particular 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species at that location </a:t>
            </a:r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is to be watered 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or not based </a:t>
            </a:r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on </a:t>
            </a:r>
            <a:r>
              <a:rPr lang="en-US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that location’s current </a:t>
            </a:r>
            <a:r>
              <a:rPr lang="en-US" i="1" dirty="0">
                <a:latin typeface="Helvetica Light Oblique" charset="0"/>
                <a:ea typeface="Helvetica Light Oblique" charset="0"/>
                <a:cs typeface="Helvetica Light Oblique" charset="0"/>
              </a:rPr>
              <a:t>precipitation level, humidity, wind and temperature.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20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latin typeface="Lucida Handwriting" charset="0"/>
                <a:ea typeface="Lucida Handwriting" charset="0"/>
                <a:cs typeface="Lucida Handwriting" charset="0"/>
              </a:rPr>
              <a:t>Live Demo</a:t>
            </a:r>
            <a:endParaRPr lang="en-US" sz="6600" dirty="0">
              <a:latin typeface="Lucida Handwriting" charset="0"/>
              <a:ea typeface="Lucida Handwriting" charset="0"/>
              <a:cs typeface="Lucida Handwriting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nell Roundhand Black" charset="0"/>
                <a:ea typeface="Snell Roundhand Black" charset="0"/>
                <a:cs typeface="Snell Roundhand Black" charset="0"/>
              </a:rPr>
              <a:t>Thank you</a:t>
            </a:r>
            <a:endParaRPr lang="en-US" b="1" dirty="0">
              <a:latin typeface="Snell Roundhand Black" charset="0"/>
              <a:ea typeface="Snell Roundhand Black" charset="0"/>
              <a:cs typeface="Snell Roundhand Black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6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104</Words>
  <Application>Microsoft Office PowerPoint</Application>
  <PresentationFormat>Custom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aQuaFlora</vt:lpstr>
      <vt:lpstr>Who we are…</vt:lpstr>
      <vt:lpstr>about aQuaFlora </vt:lpstr>
      <vt:lpstr>Live Demo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Darpan Samir Tanna</dc:creator>
  <cp:lastModifiedBy>Shaural</cp:lastModifiedBy>
  <cp:revision>10</cp:revision>
  <dcterms:created xsi:type="dcterms:W3CDTF">2016-10-16T06:47:23Z</dcterms:created>
  <dcterms:modified xsi:type="dcterms:W3CDTF">2016-10-16T12:03:24Z</dcterms:modified>
</cp:coreProperties>
</file>