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6993-9360-4130-A2F9-8913B7196CBE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14B07-B235-499B-9745-D93B88BEE6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901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E" dirty="0" smtClean="0"/>
              <a:t>Develop Data Model</a:t>
            </a:r>
          </a:p>
          <a:p>
            <a:pPr marL="228600" indent="-228600">
              <a:buAutoNum type="arabicPeriod"/>
            </a:pPr>
            <a:r>
              <a:rPr lang="en-IE" dirty="0" smtClean="0"/>
              <a:t>Ingest data from CSVs</a:t>
            </a:r>
          </a:p>
          <a:p>
            <a:pPr marL="228600" indent="-228600">
              <a:buAutoNum type="arabicPeriod"/>
            </a:pPr>
            <a:r>
              <a:rPr lang="en-IE" dirty="0" smtClean="0"/>
              <a:t>Develop BLL</a:t>
            </a:r>
          </a:p>
          <a:p>
            <a:pPr marL="228600" indent="-228600">
              <a:buAutoNum type="arabicPeriod"/>
            </a:pPr>
            <a:r>
              <a:rPr lang="en-IE" dirty="0" smtClean="0"/>
              <a:t>Develop View Model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14B07-B235-499B-9745-D93B88BEE6B5}" type="slidenum">
              <a:rPr lang="en-IE" smtClean="0"/>
              <a:t>4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50D2-6761-4817-A59D-313D9849A5C7}" type="datetimeFigureOut">
              <a:rPr lang="en-IE" smtClean="0"/>
              <a:pPr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AB300-E43E-47C8-8F19-E9820606D7F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Enterprise Frameworks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Team Canada Group Project:      MVC4 Web Application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 Ap</a:t>
            </a:r>
            <a:r>
              <a:rPr lang="en-IE" dirty="0" smtClean="0"/>
              <a:t>plication to produce filtered reports from electoral data</a:t>
            </a:r>
          </a:p>
          <a:p>
            <a:r>
              <a:rPr lang="en-IE" dirty="0" smtClean="0"/>
              <a:t>Municipal elections, Toronto, 2006/2010</a:t>
            </a:r>
          </a:p>
          <a:p>
            <a:r>
              <a:rPr lang="en-IE" dirty="0" smtClean="0"/>
              <a:t>Election Results, Campaign Contributions</a:t>
            </a:r>
          </a:p>
          <a:p>
            <a:r>
              <a:rPr lang="en-IE" dirty="0" smtClean="0"/>
              <a:t>Sample reports provided</a:t>
            </a:r>
          </a:p>
          <a:p>
            <a:r>
              <a:rPr lang="en-IE" dirty="0" smtClean="0"/>
              <a:t>Users can build their own reports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 Cases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Case #1</a:t>
            </a:r>
            <a:br>
              <a:rPr lang="en-US" dirty="0" smtClean="0"/>
            </a:br>
            <a:r>
              <a:rPr lang="en-US" dirty="0" smtClean="0"/>
              <a:t>Users select the year and Election type</a:t>
            </a:r>
            <a:br>
              <a:rPr lang="en-US" dirty="0" smtClean="0"/>
            </a:br>
            <a:r>
              <a:rPr lang="en-US" dirty="0" smtClean="0"/>
              <a:t>Users Select from a number of filters, report is built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Case #2</a:t>
            </a:r>
            <a:br>
              <a:rPr lang="en-US" dirty="0" smtClean="0"/>
            </a:br>
            <a:r>
              <a:rPr lang="en-US" dirty="0" smtClean="0"/>
              <a:t>Total votes and contributions analyzed</a:t>
            </a:r>
            <a:br>
              <a:rPr lang="en-US" dirty="0" smtClean="0"/>
            </a:br>
            <a:r>
              <a:rPr lang="en-US" dirty="0" smtClean="0"/>
              <a:t>Determine how much in contributions is required to ge</a:t>
            </a:r>
            <a:r>
              <a:rPr lang="en-US" dirty="0" smtClean="0"/>
              <a:t>t elected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Structure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75" y="2420888"/>
            <a:ext cx="798345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Further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Reports saved to user profiles</a:t>
            </a:r>
            <a:endParaRPr lang="en-IE" dirty="0" smtClean="0"/>
          </a:p>
          <a:p>
            <a:r>
              <a:rPr lang="en-IE" dirty="0" smtClean="0"/>
              <a:t>Ability to upload new datasets</a:t>
            </a:r>
            <a:endParaRPr lang="en-IE" dirty="0" smtClean="0"/>
          </a:p>
          <a:p>
            <a:r>
              <a:rPr lang="en-IE" dirty="0" smtClean="0"/>
              <a:t>Change data structures to all for faster queries and report building</a:t>
            </a:r>
          </a:p>
          <a:p>
            <a:r>
              <a:rPr lang="en-IE" dirty="0" smtClean="0"/>
              <a:t>Graphical output, i.e. bar charts / pie charts</a:t>
            </a:r>
          </a:p>
          <a:p>
            <a:r>
              <a:rPr lang="en-IE" dirty="0" smtClean="0"/>
              <a:t>Further report types predicting electoral trends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100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Enterprise Frameworks</vt:lpstr>
      <vt:lpstr>Overview</vt:lpstr>
      <vt:lpstr>Use Cases</vt:lpstr>
      <vt:lpstr>Structure</vt:lpstr>
      <vt:lpstr>Further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Frameworks</dc:title>
  <dc:creator>eoiny</dc:creator>
  <cp:lastModifiedBy>Fintan Costello</cp:lastModifiedBy>
  <cp:revision>17</cp:revision>
  <dcterms:created xsi:type="dcterms:W3CDTF">2012-07-23T20:10:01Z</dcterms:created>
  <dcterms:modified xsi:type="dcterms:W3CDTF">2012-07-27T19:12:46Z</dcterms:modified>
</cp:coreProperties>
</file>