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t>23/07/2012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t>23/07/2012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t>23/07/2012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t>23/07/2012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t>23/07/2012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t>23/07/2012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t>23/07/2012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t>23/07/2012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t>23/07/2012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t>23/07/2012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50D2-6761-4817-A59D-313D9849A5C7}" type="datetimeFigureOut">
              <a:rPr lang="en-IE" smtClean="0"/>
              <a:t>23/07/2012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B300-E43E-47C8-8F19-E9820606D7F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50D2-6761-4817-A59D-313D9849A5C7}" type="datetimeFigureOut">
              <a:rPr lang="en-IE" smtClean="0"/>
              <a:t>23/07/2012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AB300-E43E-47C8-8F19-E9820606D7F5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Enterprise Frameworks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Team Canada Group Project:      MVC4 Web Application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Structure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BLL/</a:t>
            </a:r>
            <a:r>
              <a:rPr lang="en-IE" dirty="0" err="1" smtClean="0"/>
              <a:t>Usecases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Further Development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Enterprise Frameworks</vt:lpstr>
      <vt:lpstr>Process</vt:lpstr>
      <vt:lpstr>Structure</vt:lpstr>
      <vt:lpstr>BLL/Usecases</vt:lpstr>
      <vt:lpstr>Further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Frameworks</dc:title>
  <dc:creator>eoiny</dc:creator>
  <cp:lastModifiedBy>eoiny</cp:lastModifiedBy>
  <cp:revision>1</cp:revision>
  <dcterms:created xsi:type="dcterms:W3CDTF">2012-07-23T20:10:01Z</dcterms:created>
  <dcterms:modified xsi:type="dcterms:W3CDTF">2012-07-23T20:15:51Z</dcterms:modified>
</cp:coreProperties>
</file>