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6993-9360-4130-A2F9-8913B7196CBE}" type="datetimeFigureOut">
              <a:rPr lang="en-IE" smtClean="0"/>
              <a:t>25/07/2012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14B07-B235-499B-9745-D93B88BEE6B5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E" dirty="0" smtClean="0"/>
              <a:t>Develop Data Model</a:t>
            </a:r>
          </a:p>
          <a:p>
            <a:pPr marL="228600" indent="-228600">
              <a:buAutoNum type="arabicPeriod"/>
            </a:pPr>
            <a:r>
              <a:rPr lang="en-IE" dirty="0" smtClean="0"/>
              <a:t>Ingest data from CSVs</a:t>
            </a:r>
          </a:p>
          <a:p>
            <a:pPr marL="228600" indent="-228600">
              <a:buAutoNum type="arabicPeriod"/>
            </a:pPr>
            <a:r>
              <a:rPr lang="en-IE" dirty="0" smtClean="0"/>
              <a:t>Develop BLL</a:t>
            </a:r>
          </a:p>
          <a:p>
            <a:pPr marL="228600" indent="-228600">
              <a:buAutoNum type="arabicPeriod"/>
            </a:pPr>
            <a:r>
              <a:rPr lang="en-IE" dirty="0" smtClean="0"/>
              <a:t>Develop View Model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14B07-B235-499B-9745-D93B88BEE6B5}" type="slidenum">
              <a:rPr lang="en-IE" smtClean="0"/>
              <a:t>3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50D2-6761-4817-A59D-313D9849A5C7}" type="datetimeFigureOut">
              <a:rPr lang="en-IE" smtClean="0"/>
              <a:pPr/>
              <a:t>25/07/2012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Enterprise Frameworks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Team Canada Group Project:      MVC4 Web Application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Description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MVC 4 Web Application for generating reports and analysing a large election dataset</a:t>
            </a:r>
          </a:p>
          <a:p>
            <a:pPr>
              <a:buNone/>
            </a:pPr>
            <a:r>
              <a:rPr lang="en-IE" dirty="0" smtClean="0"/>
              <a:t> 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Structure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75" y="2420888"/>
            <a:ext cx="798345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BLL/</a:t>
            </a:r>
            <a:r>
              <a:rPr lang="en-IE" dirty="0" err="1" smtClean="0"/>
              <a:t>Usecases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 </a:t>
            </a:r>
            <a:r>
              <a:rPr lang="en-US" dirty="0" smtClean="0"/>
              <a:t>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Analysis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Further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Security</a:t>
            </a:r>
          </a:p>
          <a:p>
            <a:r>
              <a:rPr lang="en-IE" dirty="0" smtClean="0"/>
              <a:t>Cross-Cutting Concerns</a:t>
            </a:r>
          </a:p>
          <a:p>
            <a:r>
              <a:rPr lang="en-IE" dirty="0" smtClean="0"/>
              <a:t>Performance </a:t>
            </a: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51</Words>
  <Application>Microsoft Office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Enterprise Frameworks</vt:lpstr>
      <vt:lpstr>Description</vt:lpstr>
      <vt:lpstr>Structure</vt:lpstr>
      <vt:lpstr>BLL/Usecases</vt:lpstr>
      <vt:lpstr>Further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Frameworks</dc:title>
  <dc:creator>eoiny</dc:creator>
  <cp:lastModifiedBy>eoiny</cp:lastModifiedBy>
  <cp:revision>15</cp:revision>
  <dcterms:created xsi:type="dcterms:W3CDTF">2012-07-23T20:10:01Z</dcterms:created>
  <dcterms:modified xsi:type="dcterms:W3CDTF">2012-07-25T21:29:00Z</dcterms:modified>
</cp:coreProperties>
</file>