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31" r:id="rId1"/>
  </p:sldMasterIdLst>
  <p:notesMasterIdLst>
    <p:notesMasterId r:id="rId3"/>
  </p:notesMasterIdLst>
  <p:sldIdLst>
    <p:sldId id="256" r:id="rId2"/>
  </p:sldIdLst>
  <p:sldSz cx="21383625" cy="30275213"/>
  <p:notesSz cx="6858000" cy="9144000"/>
  <p:embeddedFontLst>
    <p:embeddedFont>
      <p:font typeface="Titillium Web" panose="00000500000000000000" pitchFamily="2" charset="0"/>
      <p:regular r:id="rId4"/>
      <p:bold r:id="rId5"/>
      <p:italic r:id="rId6"/>
      <p:boldItalic r:id="rId7"/>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2" roundtripDataSignature="AMtx7mi3kXFWCjbGlu54HFLZz9ezrL+mT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A6A1"/>
    <a:srgbClr val="A2B0A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35" d="100"/>
          <a:sy n="35" d="100"/>
        </p:scale>
        <p:origin x="3444"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presProps" Target="presProps.xml"/><Relationship Id="rId3" Type="http://schemas.openxmlformats.org/officeDocument/2006/relationships/notesMaster" Target="notesMasters/notesMaster1.xml"/><Relationship Id="rId7" Type="http://schemas.openxmlformats.org/officeDocument/2006/relationships/font" Target="fonts/font4.fntdata"/><Relationship Id="rId12" Type="http://customschemas.google.com/relationships/presentationmetadata" Target="meta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font" Target="fonts/font3.fntdata"/><Relationship Id="rId5" Type="http://schemas.openxmlformats.org/officeDocument/2006/relationships/font" Target="fonts/font2.fntdata"/><Relationship Id="rId15" Type="http://schemas.openxmlformats.org/officeDocument/2006/relationships/theme" Target="theme/theme1.xml"/><Relationship Id="rId4" Type="http://schemas.openxmlformats.org/officeDocument/2006/relationships/font" Target="fonts/font1.fntdata"/><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3228"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g34baaa65b42_1_0: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2" name="Google Shape;82;g34baaa65b42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3772" y="4954765"/>
            <a:ext cx="18176081" cy="10540259"/>
          </a:xfrm>
        </p:spPr>
        <p:txBody>
          <a:bodyPr anchor="b"/>
          <a:lstStyle>
            <a:lvl1pPr algn="ctr">
              <a:defRPr sz="14031"/>
            </a:lvl1pPr>
          </a:lstStyle>
          <a:p>
            <a:r>
              <a:rPr lang="en-US"/>
              <a:t>Click to edit Master title style</a:t>
            </a:r>
            <a:endParaRPr lang="en-US" dirty="0"/>
          </a:p>
        </p:txBody>
      </p:sp>
      <p:sp>
        <p:nvSpPr>
          <p:cNvPr id="3" name="Subtitle 2"/>
          <p:cNvSpPr>
            <a:spLocks noGrp="1"/>
          </p:cNvSpPr>
          <p:nvPr>
            <p:ph type="subTitle" idx="1"/>
          </p:nvPr>
        </p:nvSpPr>
        <p:spPr>
          <a:xfrm>
            <a:off x="2672953" y="15901497"/>
            <a:ext cx="16037719" cy="7309499"/>
          </a:xfrm>
        </p:spPr>
        <p:txBody>
          <a:bodyPr/>
          <a:lstStyle>
            <a:lvl1pPr marL="0" indent="0" algn="ctr">
              <a:buNone/>
              <a:defRPr sz="5612"/>
            </a:lvl1pPr>
            <a:lvl2pPr marL="1069162" indent="0" algn="ctr">
              <a:buNone/>
              <a:defRPr sz="4677"/>
            </a:lvl2pPr>
            <a:lvl3pPr marL="2138324" indent="0" algn="ctr">
              <a:buNone/>
              <a:defRPr sz="4209"/>
            </a:lvl3pPr>
            <a:lvl4pPr marL="3207487" indent="0" algn="ctr">
              <a:buNone/>
              <a:defRPr sz="3742"/>
            </a:lvl4pPr>
            <a:lvl5pPr marL="4276649" indent="0" algn="ctr">
              <a:buNone/>
              <a:defRPr sz="3742"/>
            </a:lvl5pPr>
            <a:lvl6pPr marL="5345811" indent="0" algn="ctr">
              <a:buNone/>
              <a:defRPr sz="3742"/>
            </a:lvl6pPr>
            <a:lvl7pPr marL="6414973" indent="0" algn="ctr">
              <a:buNone/>
              <a:defRPr sz="3742"/>
            </a:lvl7pPr>
            <a:lvl8pPr marL="7484135" indent="0" algn="ctr">
              <a:buNone/>
              <a:defRPr sz="3742"/>
            </a:lvl8pPr>
            <a:lvl9pPr marL="8553298" indent="0" algn="ctr">
              <a:buNone/>
              <a:defRPr sz="3742"/>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21691416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40576570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5302658" y="1611875"/>
            <a:ext cx="4610844" cy="256568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70125" y="1611875"/>
            <a:ext cx="13565237" cy="256568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8697606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132795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8988" y="7547788"/>
            <a:ext cx="18443377" cy="12593645"/>
          </a:xfrm>
        </p:spPr>
        <p:txBody>
          <a:bodyPr anchor="b"/>
          <a:lstStyle>
            <a:lvl1pPr>
              <a:defRPr sz="14031"/>
            </a:lvl1pPr>
          </a:lstStyle>
          <a:p>
            <a:r>
              <a:rPr lang="en-US"/>
              <a:t>Click to edit Master title style</a:t>
            </a:r>
            <a:endParaRPr lang="en-US" dirty="0"/>
          </a:p>
        </p:txBody>
      </p:sp>
      <p:sp>
        <p:nvSpPr>
          <p:cNvPr id="3" name="Text Placeholder 2"/>
          <p:cNvSpPr>
            <a:spLocks noGrp="1"/>
          </p:cNvSpPr>
          <p:nvPr>
            <p:ph type="body" idx="1"/>
          </p:nvPr>
        </p:nvSpPr>
        <p:spPr>
          <a:xfrm>
            <a:off x="1458988" y="20260574"/>
            <a:ext cx="18443377" cy="6622701"/>
          </a:xfrm>
        </p:spPr>
        <p:txBody>
          <a:bodyPr/>
          <a:lstStyle>
            <a:lvl1pPr marL="0" indent="0">
              <a:buNone/>
              <a:defRPr sz="5612">
                <a:solidFill>
                  <a:schemeClr val="tx1">
                    <a:tint val="82000"/>
                  </a:schemeClr>
                </a:solidFill>
              </a:defRPr>
            </a:lvl1pPr>
            <a:lvl2pPr marL="1069162" indent="0">
              <a:buNone/>
              <a:defRPr sz="4677">
                <a:solidFill>
                  <a:schemeClr val="tx1">
                    <a:tint val="82000"/>
                  </a:schemeClr>
                </a:solidFill>
              </a:defRPr>
            </a:lvl2pPr>
            <a:lvl3pPr marL="2138324" indent="0">
              <a:buNone/>
              <a:defRPr sz="4209">
                <a:solidFill>
                  <a:schemeClr val="tx1">
                    <a:tint val="82000"/>
                  </a:schemeClr>
                </a:solidFill>
              </a:defRPr>
            </a:lvl3pPr>
            <a:lvl4pPr marL="3207487" indent="0">
              <a:buNone/>
              <a:defRPr sz="3742">
                <a:solidFill>
                  <a:schemeClr val="tx1">
                    <a:tint val="82000"/>
                  </a:schemeClr>
                </a:solidFill>
              </a:defRPr>
            </a:lvl4pPr>
            <a:lvl5pPr marL="4276649" indent="0">
              <a:buNone/>
              <a:defRPr sz="3742">
                <a:solidFill>
                  <a:schemeClr val="tx1">
                    <a:tint val="82000"/>
                  </a:schemeClr>
                </a:solidFill>
              </a:defRPr>
            </a:lvl5pPr>
            <a:lvl6pPr marL="5345811" indent="0">
              <a:buNone/>
              <a:defRPr sz="3742">
                <a:solidFill>
                  <a:schemeClr val="tx1">
                    <a:tint val="82000"/>
                  </a:schemeClr>
                </a:solidFill>
              </a:defRPr>
            </a:lvl6pPr>
            <a:lvl7pPr marL="6414973" indent="0">
              <a:buNone/>
              <a:defRPr sz="3742">
                <a:solidFill>
                  <a:schemeClr val="tx1">
                    <a:tint val="82000"/>
                  </a:schemeClr>
                </a:solidFill>
              </a:defRPr>
            </a:lvl7pPr>
            <a:lvl8pPr marL="7484135" indent="0">
              <a:buNone/>
              <a:defRPr sz="3742">
                <a:solidFill>
                  <a:schemeClr val="tx1">
                    <a:tint val="82000"/>
                  </a:schemeClr>
                </a:solidFill>
              </a:defRPr>
            </a:lvl8pPr>
            <a:lvl9pPr marL="8553298" indent="0">
              <a:buNone/>
              <a:defRPr sz="3742">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IE"/>
          </a:p>
        </p:txBody>
      </p:sp>
      <p:sp>
        <p:nvSpPr>
          <p:cNvPr id="5" name="Footer Placeholder 4"/>
          <p:cNvSpPr>
            <a:spLocks noGrp="1"/>
          </p:cNvSpPr>
          <p:nvPr>
            <p:ph type="ftr" sz="quarter" idx="11"/>
          </p:nvPr>
        </p:nvSpPr>
        <p:spPr/>
        <p:txBody>
          <a:bodyPr/>
          <a:lstStyle/>
          <a:p>
            <a:endParaRPr lang="en-IE"/>
          </a:p>
        </p:txBody>
      </p:sp>
      <p:sp>
        <p:nvSpPr>
          <p:cNvPr id="6" name="Slide Number Placeholder 5"/>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8639392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470124"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10825460" y="8059374"/>
            <a:ext cx="9088041" cy="1920934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2655961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72909" y="1611882"/>
            <a:ext cx="18443377" cy="5851808"/>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72912" y="7421634"/>
            <a:ext cx="9046274"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4" name="Content Placeholder 3"/>
          <p:cNvSpPr>
            <a:spLocks noGrp="1"/>
          </p:cNvSpPr>
          <p:nvPr>
            <p:ph sz="half" idx="2"/>
          </p:nvPr>
        </p:nvSpPr>
        <p:spPr>
          <a:xfrm>
            <a:off x="1472912" y="11058863"/>
            <a:ext cx="9046274"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10825461" y="7421634"/>
            <a:ext cx="9090826" cy="3637228"/>
          </a:xfrm>
        </p:spPr>
        <p:txBody>
          <a:bodyPr anchor="b"/>
          <a:lstStyle>
            <a:lvl1pPr marL="0" indent="0">
              <a:buNone/>
              <a:defRPr sz="5612" b="1"/>
            </a:lvl1pPr>
            <a:lvl2pPr marL="1069162" indent="0">
              <a:buNone/>
              <a:defRPr sz="4677" b="1"/>
            </a:lvl2pPr>
            <a:lvl3pPr marL="2138324" indent="0">
              <a:buNone/>
              <a:defRPr sz="4209" b="1"/>
            </a:lvl3pPr>
            <a:lvl4pPr marL="3207487" indent="0">
              <a:buNone/>
              <a:defRPr sz="3742" b="1"/>
            </a:lvl4pPr>
            <a:lvl5pPr marL="4276649" indent="0">
              <a:buNone/>
              <a:defRPr sz="3742" b="1"/>
            </a:lvl5pPr>
            <a:lvl6pPr marL="5345811" indent="0">
              <a:buNone/>
              <a:defRPr sz="3742" b="1"/>
            </a:lvl6pPr>
            <a:lvl7pPr marL="6414973" indent="0">
              <a:buNone/>
              <a:defRPr sz="3742" b="1"/>
            </a:lvl7pPr>
            <a:lvl8pPr marL="7484135" indent="0">
              <a:buNone/>
              <a:defRPr sz="3742" b="1"/>
            </a:lvl8pPr>
            <a:lvl9pPr marL="8553298" indent="0">
              <a:buNone/>
              <a:defRPr sz="3742" b="1"/>
            </a:lvl9pPr>
          </a:lstStyle>
          <a:p>
            <a:pPr lvl="0"/>
            <a:r>
              <a:rPr lang="en-US"/>
              <a:t>Click to edit Master text styles</a:t>
            </a:r>
          </a:p>
        </p:txBody>
      </p:sp>
      <p:sp>
        <p:nvSpPr>
          <p:cNvPr id="6" name="Content Placeholder 5"/>
          <p:cNvSpPr>
            <a:spLocks noGrp="1"/>
          </p:cNvSpPr>
          <p:nvPr>
            <p:ph sz="quarter" idx="4"/>
          </p:nvPr>
        </p:nvSpPr>
        <p:spPr>
          <a:xfrm>
            <a:off x="10825461" y="11058863"/>
            <a:ext cx="9090826" cy="1626592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endParaRPr lang="en-IE"/>
          </a:p>
        </p:txBody>
      </p:sp>
      <p:sp>
        <p:nvSpPr>
          <p:cNvPr id="8" name="Footer Placeholder 7"/>
          <p:cNvSpPr>
            <a:spLocks noGrp="1"/>
          </p:cNvSpPr>
          <p:nvPr>
            <p:ph type="ftr" sz="quarter" idx="11"/>
          </p:nvPr>
        </p:nvSpPr>
        <p:spPr/>
        <p:txBody>
          <a:bodyPr/>
          <a:lstStyle/>
          <a:p>
            <a:endParaRPr lang="en-IE"/>
          </a:p>
        </p:txBody>
      </p:sp>
      <p:sp>
        <p:nvSpPr>
          <p:cNvPr id="9" name="Slide Number Placeholder 8"/>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22896442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endParaRPr lang="en-IE"/>
          </a:p>
        </p:txBody>
      </p:sp>
      <p:sp>
        <p:nvSpPr>
          <p:cNvPr id="4" name="Footer Placeholder 3"/>
          <p:cNvSpPr>
            <a:spLocks noGrp="1"/>
          </p:cNvSpPr>
          <p:nvPr>
            <p:ph type="ftr" sz="quarter" idx="11"/>
          </p:nvPr>
        </p:nvSpPr>
        <p:spPr/>
        <p:txBody>
          <a:bodyPr/>
          <a:lstStyle/>
          <a:p>
            <a:endParaRPr lang="en-IE"/>
          </a:p>
        </p:txBody>
      </p:sp>
      <p:sp>
        <p:nvSpPr>
          <p:cNvPr id="5" name="Slide Number Placeholder 4"/>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6103831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IE"/>
          </a:p>
        </p:txBody>
      </p:sp>
      <p:sp>
        <p:nvSpPr>
          <p:cNvPr id="3" name="Footer Placeholder 2"/>
          <p:cNvSpPr>
            <a:spLocks noGrp="1"/>
          </p:cNvSpPr>
          <p:nvPr>
            <p:ph type="ftr" sz="quarter" idx="11"/>
          </p:nvPr>
        </p:nvSpPr>
        <p:spPr/>
        <p:txBody>
          <a:bodyPr/>
          <a:lstStyle/>
          <a:p>
            <a:endParaRPr lang="en-IE"/>
          </a:p>
        </p:txBody>
      </p:sp>
      <p:sp>
        <p:nvSpPr>
          <p:cNvPr id="4" name="Slide Number Placeholder 3"/>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33081486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Content Placeholder 2"/>
          <p:cNvSpPr>
            <a:spLocks noGrp="1"/>
          </p:cNvSpPr>
          <p:nvPr>
            <p:ph idx="1"/>
          </p:nvPr>
        </p:nvSpPr>
        <p:spPr>
          <a:xfrm>
            <a:off x="9090826" y="4359077"/>
            <a:ext cx="10825460" cy="21515024"/>
          </a:xfrm>
        </p:spPr>
        <p:txBody>
          <a:bodyPr/>
          <a:lstStyle>
            <a:lvl1pPr>
              <a:defRPr sz="7483"/>
            </a:lvl1pPr>
            <a:lvl2pPr>
              <a:defRPr sz="6548"/>
            </a:lvl2pPr>
            <a:lvl3pPr>
              <a:defRPr sz="5612"/>
            </a:lvl3pPr>
            <a:lvl4pPr>
              <a:defRPr sz="4677"/>
            </a:lvl4pPr>
            <a:lvl5pPr>
              <a:defRPr sz="4677"/>
            </a:lvl5pPr>
            <a:lvl6pPr>
              <a:defRPr sz="4677"/>
            </a:lvl6pPr>
            <a:lvl7pPr>
              <a:defRPr sz="4677"/>
            </a:lvl7pPr>
            <a:lvl8pPr>
              <a:defRPr sz="4677"/>
            </a:lvl8pPr>
            <a:lvl9pPr>
              <a:defRPr sz="467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38984044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72909" y="2018348"/>
            <a:ext cx="6896776" cy="7064216"/>
          </a:xfrm>
        </p:spPr>
        <p:txBody>
          <a:bodyPr anchor="b"/>
          <a:lstStyle>
            <a:lvl1pPr>
              <a:defRPr sz="7483"/>
            </a:lvl1pPr>
          </a:lstStyle>
          <a:p>
            <a:r>
              <a:rPr lang="en-US"/>
              <a:t>Click to edit Master title style</a:t>
            </a:r>
            <a:endParaRPr lang="en-US" dirty="0"/>
          </a:p>
        </p:txBody>
      </p:sp>
      <p:sp>
        <p:nvSpPr>
          <p:cNvPr id="3" name="Picture Placeholder 2"/>
          <p:cNvSpPr>
            <a:spLocks noGrp="1" noChangeAspect="1"/>
          </p:cNvSpPr>
          <p:nvPr>
            <p:ph type="pic" idx="1"/>
          </p:nvPr>
        </p:nvSpPr>
        <p:spPr>
          <a:xfrm>
            <a:off x="9090826" y="4359077"/>
            <a:ext cx="10825460" cy="21515024"/>
          </a:xfrm>
        </p:spPr>
        <p:txBody>
          <a:bodyPr anchor="t"/>
          <a:lstStyle>
            <a:lvl1pPr marL="0" indent="0">
              <a:buNone/>
              <a:defRPr sz="7483"/>
            </a:lvl1pPr>
            <a:lvl2pPr marL="1069162" indent="0">
              <a:buNone/>
              <a:defRPr sz="6548"/>
            </a:lvl2pPr>
            <a:lvl3pPr marL="2138324" indent="0">
              <a:buNone/>
              <a:defRPr sz="5612"/>
            </a:lvl3pPr>
            <a:lvl4pPr marL="3207487" indent="0">
              <a:buNone/>
              <a:defRPr sz="4677"/>
            </a:lvl4pPr>
            <a:lvl5pPr marL="4276649" indent="0">
              <a:buNone/>
              <a:defRPr sz="4677"/>
            </a:lvl5pPr>
            <a:lvl6pPr marL="5345811" indent="0">
              <a:buNone/>
              <a:defRPr sz="4677"/>
            </a:lvl6pPr>
            <a:lvl7pPr marL="6414973" indent="0">
              <a:buNone/>
              <a:defRPr sz="4677"/>
            </a:lvl7pPr>
            <a:lvl8pPr marL="7484135" indent="0">
              <a:buNone/>
              <a:defRPr sz="4677"/>
            </a:lvl8pPr>
            <a:lvl9pPr marL="8553298" indent="0">
              <a:buNone/>
              <a:defRPr sz="4677"/>
            </a:lvl9pPr>
          </a:lstStyle>
          <a:p>
            <a:r>
              <a:rPr lang="en-US"/>
              <a:t>Click icon to add picture</a:t>
            </a:r>
            <a:endParaRPr lang="en-US" dirty="0"/>
          </a:p>
        </p:txBody>
      </p:sp>
      <p:sp>
        <p:nvSpPr>
          <p:cNvPr id="4" name="Text Placeholder 3"/>
          <p:cNvSpPr>
            <a:spLocks noGrp="1"/>
          </p:cNvSpPr>
          <p:nvPr>
            <p:ph type="body" sz="half" idx="2"/>
          </p:nvPr>
        </p:nvSpPr>
        <p:spPr>
          <a:xfrm>
            <a:off x="1472909" y="9082564"/>
            <a:ext cx="6896776" cy="16826573"/>
          </a:xfrm>
        </p:spPr>
        <p:txBody>
          <a:bodyPr/>
          <a:lstStyle>
            <a:lvl1pPr marL="0" indent="0">
              <a:buNone/>
              <a:defRPr sz="3742"/>
            </a:lvl1pPr>
            <a:lvl2pPr marL="1069162" indent="0">
              <a:buNone/>
              <a:defRPr sz="3274"/>
            </a:lvl2pPr>
            <a:lvl3pPr marL="2138324" indent="0">
              <a:buNone/>
              <a:defRPr sz="2806"/>
            </a:lvl3pPr>
            <a:lvl4pPr marL="3207487" indent="0">
              <a:buNone/>
              <a:defRPr sz="2339"/>
            </a:lvl4pPr>
            <a:lvl5pPr marL="4276649" indent="0">
              <a:buNone/>
              <a:defRPr sz="2339"/>
            </a:lvl5pPr>
            <a:lvl6pPr marL="5345811" indent="0">
              <a:buNone/>
              <a:defRPr sz="2339"/>
            </a:lvl6pPr>
            <a:lvl7pPr marL="6414973" indent="0">
              <a:buNone/>
              <a:defRPr sz="2339"/>
            </a:lvl7pPr>
            <a:lvl8pPr marL="7484135" indent="0">
              <a:buNone/>
              <a:defRPr sz="2339"/>
            </a:lvl8pPr>
            <a:lvl9pPr marL="8553298" indent="0">
              <a:buNone/>
              <a:defRPr sz="2339"/>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IE"/>
          </a:p>
        </p:txBody>
      </p:sp>
      <p:sp>
        <p:nvSpPr>
          <p:cNvPr id="6" name="Footer Placeholder 5"/>
          <p:cNvSpPr>
            <a:spLocks noGrp="1"/>
          </p:cNvSpPr>
          <p:nvPr>
            <p:ph type="ftr" sz="quarter" idx="11"/>
          </p:nvPr>
        </p:nvSpPr>
        <p:spPr/>
        <p:txBody>
          <a:bodyPr/>
          <a:lstStyle/>
          <a:p>
            <a:endParaRPr lang="en-IE"/>
          </a:p>
        </p:txBody>
      </p:sp>
      <p:sp>
        <p:nvSpPr>
          <p:cNvPr id="7" name="Slide Number Placeholder 6"/>
          <p:cNvSpPr>
            <a:spLocks noGrp="1"/>
          </p:cNvSpPr>
          <p:nvPr>
            <p:ph type="sldNum" sz="quarter" idx="12"/>
          </p:nvPr>
        </p:nvSpPr>
        <p:spPr/>
        <p:txBody>
          <a:bodyPr/>
          <a:lstStyle/>
          <a:p>
            <a:fld id="{00000000-1234-1234-1234-123412341234}" type="slidenum">
              <a:rPr lang="en-IE" smtClean="0"/>
              <a:pPr/>
              <a:t>‹#›</a:t>
            </a:fld>
            <a:endParaRPr lang="en-IE"/>
          </a:p>
        </p:txBody>
      </p:sp>
    </p:spTree>
    <p:extLst>
      <p:ext uri="{BB962C8B-B14F-4D97-AF65-F5344CB8AC3E}">
        <p14:creationId xmlns:p14="http://schemas.microsoft.com/office/powerpoint/2010/main" val="1835770414"/>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470124" y="1611882"/>
            <a:ext cx="18443377" cy="585180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70124" y="8059374"/>
            <a:ext cx="18443377" cy="1920934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470124" y="28060644"/>
            <a:ext cx="4811316" cy="1611875"/>
          </a:xfrm>
          <a:prstGeom prst="rect">
            <a:avLst/>
          </a:prstGeom>
        </p:spPr>
        <p:txBody>
          <a:bodyPr vert="horz" lIns="91440" tIns="45720" rIns="91440" bIns="45720" rtlCol="0" anchor="ctr"/>
          <a:lstStyle>
            <a:lvl1pPr algn="l">
              <a:defRPr sz="2806">
                <a:solidFill>
                  <a:schemeClr val="tx1">
                    <a:tint val="82000"/>
                  </a:schemeClr>
                </a:solidFill>
              </a:defRPr>
            </a:lvl1pPr>
          </a:lstStyle>
          <a:p>
            <a:endParaRPr lang="en-IE"/>
          </a:p>
        </p:txBody>
      </p:sp>
      <p:sp>
        <p:nvSpPr>
          <p:cNvPr id="5" name="Footer Placeholder 4"/>
          <p:cNvSpPr>
            <a:spLocks noGrp="1"/>
          </p:cNvSpPr>
          <p:nvPr>
            <p:ph type="ftr" sz="quarter" idx="3"/>
          </p:nvPr>
        </p:nvSpPr>
        <p:spPr>
          <a:xfrm>
            <a:off x="7083326" y="28060644"/>
            <a:ext cx="7216973" cy="1611875"/>
          </a:xfrm>
          <a:prstGeom prst="rect">
            <a:avLst/>
          </a:prstGeom>
        </p:spPr>
        <p:txBody>
          <a:bodyPr vert="horz" lIns="91440" tIns="45720" rIns="91440" bIns="45720" rtlCol="0" anchor="ctr"/>
          <a:lstStyle>
            <a:lvl1pPr algn="ctr">
              <a:defRPr sz="2806">
                <a:solidFill>
                  <a:schemeClr val="tx1">
                    <a:tint val="82000"/>
                  </a:schemeClr>
                </a:solidFill>
              </a:defRPr>
            </a:lvl1pPr>
          </a:lstStyle>
          <a:p>
            <a:endParaRPr lang="en-IE"/>
          </a:p>
        </p:txBody>
      </p:sp>
      <p:sp>
        <p:nvSpPr>
          <p:cNvPr id="6" name="Slide Number Placeholder 5"/>
          <p:cNvSpPr>
            <a:spLocks noGrp="1"/>
          </p:cNvSpPr>
          <p:nvPr>
            <p:ph type="sldNum" sz="quarter" idx="4"/>
          </p:nvPr>
        </p:nvSpPr>
        <p:spPr>
          <a:xfrm>
            <a:off x="15102185" y="28060644"/>
            <a:ext cx="4811316" cy="1611875"/>
          </a:xfrm>
          <a:prstGeom prst="rect">
            <a:avLst/>
          </a:prstGeom>
        </p:spPr>
        <p:txBody>
          <a:bodyPr vert="horz" lIns="91440" tIns="45720" rIns="91440" bIns="45720" rtlCol="0" anchor="ctr"/>
          <a:lstStyle>
            <a:lvl1pPr algn="r">
              <a:defRPr sz="2806">
                <a:solidFill>
                  <a:schemeClr val="tx1">
                    <a:tint val="82000"/>
                  </a:schemeClr>
                </a:solidFill>
              </a:defRPr>
            </a:lvl1pPr>
          </a:lstStyle>
          <a:p>
            <a:fld id="{00000000-1234-1234-1234-123412341234}" type="slidenum">
              <a:rPr lang="en-IE" smtClean="0"/>
              <a:pPr/>
              <a:t>‹#›</a:t>
            </a:fld>
            <a:endParaRPr lang="en-IE"/>
          </a:p>
        </p:txBody>
      </p:sp>
    </p:spTree>
    <p:extLst>
      <p:ext uri="{BB962C8B-B14F-4D97-AF65-F5344CB8AC3E}">
        <p14:creationId xmlns:p14="http://schemas.microsoft.com/office/powerpoint/2010/main" val="3240460661"/>
      </p:ext>
    </p:extLst>
  </p:cSld>
  <p:clrMap bg1="lt1" tx1="dk1" bg2="lt2" tx2="dk2" accent1="accent1" accent2="accent2" accent3="accent3" accent4="accent4" accent5="accent5" accent6="accent6" hlink="hlink" folHlink="folHlink"/>
  <p:sldLayoutIdLst>
    <p:sldLayoutId id="2147483732" r:id="rId1"/>
    <p:sldLayoutId id="2147483733" r:id="rId2"/>
    <p:sldLayoutId id="2147483734" r:id="rId3"/>
    <p:sldLayoutId id="2147483735" r:id="rId4"/>
    <p:sldLayoutId id="2147483736" r:id="rId5"/>
    <p:sldLayoutId id="2147483737" r:id="rId6"/>
    <p:sldLayoutId id="2147483738" r:id="rId7"/>
    <p:sldLayoutId id="2147483739" r:id="rId8"/>
    <p:sldLayoutId id="2147483740" r:id="rId9"/>
    <p:sldLayoutId id="2147483741" r:id="rId10"/>
    <p:sldLayoutId id="2147483742" r:id="rId11"/>
  </p:sldLayoutIdLst>
  <p:hf sldNum="0" hdr="0" ftr="0" dt="0"/>
  <p:txStyles>
    <p:titleStyle>
      <a:lvl1pPr algn="l" defTabSz="2138324" rtl="0" eaLnBrk="1" latinLnBrk="0" hangingPunct="1">
        <a:lnSpc>
          <a:spcPct val="90000"/>
        </a:lnSpc>
        <a:spcBef>
          <a:spcPct val="0"/>
        </a:spcBef>
        <a:buNone/>
        <a:defRPr sz="10289" kern="1200">
          <a:solidFill>
            <a:schemeClr val="tx1"/>
          </a:solidFill>
          <a:latin typeface="+mj-lt"/>
          <a:ea typeface="+mj-ea"/>
          <a:cs typeface="+mj-cs"/>
        </a:defRPr>
      </a:lvl1pPr>
    </p:titleStyle>
    <p:bodyStyle>
      <a:lvl1pPr marL="534581" indent="-534581" algn="l" defTabSz="2138324" rtl="0" eaLnBrk="1" latinLnBrk="0" hangingPunct="1">
        <a:lnSpc>
          <a:spcPct val="90000"/>
        </a:lnSpc>
        <a:spcBef>
          <a:spcPts val="2339"/>
        </a:spcBef>
        <a:buFont typeface="Arial" panose="020B0604020202020204" pitchFamily="34" charset="0"/>
        <a:buChar char="•"/>
        <a:defRPr sz="6548" kern="1200">
          <a:solidFill>
            <a:schemeClr val="tx1"/>
          </a:solidFill>
          <a:latin typeface="+mn-lt"/>
          <a:ea typeface="+mn-ea"/>
          <a:cs typeface="+mn-cs"/>
        </a:defRPr>
      </a:lvl1pPr>
      <a:lvl2pPr marL="1603743" indent="-534581" algn="l" defTabSz="2138324" rtl="0" eaLnBrk="1" latinLnBrk="0" hangingPunct="1">
        <a:lnSpc>
          <a:spcPct val="90000"/>
        </a:lnSpc>
        <a:spcBef>
          <a:spcPts val="1169"/>
        </a:spcBef>
        <a:buFont typeface="Arial" panose="020B0604020202020204" pitchFamily="34" charset="0"/>
        <a:buChar char="•"/>
        <a:defRPr sz="5612" kern="1200">
          <a:solidFill>
            <a:schemeClr val="tx1"/>
          </a:solidFill>
          <a:latin typeface="+mn-lt"/>
          <a:ea typeface="+mn-ea"/>
          <a:cs typeface="+mn-cs"/>
        </a:defRPr>
      </a:lvl2pPr>
      <a:lvl3pPr marL="2672906" indent="-534581" algn="l" defTabSz="2138324" rtl="0" eaLnBrk="1" latinLnBrk="0" hangingPunct="1">
        <a:lnSpc>
          <a:spcPct val="90000"/>
        </a:lnSpc>
        <a:spcBef>
          <a:spcPts val="1169"/>
        </a:spcBef>
        <a:buFont typeface="Arial" panose="020B0604020202020204" pitchFamily="34" charset="0"/>
        <a:buChar char="•"/>
        <a:defRPr sz="4677" kern="1200">
          <a:solidFill>
            <a:schemeClr val="tx1"/>
          </a:solidFill>
          <a:latin typeface="+mn-lt"/>
          <a:ea typeface="+mn-ea"/>
          <a:cs typeface="+mn-cs"/>
        </a:defRPr>
      </a:lvl3pPr>
      <a:lvl4pPr marL="3742068"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4pPr>
      <a:lvl5pPr marL="4811230"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5pPr>
      <a:lvl6pPr marL="5880392"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6pPr>
      <a:lvl7pPr marL="6949554"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7pPr>
      <a:lvl8pPr marL="8018717"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8pPr>
      <a:lvl9pPr marL="9087879" indent="-534581" algn="l" defTabSz="2138324" rtl="0" eaLnBrk="1" latinLnBrk="0" hangingPunct="1">
        <a:lnSpc>
          <a:spcPct val="90000"/>
        </a:lnSpc>
        <a:spcBef>
          <a:spcPts val="1169"/>
        </a:spcBef>
        <a:buFont typeface="Arial" panose="020B0604020202020204" pitchFamily="34" charset="0"/>
        <a:buChar char="•"/>
        <a:defRPr sz="4209" kern="1200">
          <a:solidFill>
            <a:schemeClr val="tx1"/>
          </a:solidFill>
          <a:latin typeface="+mn-lt"/>
          <a:ea typeface="+mn-ea"/>
          <a:cs typeface="+mn-cs"/>
        </a:defRPr>
      </a:lvl9pPr>
    </p:bodyStyle>
    <p:otherStyle>
      <a:defPPr>
        <a:defRPr lang="en-US"/>
      </a:defPPr>
      <a:lvl1pPr marL="0" algn="l" defTabSz="2138324" rtl="0" eaLnBrk="1" latinLnBrk="0" hangingPunct="1">
        <a:defRPr sz="4209" kern="1200">
          <a:solidFill>
            <a:schemeClr val="tx1"/>
          </a:solidFill>
          <a:latin typeface="+mn-lt"/>
          <a:ea typeface="+mn-ea"/>
          <a:cs typeface="+mn-cs"/>
        </a:defRPr>
      </a:lvl1pPr>
      <a:lvl2pPr marL="1069162" algn="l" defTabSz="2138324" rtl="0" eaLnBrk="1" latinLnBrk="0" hangingPunct="1">
        <a:defRPr sz="4209" kern="1200">
          <a:solidFill>
            <a:schemeClr val="tx1"/>
          </a:solidFill>
          <a:latin typeface="+mn-lt"/>
          <a:ea typeface="+mn-ea"/>
          <a:cs typeface="+mn-cs"/>
        </a:defRPr>
      </a:lvl2pPr>
      <a:lvl3pPr marL="2138324" algn="l" defTabSz="2138324" rtl="0" eaLnBrk="1" latinLnBrk="0" hangingPunct="1">
        <a:defRPr sz="4209" kern="1200">
          <a:solidFill>
            <a:schemeClr val="tx1"/>
          </a:solidFill>
          <a:latin typeface="+mn-lt"/>
          <a:ea typeface="+mn-ea"/>
          <a:cs typeface="+mn-cs"/>
        </a:defRPr>
      </a:lvl3pPr>
      <a:lvl4pPr marL="3207487" algn="l" defTabSz="2138324" rtl="0" eaLnBrk="1" latinLnBrk="0" hangingPunct="1">
        <a:defRPr sz="4209" kern="1200">
          <a:solidFill>
            <a:schemeClr val="tx1"/>
          </a:solidFill>
          <a:latin typeface="+mn-lt"/>
          <a:ea typeface="+mn-ea"/>
          <a:cs typeface="+mn-cs"/>
        </a:defRPr>
      </a:lvl4pPr>
      <a:lvl5pPr marL="4276649" algn="l" defTabSz="2138324" rtl="0" eaLnBrk="1" latinLnBrk="0" hangingPunct="1">
        <a:defRPr sz="4209" kern="1200">
          <a:solidFill>
            <a:schemeClr val="tx1"/>
          </a:solidFill>
          <a:latin typeface="+mn-lt"/>
          <a:ea typeface="+mn-ea"/>
          <a:cs typeface="+mn-cs"/>
        </a:defRPr>
      </a:lvl5pPr>
      <a:lvl6pPr marL="5345811" algn="l" defTabSz="2138324" rtl="0" eaLnBrk="1" latinLnBrk="0" hangingPunct="1">
        <a:defRPr sz="4209" kern="1200">
          <a:solidFill>
            <a:schemeClr val="tx1"/>
          </a:solidFill>
          <a:latin typeface="+mn-lt"/>
          <a:ea typeface="+mn-ea"/>
          <a:cs typeface="+mn-cs"/>
        </a:defRPr>
      </a:lvl6pPr>
      <a:lvl7pPr marL="6414973" algn="l" defTabSz="2138324" rtl="0" eaLnBrk="1" latinLnBrk="0" hangingPunct="1">
        <a:defRPr sz="4209" kern="1200">
          <a:solidFill>
            <a:schemeClr val="tx1"/>
          </a:solidFill>
          <a:latin typeface="+mn-lt"/>
          <a:ea typeface="+mn-ea"/>
          <a:cs typeface="+mn-cs"/>
        </a:defRPr>
      </a:lvl7pPr>
      <a:lvl8pPr marL="7484135" algn="l" defTabSz="2138324" rtl="0" eaLnBrk="1" latinLnBrk="0" hangingPunct="1">
        <a:defRPr sz="4209" kern="1200">
          <a:solidFill>
            <a:schemeClr val="tx1"/>
          </a:solidFill>
          <a:latin typeface="+mn-lt"/>
          <a:ea typeface="+mn-ea"/>
          <a:cs typeface="+mn-cs"/>
        </a:defRPr>
      </a:lvl8pPr>
      <a:lvl9pPr marL="8553298" algn="l" defTabSz="2138324" rtl="0" eaLnBrk="1" latinLnBrk="0" hangingPunct="1">
        <a:defRPr sz="4209"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5.png"/><Relationship Id="rId13" Type="http://schemas.openxmlformats.org/officeDocument/2006/relationships/image" Target="../media/image10.png"/><Relationship Id="rId3" Type="http://schemas.openxmlformats.org/officeDocument/2006/relationships/image" Target="../media/image1.png"/><Relationship Id="rId7" Type="http://schemas.microsoft.com/office/2007/relationships/hdphoto" Target="../media/hdphoto1.wdp"/><Relationship Id="rId12" Type="http://schemas.openxmlformats.org/officeDocument/2006/relationships/image" Target="../media/image9.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4.png"/><Relationship Id="rId11" Type="http://schemas.openxmlformats.org/officeDocument/2006/relationships/image" Target="../media/image8.svg"/><Relationship Id="rId5" Type="http://schemas.openxmlformats.org/officeDocument/2006/relationships/image" Target="../media/image3.png"/><Relationship Id="rId15" Type="http://schemas.openxmlformats.org/officeDocument/2006/relationships/image" Target="../media/image12.png"/><Relationship Id="rId10" Type="http://schemas.openxmlformats.org/officeDocument/2006/relationships/image" Target="../media/image7.png"/><Relationship Id="rId4" Type="http://schemas.openxmlformats.org/officeDocument/2006/relationships/image" Target="../media/image2.png"/><Relationship Id="rId9" Type="http://schemas.openxmlformats.org/officeDocument/2006/relationships/image" Target="../media/image6.png"/><Relationship Id="rId14" Type="http://schemas.openxmlformats.org/officeDocument/2006/relationships/image" Target="../media/image1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g34baaa65b42_1_0" title="DCU branded banner"/>
          <p:cNvPicPr preferRelativeResize="0"/>
          <p:nvPr/>
        </p:nvPicPr>
        <p:blipFill>
          <a:blip r:embed="rId3">
            <a:alphaModFix/>
          </a:blip>
          <a:stretch>
            <a:fillRect/>
          </a:stretch>
        </p:blipFill>
        <p:spPr>
          <a:xfrm>
            <a:off x="-36003" y="0"/>
            <a:ext cx="21383627" cy="2070264"/>
          </a:xfrm>
          <a:prstGeom prst="rect">
            <a:avLst/>
          </a:prstGeom>
          <a:noFill/>
          <a:ln>
            <a:noFill/>
          </a:ln>
        </p:spPr>
      </p:pic>
      <p:sp>
        <p:nvSpPr>
          <p:cNvPr id="85" name="Google Shape;85;g34baaa65b42_1_0"/>
          <p:cNvSpPr txBox="1"/>
          <p:nvPr/>
        </p:nvSpPr>
        <p:spPr>
          <a:xfrm>
            <a:off x="1205261" y="3898710"/>
            <a:ext cx="18243966" cy="1165174"/>
          </a:xfrm>
          <a:prstGeom prst="rect">
            <a:avLst/>
          </a:prstGeom>
          <a:noFill/>
          <a:ln>
            <a:noFill/>
          </a:ln>
        </p:spPr>
        <p:txBody>
          <a:bodyPr spcFirstLastPara="1" wrap="square" lIns="203620" tIns="101782" rIns="203620" bIns="101782" anchor="t" anchorCtr="0">
            <a:spAutoFit/>
          </a:bodyPr>
          <a:lstStyle/>
          <a:p>
            <a:pPr algn="ctr">
              <a:buClr>
                <a:srgbClr val="000000"/>
              </a:buClr>
              <a:buSzPts val="2800"/>
            </a:pPr>
            <a:r>
              <a:rPr lang="en-IE" sz="6236" b="1" noProof="0" dirty="0">
                <a:solidFill>
                  <a:srgbClr val="03A6A1"/>
                </a:solidFill>
                <a:latin typeface="Titillium Web"/>
                <a:sym typeface="Titillium Web"/>
              </a:rPr>
              <a:t>TimelineXtract</a:t>
            </a:r>
            <a:endParaRPr lang="en-IE" sz="6236" noProof="0" dirty="0">
              <a:solidFill>
                <a:srgbClr val="03A6A1"/>
              </a:solidFill>
              <a:latin typeface="Arial"/>
              <a:ea typeface="Arial"/>
              <a:cs typeface="Arial"/>
              <a:sym typeface="Arial"/>
            </a:endParaRPr>
          </a:p>
        </p:txBody>
      </p:sp>
      <p:sp>
        <p:nvSpPr>
          <p:cNvPr id="86" name="Google Shape;86;g34baaa65b42_1_0"/>
          <p:cNvSpPr txBox="1"/>
          <p:nvPr/>
        </p:nvSpPr>
        <p:spPr>
          <a:xfrm>
            <a:off x="-36003" y="5237719"/>
            <a:ext cx="21419628" cy="1515030"/>
          </a:xfrm>
          <a:prstGeom prst="rect">
            <a:avLst/>
          </a:prstGeom>
          <a:noFill/>
          <a:ln>
            <a:noFill/>
          </a:ln>
        </p:spPr>
        <p:txBody>
          <a:bodyPr spcFirstLastPara="1" wrap="square" lIns="203620" tIns="101782" rIns="203620" bIns="101782" anchor="b" anchorCtr="0">
            <a:noAutofit/>
          </a:bodyPr>
          <a:lstStyle/>
          <a:p>
            <a:pPr>
              <a:lnSpc>
                <a:spcPct val="90000"/>
              </a:lnSpc>
            </a:pPr>
            <a:r>
              <a:rPr lang="en-IE" sz="4400" b="1" noProof="0" dirty="0">
                <a:solidFill>
                  <a:schemeClr val="dk1"/>
                </a:solidFill>
                <a:latin typeface="Calibri" panose="020F0502020204030204" pitchFamily="34" charset="0"/>
                <a:ea typeface="Arial"/>
                <a:cs typeface="Calibri" panose="020F0502020204030204" pitchFamily="34" charset="0"/>
                <a:sym typeface="Arial"/>
              </a:rPr>
              <a:t>	Student:</a:t>
            </a:r>
            <a:r>
              <a:rPr lang="en-IE" sz="4400" noProof="0" dirty="0">
                <a:solidFill>
                  <a:schemeClr val="dk1"/>
                </a:solidFill>
                <a:latin typeface="Calibri" panose="020F0502020204030204" pitchFamily="34" charset="0"/>
                <a:cs typeface="Calibri" panose="020F0502020204030204" pitchFamily="34" charset="0"/>
              </a:rPr>
              <a:t> Lorena Gomez &amp; Darragh Manning, </a:t>
            </a:r>
            <a:r>
              <a:rPr lang="en-IE" sz="4400" noProof="0" dirty="0">
                <a:solidFill>
                  <a:schemeClr val="dk1"/>
                </a:solidFill>
                <a:latin typeface="Calibri" panose="020F0502020204030204" pitchFamily="34" charset="0"/>
                <a:ea typeface="Arial"/>
                <a:cs typeface="Calibri" panose="020F0502020204030204" pitchFamily="34" charset="0"/>
                <a:sym typeface="Arial"/>
              </a:rPr>
              <a:t>BSc in Computer Science </a:t>
            </a:r>
            <a:r>
              <a:rPr lang="en-IE" sz="4400" noProof="0" dirty="0">
                <a:solidFill>
                  <a:schemeClr val="dk1"/>
                </a:solidFill>
                <a:latin typeface="Calibri" panose="020F0502020204030204" pitchFamily="34" charset="0"/>
                <a:cs typeface="Calibri" panose="020F0502020204030204" pitchFamily="34" charset="0"/>
              </a:rPr>
              <a:t>		</a:t>
            </a:r>
          </a:p>
          <a:p>
            <a:pPr>
              <a:lnSpc>
                <a:spcPct val="90000"/>
              </a:lnSpc>
            </a:pPr>
            <a:r>
              <a:rPr lang="en-IE" sz="4400" b="1" noProof="0" dirty="0">
                <a:solidFill>
                  <a:schemeClr val="dk1"/>
                </a:solidFill>
                <a:latin typeface="Calibri" panose="020F0502020204030204" pitchFamily="34" charset="0"/>
                <a:ea typeface="Arial"/>
                <a:cs typeface="Calibri" panose="020F0502020204030204" pitchFamily="34" charset="0"/>
                <a:sym typeface="Arial"/>
              </a:rPr>
              <a:t>	Supervisor:</a:t>
            </a:r>
            <a:r>
              <a:rPr lang="en-IE" sz="4400" noProof="0" dirty="0">
                <a:solidFill>
                  <a:schemeClr val="dk1"/>
                </a:solidFill>
                <a:latin typeface="Calibri" panose="020F0502020204030204" pitchFamily="34" charset="0"/>
                <a:ea typeface="Arial"/>
                <a:cs typeface="Calibri" panose="020F0502020204030204" pitchFamily="34" charset="0"/>
                <a:sym typeface="Arial"/>
              </a:rPr>
              <a:t> </a:t>
            </a:r>
            <a:r>
              <a:rPr lang="en-IE" sz="4400" noProof="0" dirty="0">
                <a:solidFill>
                  <a:schemeClr val="dk1"/>
                </a:solidFill>
                <a:latin typeface="Calibri" panose="020F0502020204030204" pitchFamily="34" charset="0"/>
                <a:cs typeface="Calibri" panose="020F0502020204030204" pitchFamily="34" charset="0"/>
              </a:rPr>
              <a:t>Professor Tomas Ward</a:t>
            </a:r>
          </a:p>
        </p:txBody>
      </p:sp>
      <p:pic>
        <p:nvPicPr>
          <p:cNvPr id="87" name="Google Shape;87;g34baaa65b42_1_0" title="Screenshot 2025-04-14 093053.png"/>
          <p:cNvPicPr preferRelativeResize="0"/>
          <p:nvPr/>
        </p:nvPicPr>
        <p:blipFill>
          <a:blip r:embed="rId4">
            <a:alphaModFix/>
          </a:blip>
          <a:stretch>
            <a:fillRect/>
          </a:stretch>
        </p:blipFill>
        <p:spPr>
          <a:xfrm>
            <a:off x="0" y="2070264"/>
            <a:ext cx="21383625" cy="1442657"/>
          </a:xfrm>
          <a:prstGeom prst="rect">
            <a:avLst/>
          </a:prstGeom>
          <a:noFill/>
          <a:ln>
            <a:noFill/>
          </a:ln>
        </p:spPr>
      </p:pic>
      <p:sp>
        <p:nvSpPr>
          <p:cNvPr id="88" name="Google Shape;88;g34baaa65b42_1_0"/>
          <p:cNvSpPr txBox="1"/>
          <p:nvPr/>
        </p:nvSpPr>
        <p:spPr>
          <a:xfrm>
            <a:off x="7774164" y="2105158"/>
            <a:ext cx="13534143" cy="1418865"/>
          </a:xfrm>
          <a:prstGeom prst="rect">
            <a:avLst/>
          </a:prstGeom>
          <a:noFill/>
          <a:ln>
            <a:noFill/>
          </a:ln>
        </p:spPr>
        <p:txBody>
          <a:bodyPr spcFirstLastPara="1" wrap="square" lIns="203620" tIns="203620" rIns="203620" bIns="203620" anchor="t" anchorCtr="0">
            <a:spAutoFit/>
          </a:bodyPr>
          <a:lstStyle/>
          <a:p>
            <a:pPr algn="r"/>
            <a:r>
              <a:rPr lang="en-IE" sz="6548" noProof="0" dirty="0">
                <a:solidFill>
                  <a:schemeClr val="lt1"/>
                </a:solidFill>
                <a:latin typeface="Titillium Web"/>
                <a:ea typeface="Titillium Web"/>
                <a:cs typeface="Titillium Web"/>
                <a:sym typeface="Titillium Web"/>
              </a:rPr>
              <a:t>School of Computing</a:t>
            </a:r>
          </a:p>
        </p:txBody>
      </p:sp>
      <p:pic>
        <p:nvPicPr>
          <p:cNvPr id="89" name="Google Shape;89;g34baaa65b42_1_0" descr="DCU logo"/>
          <p:cNvPicPr preferRelativeResize="0"/>
          <p:nvPr/>
        </p:nvPicPr>
        <p:blipFill rotWithShape="1">
          <a:blip r:embed="rId5">
            <a:alphaModFix/>
          </a:blip>
          <a:srcRect l="8950" t="-750" r="-8950" b="750"/>
          <a:stretch/>
        </p:blipFill>
        <p:spPr>
          <a:xfrm>
            <a:off x="462762" y="27173522"/>
            <a:ext cx="2223288" cy="2516194"/>
          </a:xfrm>
          <a:prstGeom prst="rect">
            <a:avLst/>
          </a:prstGeom>
          <a:noFill/>
          <a:ln>
            <a:noFill/>
          </a:ln>
        </p:spPr>
      </p:pic>
      <p:pic>
        <p:nvPicPr>
          <p:cNvPr id="7" name="Picture 6" descr="A blue and green logo&#10;&#10;AI-generated content may be incorrect.">
            <a:extLst>
              <a:ext uri="{FF2B5EF4-FFF2-40B4-BE49-F238E27FC236}">
                <a16:creationId xmlns:a16="http://schemas.microsoft.com/office/drawing/2014/main" id="{6E388B36-178B-190B-0CDC-2069675A252C}"/>
              </a:ext>
            </a:extLst>
          </p:cNvPr>
          <p:cNvPicPr>
            <a:picLocks noChangeAspect="1"/>
          </p:cNvPicPr>
          <p:nvPr/>
        </p:nvPicPr>
        <p:blipFill>
          <a:blip r:embed="rId6">
            <a:extLst>
              <a:ext uri="{BEBA8EAE-BF5A-486C-A8C5-ECC9F3942E4B}">
                <a14:imgProps xmlns:a14="http://schemas.microsoft.com/office/drawing/2010/main">
                  <a14:imgLayer r:embed="rId7">
                    <a14:imgEffect>
                      <a14:colorTemperature colorTemp="6300"/>
                    </a14:imgEffect>
                  </a14:imgLayer>
                </a14:imgProps>
              </a:ext>
            </a:extLst>
          </a:blip>
          <a:stretch>
            <a:fillRect/>
          </a:stretch>
        </p:blipFill>
        <p:spPr>
          <a:xfrm>
            <a:off x="13676134" y="27173522"/>
            <a:ext cx="7601740" cy="2728831"/>
          </a:xfrm>
          <a:prstGeom prst="rect">
            <a:avLst/>
          </a:prstGeom>
        </p:spPr>
      </p:pic>
      <p:sp>
        <p:nvSpPr>
          <p:cNvPr id="5" name="TextBox 4">
            <a:extLst>
              <a:ext uri="{FF2B5EF4-FFF2-40B4-BE49-F238E27FC236}">
                <a16:creationId xmlns:a16="http://schemas.microsoft.com/office/drawing/2014/main" id="{1D598534-0347-B3CD-997B-46439CBAE39C}"/>
              </a:ext>
            </a:extLst>
          </p:cNvPr>
          <p:cNvSpPr txBox="1"/>
          <p:nvPr/>
        </p:nvSpPr>
        <p:spPr>
          <a:xfrm>
            <a:off x="369732" y="7263506"/>
            <a:ext cx="9957512" cy="17327820"/>
          </a:xfrm>
          <a:prstGeom prst="rect">
            <a:avLst/>
          </a:prstGeom>
          <a:noFill/>
        </p:spPr>
        <p:txBody>
          <a:bodyPr wrap="square">
            <a:spAutoFit/>
          </a:bodyPr>
          <a:lstStyle/>
          <a:p>
            <a:pPr lvl="1"/>
            <a:r>
              <a:rPr lang="en-IE" sz="4800" b="1" dirty="0">
                <a:solidFill>
                  <a:schemeClr val="dk1"/>
                </a:solidFill>
                <a:latin typeface="Calibri" panose="020F0502020204030204" pitchFamily="34" charset="0"/>
                <a:cs typeface="Calibri" panose="020F0502020204030204" pitchFamily="34" charset="0"/>
                <a:sym typeface="Arial"/>
              </a:rPr>
              <a:t> </a:t>
            </a:r>
            <a:r>
              <a:rPr lang="en-IE" sz="4000" b="1" noProof="0" dirty="0">
                <a:solidFill>
                  <a:schemeClr val="dk1"/>
                </a:solidFill>
                <a:latin typeface="Calibri" panose="020F0502020204030204" pitchFamily="34" charset="0"/>
                <a:cs typeface="Calibri" panose="020F0502020204030204" pitchFamily="34" charset="0"/>
                <a:sym typeface="Arial"/>
              </a:rPr>
              <a:t>Introduction</a:t>
            </a:r>
            <a:endParaRPr lang="en-IE" sz="40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TimelineXtract is an application that speeds up and simplifies the process of participating in a clinical trial by extracting the relevant questionnaires and timeline events from a clinical trial protocol.</a:t>
            </a:r>
          </a:p>
          <a:p>
            <a:pPr marL="571500" indent="-571500">
              <a:buFont typeface="Arial" panose="020B0604020202020204" pitchFamily="34" charset="0"/>
              <a:buChar char="•"/>
            </a:pPr>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A participant of a clinical trial can upload a PDF of their Clinical Trial Protocol and TimelineXtract will respond with the relevant information.</a:t>
            </a:r>
          </a:p>
          <a:p>
            <a:pPr marL="571500" indent="-571500" algn="ctr">
              <a:buFont typeface="Arial" panose="020B0604020202020204" pitchFamily="34" charset="0"/>
              <a:buChar char="•"/>
            </a:pPr>
            <a:endParaRPr lang="en-IE" sz="3200" b="1" dirty="0">
              <a:solidFill>
                <a:schemeClr val="dk1"/>
              </a:solidFill>
              <a:latin typeface="Calibri" panose="020F0502020204030204" pitchFamily="34" charset="0"/>
              <a:cs typeface="Calibri" panose="020F0502020204030204" pitchFamily="34" charset="0"/>
              <a:sym typeface="Arial"/>
            </a:endParaRPr>
          </a:p>
          <a:p>
            <a:r>
              <a:rPr lang="en-IE" sz="3200" b="1" dirty="0">
                <a:solidFill>
                  <a:schemeClr val="dk1"/>
                </a:solidFill>
                <a:latin typeface="Calibri" panose="020F0502020204030204" pitchFamily="34" charset="0"/>
                <a:cs typeface="Calibri" panose="020F0502020204030204" pitchFamily="34" charset="0"/>
                <a:sym typeface="Arial"/>
              </a:rPr>
              <a:t>	</a:t>
            </a:r>
            <a:r>
              <a:rPr lang="en-IE" sz="4000" b="1" dirty="0">
                <a:solidFill>
                  <a:schemeClr val="dk1"/>
                </a:solidFill>
                <a:latin typeface="Calibri" panose="020F0502020204030204" pitchFamily="34" charset="0"/>
                <a:cs typeface="Calibri" panose="020F0502020204030204" pitchFamily="34" charset="0"/>
                <a:sym typeface="Arial"/>
              </a:rPr>
              <a:t> Methods</a:t>
            </a:r>
            <a:endParaRPr lang="en-IE" sz="40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The clinical trial protocols </a:t>
            </a:r>
          </a:p>
          <a:p>
            <a:r>
              <a:rPr lang="en-IE" sz="3200" dirty="0">
                <a:solidFill>
                  <a:schemeClr val="dk1"/>
                </a:solidFill>
                <a:latin typeface="Calibri" panose="020F0502020204030204" pitchFamily="34" charset="0"/>
                <a:cs typeface="Calibri" panose="020F0502020204030204" pitchFamily="34" charset="0"/>
                <a:sym typeface="Arial"/>
              </a:rPr>
              <a:t>	 were taken from a large </a:t>
            </a:r>
          </a:p>
          <a:p>
            <a:r>
              <a:rPr lang="en-IE" sz="3200" dirty="0">
                <a:solidFill>
                  <a:schemeClr val="dk1"/>
                </a:solidFill>
                <a:latin typeface="Calibri" panose="020F0502020204030204" pitchFamily="34" charset="0"/>
                <a:cs typeface="Calibri" panose="020F0502020204030204" pitchFamily="34" charset="0"/>
                <a:sym typeface="Arial"/>
              </a:rPr>
              <a:t>	 public database of trials</a:t>
            </a:r>
          </a:p>
          <a:p>
            <a:r>
              <a:rPr lang="en-IE" sz="3200" dirty="0">
                <a:solidFill>
                  <a:schemeClr val="dk1"/>
                </a:solidFill>
                <a:latin typeface="Calibri" panose="020F0502020204030204" pitchFamily="34" charset="0"/>
                <a:cs typeface="Calibri" panose="020F0502020204030204" pitchFamily="34" charset="0"/>
                <a:sym typeface="Arial"/>
              </a:rPr>
              <a:t>	 maintained by the United</a:t>
            </a:r>
          </a:p>
          <a:p>
            <a:r>
              <a:rPr lang="en-IE" sz="3200" dirty="0">
                <a:solidFill>
                  <a:schemeClr val="dk1"/>
                </a:solidFill>
                <a:latin typeface="Calibri" panose="020F0502020204030204" pitchFamily="34" charset="0"/>
                <a:cs typeface="Calibri" panose="020F0502020204030204" pitchFamily="34" charset="0"/>
                <a:sym typeface="Arial"/>
              </a:rPr>
              <a:t>	 States government.</a:t>
            </a:r>
            <a:endParaRPr lang="en-IE" sz="3200" noProof="0" dirty="0">
              <a:solidFill>
                <a:schemeClr val="dk1"/>
              </a:solidFill>
              <a:latin typeface="Calibri" panose="020F0502020204030204" pitchFamily="34" charset="0"/>
              <a:cs typeface="Calibri" panose="020F0502020204030204" pitchFamily="34" charset="0"/>
              <a:sym typeface="Arial"/>
            </a:endParaRPr>
          </a:p>
          <a:p>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GPT-4 extracts the information using our carefully engineered prompt. Adobe API then extracts the tables and our system filters for the desired information.</a:t>
            </a:r>
          </a:p>
          <a:p>
            <a:pPr marL="571500" indent="-571500">
              <a:buFont typeface="Arial" panose="020B0604020202020204" pitchFamily="34" charset="0"/>
              <a:buChar char="•"/>
            </a:pPr>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Timeline Xtract displays the information to the user in a clear and organised way.</a:t>
            </a:r>
          </a:p>
          <a:p>
            <a:endParaRPr lang="en-IE" sz="3200" noProof="0" dirty="0">
              <a:solidFill>
                <a:schemeClr val="dk1"/>
              </a:solidFill>
              <a:latin typeface="Calibri" panose="020F0502020204030204" pitchFamily="34" charset="0"/>
              <a:cs typeface="Calibri" panose="020F0502020204030204" pitchFamily="34" charset="0"/>
              <a:sym typeface="Arial"/>
            </a:endParaRPr>
          </a:p>
          <a:p>
            <a:r>
              <a:rPr lang="en-IE" sz="4000" b="1" noProof="0" dirty="0">
                <a:solidFill>
                  <a:schemeClr val="dk1"/>
                </a:solidFill>
                <a:latin typeface="Calibri" panose="020F0502020204030204" pitchFamily="34" charset="0"/>
                <a:cs typeface="Calibri" panose="020F0502020204030204" pitchFamily="34" charset="0"/>
                <a:sym typeface="Arial"/>
              </a:rPr>
              <a:t>	 Benefits</a:t>
            </a:r>
            <a:endParaRPr lang="en-IE" sz="40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Saves time and reduces manual labour of clinical trial participant.</a:t>
            </a:r>
          </a:p>
          <a:p>
            <a:pPr marL="571500" indent="-571500">
              <a:buFont typeface="Arial" panose="020B0604020202020204" pitchFamily="34" charset="0"/>
              <a:buChar char="•"/>
            </a:pPr>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Reduces chance for participant error, speeding up the trial and ensuring potentially life saving medication can make it to the market sooner.</a:t>
            </a:r>
          </a:p>
          <a:p>
            <a:pPr marL="571500" indent="-571500">
              <a:buFont typeface="Arial" panose="020B0604020202020204" pitchFamily="34" charset="0"/>
              <a:buChar char="•"/>
            </a:pPr>
            <a:endParaRPr lang="en-IE" sz="320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TimelineXtract uses secure </a:t>
            </a:r>
            <a:r>
              <a:rPr lang="en-IE" sz="3200" dirty="0">
                <a:solidFill>
                  <a:schemeClr val="dk1"/>
                </a:solidFill>
                <a:latin typeface="Calibri" panose="020F0502020204030204" pitchFamily="34" charset="0"/>
                <a:cs typeface="Calibri" panose="020F0502020204030204" pitchFamily="34" charset="0"/>
                <a:sym typeface="Arial"/>
              </a:rPr>
              <a:t>authentication.</a:t>
            </a:r>
            <a:endParaRPr lang="en-IE" sz="3200" noProof="0" dirty="0">
              <a:solidFill>
                <a:schemeClr val="dk1"/>
              </a:solidFill>
              <a:latin typeface="Calibri" panose="020F0502020204030204" pitchFamily="34" charset="0"/>
              <a:cs typeface="Calibri" panose="020F0502020204030204" pitchFamily="34" charset="0"/>
              <a:sym typeface="Arial"/>
            </a:endParaRPr>
          </a:p>
        </p:txBody>
      </p:sp>
      <p:sp>
        <p:nvSpPr>
          <p:cNvPr id="9" name="TextBox 8">
            <a:extLst>
              <a:ext uri="{FF2B5EF4-FFF2-40B4-BE49-F238E27FC236}">
                <a16:creationId xmlns:a16="http://schemas.microsoft.com/office/drawing/2014/main" id="{134CBFE1-0817-728A-0750-AAAEC1935F00}"/>
              </a:ext>
            </a:extLst>
          </p:cNvPr>
          <p:cNvSpPr txBox="1"/>
          <p:nvPr/>
        </p:nvSpPr>
        <p:spPr>
          <a:xfrm>
            <a:off x="10963351" y="7108342"/>
            <a:ext cx="9484803" cy="23606462"/>
          </a:xfrm>
          <a:prstGeom prst="rect">
            <a:avLst/>
          </a:prstGeom>
          <a:noFill/>
        </p:spPr>
        <p:txBody>
          <a:bodyPr wrap="square">
            <a:spAutoFit/>
          </a:bodyPr>
          <a:lstStyle/>
          <a:p>
            <a:pPr lvl="1"/>
            <a:r>
              <a:rPr lang="en-IE" sz="3200" b="1" dirty="0">
                <a:solidFill>
                  <a:schemeClr val="dk1"/>
                </a:solidFill>
                <a:latin typeface="Calibri" panose="020F0502020204030204" pitchFamily="34" charset="0"/>
                <a:cs typeface="Calibri" panose="020F0502020204030204" pitchFamily="34" charset="0"/>
                <a:sym typeface="Arial"/>
              </a:rPr>
              <a:t> </a:t>
            </a:r>
            <a:r>
              <a:rPr lang="en-IE" sz="4000" b="1" dirty="0">
                <a:solidFill>
                  <a:schemeClr val="dk1"/>
                </a:solidFill>
                <a:latin typeface="Calibri" panose="020F0502020204030204" pitchFamily="34" charset="0"/>
                <a:cs typeface="Calibri" panose="020F0502020204030204" pitchFamily="34" charset="0"/>
                <a:sym typeface="Arial"/>
              </a:rPr>
              <a:t>Issues Resolved</a:t>
            </a:r>
            <a:endParaRPr lang="en-IE" sz="40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Inaccurate outputs from GPT-4. We solved it by iteratively testing prompts on real clinical trial protocols.</a:t>
            </a:r>
          </a:p>
          <a:p>
            <a:pPr marL="571500" indent="-571500">
              <a:buFont typeface="Arial" panose="020B0604020202020204" pitchFamily="34" charset="0"/>
              <a:buChar char="•"/>
            </a:pPr>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noProof="0" dirty="0">
                <a:solidFill>
                  <a:schemeClr val="dk1"/>
                </a:solidFill>
                <a:latin typeface="Calibri" panose="020F0502020204030204" pitchFamily="34" charset="0"/>
                <a:cs typeface="Calibri" panose="020F0502020204030204" pitchFamily="34" charset="0"/>
                <a:sym typeface="Arial"/>
              </a:rPr>
              <a:t>Difficulty matching text (GPT) with the tables (Adobe). Different formats for the data and different names. We solved it using a vector similarity score to give a “match” score between two entries. We also used preprocessing to normalise text before comparison.</a:t>
            </a:r>
          </a:p>
          <a:p>
            <a:endParaRPr lang="en-IE" sz="32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Generalising each protocol. Every protocol uses different layouts, terminology and formats. We had to add flexibility to the prompts and validation rules to handle all the variation. We also used threshold based matching and fallback rules to handle edge cases.</a:t>
            </a:r>
            <a:endParaRPr lang="en-IE" sz="3200" noProof="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endParaRPr lang="en-IE" sz="3200" dirty="0">
              <a:solidFill>
                <a:schemeClr val="dk1"/>
              </a:solidFill>
              <a:latin typeface="Calibri" panose="020F0502020204030204" pitchFamily="34" charset="0"/>
              <a:cs typeface="Calibri" panose="020F0502020204030204" pitchFamily="34" charset="0"/>
              <a:sym typeface="Arial"/>
            </a:endParaRPr>
          </a:p>
          <a:p>
            <a:pPr lvl="1"/>
            <a:r>
              <a:rPr lang="en-IE" sz="3200" b="1" noProof="0" dirty="0">
                <a:solidFill>
                  <a:schemeClr val="dk1"/>
                </a:solidFill>
                <a:latin typeface="Calibri" panose="020F0502020204030204" pitchFamily="34" charset="0"/>
                <a:cs typeface="Calibri" panose="020F0502020204030204" pitchFamily="34" charset="0"/>
                <a:sym typeface="Arial"/>
              </a:rPr>
              <a:t> </a:t>
            </a:r>
            <a:r>
              <a:rPr lang="en-IE" sz="4000" b="1" noProof="0" dirty="0">
                <a:solidFill>
                  <a:schemeClr val="dk1"/>
                </a:solidFill>
                <a:latin typeface="Calibri" panose="020F0502020204030204" pitchFamily="34" charset="0"/>
                <a:cs typeface="Calibri" panose="020F0502020204030204" pitchFamily="34" charset="0"/>
                <a:sym typeface="Arial"/>
              </a:rPr>
              <a:t>Technologies</a:t>
            </a:r>
            <a:endParaRPr lang="en-IE" sz="4000" noProof="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TimelineXtract is a Django application running on Render with a react front end running on </a:t>
            </a:r>
            <a:r>
              <a:rPr lang="en-IE" sz="3200" dirty="0" err="1">
                <a:solidFill>
                  <a:schemeClr val="dk1"/>
                </a:solidFill>
                <a:latin typeface="Calibri" panose="020F0502020204030204" pitchFamily="34" charset="0"/>
                <a:cs typeface="Calibri" panose="020F0502020204030204" pitchFamily="34" charset="0"/>
                <a:sym typeface="Arial"/>
              </a:rPr>
              <a:t>Vercel</a:t>
            </a:r>
            <a:r>
              <a:rPr lang="en-IE" sz="3200" dirty="0">
                <a:solidFill>
                  <a:schemeClr val="dk1"/>
                </a:solidFill>
                <a:latin typeface="Calibri" panose="020F0502020204030204" pitchFamily="34" charset="0"/>
                <a:cs typeface="Calibri" panose="020F0502020204030204" pitchFamily="34" charset="0"/>
                <a:sym typeface="Arial"/>
              </a:rPr>
              <a:t>.</a:t>
            </a:r>
          </a:p>
          <a:p>
            <a:pPr marL="571500" indent="-571500">
              <a:buFont typeface="Arial" panose="020B0604020202020204" pitchFamily="34" charset="0"/>
              <a:buChar char="•"/>
            </a:pPr>
            <a:endParaRPr lang="en-IE" sz="320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Data extracted with GPT4 and Adobe.</a:t>
            </a:r>
          </a:p>
          <a:p>
            <a:pPr marL="571500" indent="-571500">
              <a:buFont typeface="Arial" panose="020B0604020202020204" pitchFamily="34" charset="0"/>
              <a:buChar char="•"/>
            </a:pPr>
            <a:endParaRPr lang="en-IE" sz="3200" dirty="0">
              <a:solidFill>
                <a:schemeClr val="dk1"/>
              </a:solidFill>
              <a:latin typeface="Calibri" panose="020F0502020204030204" pitchFamily="34" charset="0"/>
              <a:cs typeface="Calibri" panose="020F0502020204030204" pitchFamily="34" charset="0"/>
              <a:sym typeface="Arial"/>
            </a:endParaRPr>
          </a:p>
          <a:p>
            <a:pPr marL="571500" indent="-571500">
              <a:buFont typeface="Arial" panose="020B0604020202020204" pitchFamily="34" charset="0"/>
              <a:buChar char="•"/>
            </a:pPr>
            <a:r>
              <a:rPr lang="en-IE" sz="3200" dirty="0">
                <a:solidFill>
                  <a:schemeClr val="dk1"/>
                </a:solidFill>
                <a:latin typeface="Calibri" panose="020F0502020204030204" pitchFamily="34" charset="0"/>
                <a:cs typeface="Calibri" panose="020F0502020204030204" pitchFamily="34" charset="0"/>
                <a:sym typeface="Arial"/>
              </a:rPr>
              <a:t>Users, PDFs, Queries, Tables and Outputs are all stored in MongoDB</a:t>
            </a: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noProof="0" dirty="0">
              <a:solidFill>
                <a:schemeClr val="dk1"/>
              </a:solidFill>
              <a:latin typeface="Calibri" panose="020F0502020204030204" pitchFamily="34" charset="0"/>
              <a:cs typeface="Calibri" panose="020F0502020204030204" pitchFamily="34" charset="0"/>
              <a:sym typeface="Arial"/>
            </a:endParaRPr>
          </a:p>
          <a:p>
            <a:endParaRPr lang="en-IE" sz="1800" noProof="0" dirty="0">
              <a:solidFill>
                <a:schemeClr val="dk1"/>
              </a:solidFill>
              <a:latin typeface="Calibri" panose="020F0502020204030204" pitchFamily="34" charset="0"/>
              <a:cs typeface="Calibri" panose="020F0502020204030204" pitchFamily="34" charset="0"/>
              <a:sym typeface="Arial"/>
            </a:endParaRPr>
          </a:p>
        </p:txBody>
      </p:sp>
      <p:pic>
        <p:nvPicPr>
          <p:cNvPr id="13" name="Picture 12">
            <a:extLst>
              <a:ext uri="{FF2B5EF4-FFF2-40B4-BE49-F238E27FC236}">
                <a16:creationId xmlns:a16="http://schemas.microsoft.com/office/drawing/2014/main" id="{8AEB54BB-D7D5-164E-6ECD-735BD48B89C9}"/>
              </a:ext>
            </a:extLst>
          </p:cNvPr>
          <p:cNvPicPr>
            <a:picLocks noChangeAspect="1"/>
          </p:cNvPicPr>
          <p:nvPr/>
        </p:nvPicPr>
        <p:blipFill>
          <a:blip r:embed="rId8"/>
          <a:stretch>
            <a:fillRect/>
          </a:stretch>
        </p:blipFill>
        <p:spPr>
          <a:xfrm>
            <a:off x="410415" y="24098884"/>
            <a:ext cx="10009859" cy="2886197"/>
          </a:xfrm>
          <a:prstGeom prst="rect">
            <a:avLst/>
          </a:prstGeom>
        </p:spPr>
      </p:pic>
      <p:pic>
        <p:nvPicPr>
          <p:cNvPr id="22" name="Picture 21">
            <a:extLst>
              <a:ext uri="{FF2B5EF4-FFF2-40B4-BE49-F238E27FC236}">
                <a16:creationId xmlns:a16="http://schemas.microsoft.com/office/drawing/2014/main" id="{215DCB79-2CF6-EBB4-DE31-0F836C567A4A}"/>
              </a:ext>
            </a:extLst>
          </p:cNvPr>
          <p:cNvPicPr>
            <a:picLocks noChangeAspect="1"/>
          </p:cNvPicPr>
          <p:nvPr/>
        </p:nvPicPr>
        <p:blipFill>
          <a:blip r:embed="rId9"/>
          <a:stretch>
            <a:fillRect/>
          </a:stretch>
        </p:blipFill>
        <p:spPr>
          <a:xfrm>
            <a:off x="11635504" y="16059375"/>
            <a:ext cx="8328896" cy="6786276"/>
          </a:xfrm>
          <a:prstGeom prst="rect">
            <a:avLst/>
          </a:prstGeom>
        </p:spPr>
      </p:pic>
      <p:pic>
        <p:nvPicPr>
          <p:cNvPr id="24" name="Graphic 23">
            <a:extLst>
              <a:ext uri="{FF2B5EF4-FFF2-40B4-BE49-F238E27FC236}">
                <a16:creationId xmlns:a16="http://schemas.microsoft.com/office/drawing/2014/main" id="{7F8C955D-6689-981A-86EA-26E392859579}"/>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3691621" y="27361093"/>
            <a:ext cx="2089480" cy="2541260"/>
          </a:xfrm>
          <a:prstGeom prst="rect">
            <a:avLst/>
          </a:prstGeom>
        </p:spPr>
      </p:pic>
      <p:pic>
        <p:nvPicPr>
          <p:cNvPr id="26" name="Picture 25" descr="A blue and black symbol&#10;&#10;AI-generated content may be incorrect.">
            <a:extLst>
              <a:ext uri="{FF2B5EF4-FFF2-40B4-BE49-F238E27FC236}">
                <a16:creationId xmlns:a16="http://schemas.microsoft.com/office/drawing/2014/main" id="{2FA325C3-18D9-75F6-23D4-D1D35D8D0D89}"/>
              </a:ext>
            </a:extLst>
          </p:cNvPr>
          <p:cNvPicPr>
            <a:picLocks noChangeAspect="1"/>
          </p:cNvPicPr>
          <p:nvPr/>
        </p:nvPicPr>
        <p:blipFill>
          <a:blip r:embed="rId12"/>
          <a:stretch>
            <a:fillRect/>
          </a:stretch>
        </p:blipFill>
        <p:spPr>
          <a:xfrm>
            <a:off x="6993604" y="27173522"/>
            <a:ext cx="2969994" cy="2645151"/>
          </a:xfrm>
          <a:prstGeom prst="rect">
            <a:avLst/>
          </a:prstGeom>
        </p:spPr>
      </p:pic>
      <p:pic>
        <p:nvPicPr>
          <p:cNvPr id="30" name="Graphic 29">
            <a:extLst>
              <a:ext uri="{FF2B5EF4-FFF2-40B4-BE49-F238E27FC236}">
                <a16:creationId xmlns:a16="http://schemas.microsoft.com/office/drawing/2014/main" id="{CEEBE37F-860F-DE23-2721-4AA13EA3E7CF}"/>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10499817" y="27044089"/>
            <a:ext cx="2858264" cy="2858264"/>
          </a:xfrm>
          <a:prstGeom prst="rect">
            <a:avLst/>
          </a:prstGeom>
        </p:spPr>
      </p:pic>
      <p:pic>
        <p:nvPicPr>
          <p:cNvPr id="32" name="Picture 31">
            <a:extLst>
              <a:ext uri="{FF2B5EF4-FFF2-40B4-BE49-F238E27FC236}">
                <a16:creationId xmlns:a16="http://schemas.microsoft.com/office/drawing/2014/main" id="{79593E5F-4BC1-12BE-9D45-2BE004FB3A80}"/>
              </a:ext>
            </a:extLst>
          </p:cNvPr>
          <p:cNvPicPr>
            <a:picLocks noChangeAspect="1"/>
          </p:cNvPicPr>
          <p:nvPr/>
        </p:nvPicPr>
        <p:blipFill>
          <a:blip r:embed="rId15"/>
          <a:stretch>
            <a:fillRect/>
          </a:stretch>
        </p:blipFill>
        <p:spPr>
          <a:xfrm>
            <a:off x="5570311" y="12023864"/>
            <a:ext cx="5121501" cy="377678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1430</TotalTime>
  <Words>352</Words>
  <Application>Microsoft Office PowerPoint</Application>
  <PresentationFormat>Custom</PresentationFormat>
  <Paragraphs>62</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Titillium Web</vt:lpstr>
      <vt:lpstr>Arial</vt:lpstr>
      <vt:lpstr>Aptos Display</vt:lpstr>
      <vt:lpstr>Calibri</vt:lpstr>
      <vt:lpstr>Aptos</vt:lpstr>
      <vt:lpstr>Office Theme</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Marie Leahy</dc:creator>
  <cp:lastModifiedBy>Darragh Manning</cp:lastModifiedBy>
  <cp:revision>5</cp:revision>
  <dcterms:created xsi:type="dcterms:W3CDTF">2024-03-27T09:51:54Z</dcterms:created>
  <dcterms:modified xsi:type="dcterms:W3CDTF">2025-05-02T15:53:37Z</dcterms:modified>
</cp:coreProperties>
</file>