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9"/>
  </p:notesMasterIdLst>
  <p:handoutMasterIdLst>
    <p:handoutMasterId r:id="rId10"/>
  </p:handoutMasterIdLst>
  <p:sldIdLst>
    <p:sldId id="272" r:id="rId2"/>
    <p:sldId id="262" r:id="rId3"/>
    <p:sldId id="263" r:id="rId4"/>
    <p:sldId id="261" r:id="rId5"/>
    <p:sldId id="273" r:id="rId6"/>
    <p:sldId id="276" r:id="rId7"/>
    <p:sldId id="275" r:id="rId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8" autoAdjust="0"/>
    <p:restoredTop sz="82424" autoAdjust="0"/>
  </p:normalViewPr>
  <p:slideViewPr>
    <p:cSldViewPr snapToGrid="0">
      <p:cViewPr varScale="1">
        <p:scale>
          <a:sx n="103" d="100"/>
          <a:sy n="103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AED747-994B-4CBC-A4FD-93716FCAB39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A14CD4C-8B25-4902-8A35-B8A22D600911}">
      <dgm:prSet/>
      <dgm:spPr/>
      <dgm:t>
        <a:bodyPr/>
        <a:lstStyle/>
        <a:p>
          <a:r>
            <a:rPr lang="en-US"/>
            <a:t>Proposal</a:t>
          </a:r>
        </a:p>
      </dgm:t>
    </dgm:pt>
    <dgm:pt modelId="{C64F29E7-A955-4263-9C56-E126889896C3}" type="parTrans" cxnId="{C06D7D55-98B7-484C-B8BE-12C7F37A8246}">
      <dgm:prSet/>
      <dgm:spPr/>
      <dgm:t>
        <a:bodyPr/>
        <a:lstStyle/>
        <a:p>
          <a:endParaRPr lang="en-US"/>
        </a:p>
      </dgm:t>
    </dgm:pt>
    <dgm:pt modelId="{3CB48988-C544-4F94-BABF-5BC75539A970}" type="sibTrans" cxnId="{C06D7D55-98B7-484C-B8BE-12C7F37A8246}">
      <dgm:prSet/>
      <dgm:spPr/>
      <dgm:t>
        <a:bodyPr/>
        <a:lstStyle/>
        <a:p>
          <a:endParaRPr lang="en-US"/>
        </a:p>
      </dgm:t>
    </dgm:pt>
    <dgm:pt modelId="{375CD18A-47DE-4C80-A383-C709071D2128}">
      <dgm:prSet/>
      <dgm:spPr/>
      <dgm:t>
        <a:bodyPr/>
        <a:lstStyle/>
        <a:p>
          <a:r>
            <a:rPr lang="en-US"/>
            <a:t>Previous</a:t>
          </a:r>
        </a:p>
      </dgm:t>
    </dgm:pt>
    <dgm:pt modelId="{527B04DB-BB52-4D8E-B342-20BA83E62C78}" type="parTrans" cxnId="{E8A43722-927D-430D-8A63-5AE28E8D628B}">
      <dgm:prSet/>
      <dgm:spPr/>
      <dgm:t>
        <a:bodyPr/>
        <a:lstStyle/>
        <a:p>
          <a:endParaRPr lang="en-US"/>
        </a:p>
      </dgm:t>
    </dgm:pt>
    <dgm:pt modelId="{0E7362D4-C513-46DD-B3F0-6155F124053E}" type="sibTrans" cxnId="{E8A43722-927D-430D-8A63-5AE28E8D628B}">
      <dgm:prSet/>
      <dgm:spPr/>
      <dgm:t>
        <a:bodyPr/>
        <a:lstStyle/>
        <a:p>
          <a:endParaRPr lang="en-US"/>
        </a:p>
      </dgm:t>
    </dgm:pt>
    <dgm:pt modelId="{C56BCC21-B97A-41A5-BAA8-B19CAEC0665B}">
      <dgm:prSet/>
      <dgm:spPr/>
      <dgm:t>
        <a:bodyPr/>
        <a:lstStyle/>
        <a:p>
          <a:r>
            <a:rPr lang="en-US"/>
            <a:t>Implementation</a:t>
          </a:r>
        </a:p>
      </dgm:t>
    </dgm:pt>
    <dgm:pt modelId="{A0B8CCB4-5290-4CA7-B758-164D67ABE420}" type="parTrans" cxnId="{A79610CB-83FD-4CD0-B577-AD0B6F3FA3C3}">
      <dgm:prSet/>
      <dgm:spPr/>
      <dgm:t>
        <a:bodyPr/>
        <a:lstStyle/>
        <a:p>
          <a:endParaRPr lang="en-US"/>
        </a:p>
      </dgm:t>
    </dgm:pt>
    <dgm:pt modelId="{52263129-34A4-44DA-8FB0-D7C7DD21101A}" type="sibTrans" cxnId="{A79610CB-83FD-4CD0-B577-AD0B6F3FA3C3}">
      <dgm:prSet/>
      <dgm:spPr/>
      <dgm:t>
        <a:bodyPr/>
        <a:lstStyle/>
        <a:p>
          <a:endParaRPr lang="en-US"/>
        </a:p>
      </dgm:t>
    </dgm:pt>
    <dgm:pt modelId="{B8035532-3776-4027-A8D9-D42CA71F93F8}">
      <dgm:prSet/>
      <dgm:spPr/>
      <dgm:t>
        <a:bodyPr/>
        <a:lstStyle/>
        <a:p>
          <a:r>
            <a:rPr lang="en-US"/>
            <a:t>Demo </a:t>
          </a:r>
        </a:p>
      </dgm:t>
    </dgm:pt>
    <dgm:pt modelId="{598F2D95-9A28-463C-B104-E91EDF88D255}" type="parTrans" cxnId="{8EDCEE0F-C2DA-4AC0-8275-C64C694154D1}">
      <dgm:prSet/>
      <dgm:spPr/>
      <dgm:t>
        <a:bodyPr/>
        <a:lstStyle/>
        <a:p>
          <a:endParaRPr lang="en-US"/>
        </a:p>
      </dgm:t>
    </dgm:pt>
    <dgm:pt modelId="{56C7153D-E334-476D-B1B3-7D774760D7F8}" type="sibTrans" cxnId="{8EDCEE0F-C2DA-4AC0-8275-C64C694154D1}">
      <dgm:prSet/>
      <dgm:spPr/>
      <dgm:t>
        <a:bodyPr/>
        <a:lstStyle/>
        <a:p>
          <a:endParaRPr lang="en-US"/>
        </a:p>
      </dgm:t>
    </dgm:pt>
    <dgm:pt modelId="{A809B1F2-F788-4596-8863-C44495E8AD63}">
      <dgm:prSet/>
      <dgm:spPr/>
      <dgm:t>
        <a:bodyPr/>
        <a:lstStyle/>
        <a:p>
          <a:r>
            <a:rPr lang="en-US"/>
            <a:t>Future</a:t>
          </a:r>
        </a:p>
      </dgm:t>
    </dgm:pt>
    <dgm:pt modelId="{81DA7061-0980-442B-B108-549AE132262A}" type="parTrans" cxnId="{8BB22541-0378-4F5A-8397-BEB3ADD1869E}">
      <dgm:prSet/>
      <dgm:spPr/>
      <dgm:t>
        <a:bodyPr/>
        <a:lstStyle/>
        <a:p>
          <a:endParaRPr lang="en-US"/>
        </a:p>
      </dgm:t>
    </dgm:pt>
    <dgm:pt modelId="{98C7D666-5719-4E5D-8B55-AE7DC4D1B679}" type="sibTrans" cxnId="{8BB22541-0378-4F5A-8397-BEB3ADD1869E}">
      <dgm:prSet/>
      <dgm:spPr/>
      <dgm:t>
        <a:bodyPr/>
        <a:lstStyle/>
        <a:p>
          <a:endParaRPr lang="en-US"/>
        </a:p>
      </dgm:t>
    </dgm:pt>
    <dgm:pt modelId="{62C1AE25-1001-1344-8B3B-A496E3DC1153}" type="pres">
      <dgm:prSet presAssocID="{32AED747-994B-4CBC-A4FD-93716FCAB394}" presName="linear" presStyleCnt="0">
        <dgm:presLayoutVars>
          <dgm:animLvl val="lvl"/>
          <dgm:resizeHandles val="exact"/>
        </dgm:presLayoutVars>
      </dgm:prSet>
      <dgm:spPr/>
    </dgm:pt>
    <dgm:pt modelId="{EF4D400A-A9F1-C84E-8482-8453ECE7AACE}" type="pres">
      <dgm:prSet presAssocID="{8A14CD4C-8B25-4902-8A35-B8A22D60091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335D4DB-B694-AE46-84A1-DAA857F8776F}" type="pres">
      <dgm:prSet presAssocID="{3CB48988-C544-4F94-BABF-5BC75539A970}" presName="spacer" presStyleCnt="0"/>
      <dgm:spPr/>
    </dgm:pt>
    <dgm:pt modelId="{8E042400-290F-344B-9A74-E35ED27E8AFA}" type="pres">
      <dgm:prSet presAssocID="{375CD18A-47DE-4C80-A383-C709071D212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3966216-C94D-B643-86DC-946EEEC5E531}" type="pres">
      <dgm:prSet presAssocID="{0E7362D4-C513-46DD-B3F0-6155F124053E}" presName="spacer" presStyleCnt="0"/>
      <dgm:spPr/>
    </dgm:pt>
    <dgm:pt modelId="{F4862915-1F87-AC4E-8F2D-EF68FFB38178}" type="pres">
      <dgm:prSet presAssocID="{C56BCC21-B97A-41A5-BAA8-B19CAEC0665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4B43468-1437-9245-B2D5-FDBF314CC815}" type="pres">
      <dgm:prSet presAssocID="{52263129-34A4-44DA-8FB0-D7C7DD21101A}" presName="spacer" presStyleCnt="0"/>
      <dgm:spPr/>
    </dgm:pt>
    <dgm:pt modelId="{682BA3A1-3D2B-8E43-AE20-642C4172DF61}" type="pres">
      <dgm:prSet presAssocID="{B8035532-3776-4027-A8D9-D42CA71F93F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49042B7-2EB9-4B42-9F8A-B0EBC61A5278}" type="pres">
      <dgm:prSet presAssocID="{56C7153D-E334-476D-B1B3-7D774760D7F8}" presName="spacer" presStyleCnt="0"/>
      <dgm:spPr/>
    </dgm:pt>
    <dgm:pt modelId="{D7EDAD5C-C1BF-E840-87B6-170C5ACB039F}" type="pres">
      <dgm:prSet presAssocID="{A809B1F2-F788-4596-8863-C44495E8AD6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EDCEE0F-C2DA-4AC0-8275-C64C694154D1}" srcId="{32AED747-994B-4CBC-A4FD-93716FCAB394}" destId="{B8035532-3776-4027-A8D9-D42CA71F93F8}" srcOrd="3" destOrd="0" parTransId="{598F2D95-9A28-463C-B104-E91EDF88D255}" sibTransId="{56C7153D-E334-476D-B1B3-7D774760D7F8}"/>
    <dgm:cxn modelId="{E8A43722-927D-430D-8A63-5AE28E8D628B}" srcId="{32AED747-994B-4CBC-A4FD-93716FCAB394}" destId="{375CD18A-47DE-4C80-A383-C709071D2128}" srcOrd="1" destOrd="0" parTransId="{527B04DB-BB52-4D8E-B342-20BA83E62C78}" sibTransId="{0E7362D4-C513-46DD-B3F0-6155F124053E}"/>
    <dgm:cxn modelId="{8BB22541-0378-4F5A-8397-BEB3ADD1869E}" srcId="{32AED747-994B-4CBC-A4FD-93716FCAB394}" destId="{A809B1F2-F788-4596-8863-C44495E8AD63}" srcOrd="4" destOrd="0" parTransId="{81DA7061-0980-442B-B108-549AE132262A}" sibTransId="{98C7D666-5719-4E5D-8B55-AE7DC4D1B679}"/>
    <dgm:cxn modelId="{04A58949-51B0-0240-901A-134751EB3DE8}" type="presOf" srcId="{A809B1F2-F788-4596-8863-C44495E8AD63}" destId="{D7EDAD5C-C1BF-E840-87B6-170C5ACB039F}" srcOrd="0" destOrd="0" presId="urn:microsoft.com/office/officeart/2005/8/layout/vList2"/>
    <dgm:cxn modelId="{C06D7D55-98B7-484C-B8BE-12C7F37A8246}" srcId="{32AED747-994B-4CBC-A4FD-93716FCAB394}" destId="{8A14CD4C-8B25-4902-8A35-B8A22D600911}" srcOrd="0" destOrd="0" parTransId="{C64F29E7-A955-4263-9C56-E126889896C3}" sibTransId="{3CB48988-C544-4F94-BABF-5BC75539A970}"/>
    <dgm:cxn modelId="{7ED35481-5D01-F84B-9681-EE9F30B88712}" type="presOf" srcId="{8A14CD4C-8B25-4902-8A35-B8A22D600911}" destId="{EF4D400A-A9F1-C84E-8482-8453ECE7AACE}" srcOrd="0" destOrd="0" presId="urn:microsoft.com/office/officeart/2005/8/layout/vList2"/>
    <dgm:cxn modelId="{1DFF1E95-ED75-A643-8242-DD55445B80FC}" type="presOf" srcId="{32AED747-994B-4CBC-A4FD-93716FCAB394}" destId="{62C1AE25-1001-1344-8B3B-A496E3DC1153}" srcOrd="0" destOrd="0" presId="urn:microsoft.com/office/officeart/2005/8/layout/vList2"/>
    <dgm:cxn modelId="{36C760B6-5D2C-8440-902E-4257F7C532EE}" type="presOf" srcId="{375CD18A-47DE-4C80-A383-C709071D2128}" destId="{8E042400-290F-344B-9A74-E35ED27E8AFA}" srcOrd="0" destOrd="0" presId="urn:microsoft.com/office/officeart/2005/8/layout/vList2"/>
    <dgm:cxn modelId="{A79610CB-83FD-4CD0-B577-AD0B6F3FA3C3}" srcId="{32AED747-994B-4CBC-A4FD-93716FCAB394}" destId="{C56BCC21-B97A-41A5-BAA8-B19CAEC0665B}" srcOrd="2" destOrd="0" parTransId="{A0B8CCB4-5290-4CA7-B758-164D67ABE420}" sibTransId="{52263129-34A4-44DA-8FB0-D7C7DD21101A}"/>
    <dgm:cxn modelId="{42A2D3CE-AEC7-8840-ADE6-CCF02DB2B533}" type="presOf" srcId="{C56BCC21-B97A-41A5-BAA8-B19CAEC0665B}" destId="{F4862915-1F87-AC4E-8F2D-EF68FFB38178}" srcOrd="0" destOrd="0" presId="urn:microsoft.com/office/officeart/2005/8/layout/vList2"/>
    <dgm:cxn modelId="{F1A5F0E9-D339-7A4A-8CF7-4B5E7728077B}" type="presOf" srcId="{B8035532-3776-4027-A8D9-D42CA71F93F8}" destId="{682BA3A1-3D2B-8E43-AE20-642C4172DF61}" srcOrd="0" destOrd="0" presId="urn:microsoft.com/office/officeart/2005/8/layout/vList2"/>
    <dgm:cxn modelId="{66B5321C-96B9-A44E-808C-2B8617A2AC38}" type="presParOf" srcId="{62C1AE25-1001-1344-8B3B-A496E3DC1153}" destId="{EF4D400A-A9F1-C84E-8482-8453ECE7AACE}" srcOrd="0" destOrd="0" presId="urn:microsoft.com/office/officeart/2005/8/layout/vList2"/>
    <dgm:cxn modelId="{F3B39EF4-1E4E-5743-A45D-11CAE25BC337}" type="presParOf" srcId="{62C1AE25-1001-1344-8B3B-A496E3DC1153}" destId="{6335D4DB-B694-AE46-84A1-DAA857F8776F}" srcOrd="1" destOrd="0" presId="urn:microsoft.com/office/officeart/2005/8/layout/vList2"/>
    <dgm:cxn modelId="{CA68346F-E60A-544D-9499-D7A77F967806}" type="presParOf" srcId="{62C1AE25-1001-1344-8B3B-A496E3DC1153}" destId="{8E042400-290F-344B-9A74-E35ED27E8AFA}" srcOrd="2" destOrd="0" presId="urn:microsoft.com/office/officeart/2005/8/layout/vList2"/>
    <dgm:cxn modelId="{DEF4C302-8872-0647-B6DC-40C27305F590}" type="presParOf" srcId="{62C1AE25-1001-1344-8B3B-A496E3DC1153}" destId="{53966216-C94D-B643-86DC-946EEEC5E531}" srcOrd="3" destOrd="0" presId="urn:microsoft.com/office/officeart/2005/8/layout/vList2"/>
    <dgm:cxn modelId="{1E9932C8-7E65-5543-A856-3AB0861EC02F}" type="presParOf" srcId="{62C1AE25-1001-1344-8B3B-A496E3DC1153}" destId="{F4862915-1F87-AC4E-8F2D-EF68FFB38178}" srcOrd="4" destOrd="0" presId="urn:microsoft.com/office/officeart/2005/8/layout/vList2"/>
    <dgm:cxn modelId="{151565AC-5D9C-B241-BD3C-AE1828630986}" type="presParOf" srcId="{62C1AE25-1001-1344-8B3B-A496E3DC1153}" destId="{C4B43468-1437-9245-B2D5-FDBF314CC815}" srcOrd="5" destOrd="0" presId="urn:microsoft.com/office/officeart/2005/8/layout/vList2"/>
    <dgm:cxn modelId="{345D7087-2F78-9448-82E7-283BF5E543A0}" type="presParOf" srcId="{62C1AE25-1001-1344-8B3B-A496E3DC1153}" destId="{682BA3A1-3D2B-8E43-AE20-642C4172DF61}" srcOrd="6" destOrd="0" presId="urn:microsoft.com/office/officeart/2005/8/layout/vList2"/>
    <dgm:cxn modelId="{6BA75EB3-4498-544C-BA0D-153E0DDA48B2}" type="presParOf" srcId="{62C1AE25-1001-1344-8B3B-A496E3DC1153}" destId="{949042B7-2EB9-4B42-9F8A-B0EBC61A5278}" srcOrd="7" destOrd="0" presId="urn:microsoft.com/office/officeart/2005/8/layout/vList2"/>
    <dgm:cxn modelId="{3268782B-9E7B-0044-8C4D-A67302E28E13}" type="presParOf" srcId="{62C1AE25-1001-1344-8B3B-A496E3DC1153}" destId="{D7EDAD5C-C1BF-E840-87B6-170C5ACB039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847548-75BF-2B4E-AD75-788784494FA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11E762-9BA3-AA42-AD5F-B71E4054FA4B}">
      <dgm:prSet phldrT="[Text]"/>
      <dgm:spPr/>
      <dgm:t>
        <a:bodyPr/>
        <a:lstStyle/>
        <a:p>
          <a:r>
            <a:rPr lang="en-US" dirty="0"/>
            <a:t>Performance</a:t>
          </a:r>
        </a:p>
      </dgm:t>
    </dgm:pt>
    <dgm:pt modelId="{9353ED77-DC79-C54E-AD04-E3FDF746CC57}" type="parTrans" cxnId="{9BC8B103-ABCF-C747-B92C-A097139344EF}">
      <dgm:prSet/>
      <dgm:spPr/>
      <dgm:t>
        <a:bodyPr/>
        <a:lstStyle/>
        <a:p>
          <a:endParaRPr lang="en-US"/>
        </a:p>
      </dgm:t>
    </dgm:pt>
    <dgm:pt modelId="{2DE9DB4A-425B-A849-8FDD-813021FE43AA}" type="sibTrans" cxnId="{9BC8B103-ABCF-C747-B92C-A097139344EF}">
      <dgm:prSet/>
      <dgm:spPr/>
      <dgm:t>
        <a:bodyPr/>
        <a:lstStyle/>
        <a:p>
          <a:endParaRPr lang="en-US"/>
        </a:p>
      </dgm:t>
    </dgm:pt>
    <dgm:pt modelId="{331C99D3-457B-FE49-984F-075B09C9C4CB}">
      <dgm:prSet phldrT="[Text]"/>
      <dgm:spPr/>
      <dgm:t>
        <a:bodyPr/>
        <a:lstStyle/>
        <a:p>
          <a:r>
            <a:rPr lang="en-US" dirty="0"/>
            <a:t>Vehicle Info</a:t>
          </a:r>
        </a:p>
      </dgm:t>
    </dgm:pt>
    <dgm:pt modelId="{6D27D541-2F42-0E48-A9E4-302197B77CCC}" type="parTrans" cxnId="{AB0586F5-C2F7-E747-A651-7DD27B12072E}">
      <dgm:prSet/>
      <dgm:spPr/>
      <dgm:t>
        <a:bodyPr/>
        <a:lstStyle/>
        <a:p>
          <a:endParaRPr lang="en-US"/>
        </a:p>
      </dgm:t>
    </dgm:pt>
    <dgm:pt modelId="{DC26A7EA-5BD3-3F4E-A9E8-8D1633B5EFED}" type="sibTrans" cxnId="{AB0586F5-C2F7-E747-A651-7DD27B12072E}">
      <dgm:prSet/>
      <dgm:spPr/>
      <dgm:t>
        <a:bodyPr/>
        <a:lstStyle/>
        <a:p>
          <a:endParaRPr lang="en-US"/>
        </a:p>
      </dgm:t>
    </dgm:pt>
    <dgm:pt modelId="{6AFB266B-DAF3-EF47-AC83-F65970A9D8E4}">
      <dgm:prSet phldrT="[Text]"/>
      <dgm:spPr/>
      <dgm:t>
        <a:bodyPr/>
        <a:lstStyle/>
        <a:p>
          <a:r>
            <a:rPr lang="en-US" dirty="0" err="1"/>
            <a:t>Casaulties</a:t>
          </a:r>
          <a:endParaRPr lang="en-US" dirty="0"/>
        </a:p>
      </dgm:t>
    </dgm:pt>
    <dgm:pt modelId="{322B2AF8-B111-B84A-A64E-3DD13FBA0C1E}" type="parTrans" cxnId="{D561AE60-2899-B54A-9B09-9459327F1CFC}">
      <dgm:prSet/>
      <dgm:spPr/>
      <dgm:t>
        <a:bodyPr/>
        <a:lstStyle/>
        <a:p>
          <a:endParaRPr lang="en-US"/>
        </a:p>
      </dgm:t>
    </dgm:pt>
    <dgm:pt modelId="{25A6631F-5EA6-2847-A0B9-7B0FEBC51A51}" type="sibTrans" cxnId="{D561AE60-2899-B54A-9B09-9459327F1CFC}">
      <dgm:prSet/>
      <dgm:spPr/>
      <dgm:t>
        <a:bodyPr/>
        <a:lstStyle/>
        <a:p>
          <a:endParaRPr lang="en-US"/>
        </a:p>
      </dgm:t>
    </dgm:pt>
    <dgm:pt modelId="{D086EDDD-92F3-4442-8429-D8049346DABB}">
      <dgm:prSet phldrT="[Text]"/>
      <dgm:spPr/>
      <dgm:t>
        <a:bodyPr/>
        <a:lstStyle/>
        <a:p>
          <a:r>
            <a:rPr lang="en-US" dirty="0"/>
            <a:t>3D Graphs</a:t>
          </a:r>
        </a:p>
      </dgm:t>
    </dgm:pt>
    <dgm:pt modelId="{1BBA31D9-1763-6E47-8E46-8A65BEC2889F}" type="parTrans" cxnId="{D8A5BE07-9F95-9C42-A4F0-1ACD49CEDD65}">
      <dgm:prSet/>
      <dgm:spPr/>
      <dgm:t>
        <a:bodyPr/>
        <a:lstStyle/>
        <a:p>
          <a:endParaRPr lang="en-US"/>
        </a:p>
      </dgm:t>
    </dgm:pt>
    <dgm:pt modelId="{A3C5229A-E490-3646-BE2A-6370CC7B9810}" type="sibTrans" cxnId="{D8A5BE07-9F95-9C42-A4F0-1ACD49CEDD65}">
      <dgm:prSet/>
      <dgm:spPr/>
      <dgm:t>
        <a:bodyPr/>
        <a:lstStyle/>
        <a:p>
          <a:endParaRPr lang="en-US"/>
        </a:p>
      </dgm:t>
    </dgm:pt>
    <dgm:pt modelId="{3C0B2DF0-5769-C742-BD97-D407F7FEBA16}" type="pres">
      <dgm:prSet presAssocID="{0A847548-75BF-2B4E-AD75-788784494FA1}" presName="diagram" presStyleCnt="0">
        <dgm:presLayoutVars>
          <dgm:dir/>
          <dgm:resizeHandles val="exact"/>
        </dgm:presLayoutVars>
      </dgm:prSet>
      <dgm:spPr/>
    </dgm:pt>
    <dgm:pt modelId="{E0D9EBB4-6538-DD48-B25B-B44E954C7121}" type="pres">
      <dgm:prSet presAssocID="{F111E762-9BA3-AA42-AD5F-B71E4054FA4B}" presName="node" presStyleLbl="node1" presStyleIdx="0" presStyleCnt="4">
        <dgm:presLayoutVars>
          <dgm:bulletEnabled val="1"/>
        </dgm:presLayoutVars>
      </dgm:prSet>
      <dgm:spPr/>
    </dgm:pt>
    <dgm:pt modelId="{57F73C65-D04F-8441-BA09-8863B8A52B82}" type="pres">
      <dgm:prSet presAssocID="{2DE9DB4A-425B-A849-8FDD-813021FE43AA}" presName="sibTrans" presStyleCnt="0"/>
      <dgm:spPr/>
    </dgm:pt>
    <dgm:pt modelId="{BAFB85E2-CCB0-224A-B541-3C586F088B56}" type="pres">
      <dgm:prSet presAssocID="{331C99D3-457B-FE49-984F-075B09C9C4CB}" presName="node" presStyleLbl="node1" presStyleIdx="1" presStyleCnt="4">
        <dgm:presLayoutVars>
          <dgm:bulletEnabled val="1"/>
        </dgm:presLayoutVars>
      </dgm:prSet>
      <dgm:spPr/>
    </dgm:pt>
    <dgm:pt modelId="{331FF071-D552-CC45-96BA-1123331825A1}" type="pres">
      <dgm:prSet presAssocID="{DC26A7EA-5BD3-3F4E-A9E8-8D1633B5EFED}" presName="sibTrans" presStyleCnt="0"/>
      <dgm:spPr/>
    </dgm:pt>
    <dgm:pt modelId="{4319A4E1-EF37-0446-9C7B-A426C02DF1CE}" type="pres">
      <dgm:prSet presAssocID="{6AFB266B-DAF3-EF47-AC83-F65970A9D8E4}" presName="node" presStyleLbl="node1" presStyleIdx="2" presStyleCnt="4">
        <dgm:presLayoutVars>
          <dgm:bulletEnabled val="1"/>
        </dgm:presLayoutVars>
      </dgm:prSet>
      <dgm:spPr/>
    </dgm:pt>
    <dgm:pt modelId="{5EE99CE6-55E3-DF48-A437-715C9691BBB5}" type="pres">
      <dgm:prSet presAssocID="{25A6631F-5EA6-2847-A0B9-7B0FEBC51A51}" presName="sibTrans" presStyleCnt="0"/>
      <dgm:spPr/>
    </dgm:pt>
    <dgm:pt modelId="{37B8B4EC-7BB7-5944-BFEF-0CE3AD6F9AA1}" type="pres">
      <dgm:prSet presAssocID="{D086EDDD-92F3-4442-8429-D8049346DABB}" presName="node" presStyleLbl="node1" presStyleIdx="3" presStyleCnt="4">
        <dgm:presLayoutVars>
          <dgm:bulletEnabled val="1"/>
        </dgm:presLayoutVars>
      </dgm:prSet>
      <dgm:spPr/>
    </dgm:pt>
  </dgm:ptLst>
  <dgm:cxnLst>
    <dgm:cxn modelId="{9BC8B103-ABCF-C747-B92C-A097139344EF}" srcId="{0A847548-75BF-2B4E-AD75-788784494FA1}" destId="{F111E762-9BA3-AA42-AD5F-B71E4054FA4B}" srcOrd="0" destOrd="0" parTransId="{9353ED77-DC79-C54E-AD04-E3FDF746CC57}" sibTransId="{2DE9DB4A-425B-A849-8FDD-813021FE43AA}"/>
    <dgm:cxn modelId="{D8A5BE07-9F95-9C42-A4F0-1ACD49CEDD65}" srcId="{0A847548-75BF-2B4E-AD75-788784494FA1}" destId="{D086EDDD-92F3-4442-8429-D8049346DABB}" srcOrd="3" destOrd="0" parTransId="{1BBA31D9-1763-6E47-8E46-8A65BEC2889F}" sibTransId="{A3C5229A-E490-3646-BE2A-6370CC7B9810}"/>
    <dgm:cxn modelId="{88025C2C-0EEB-0949-B721-AB931FCAEFDB}" type="presOf" srcId="{6AFB266B-DAF3-EF47-AC83-F65970A9D8E4}" destId="{4319A4E1-EF37-0446-9C7B-A426C02DF1CE}" srcOrd="0" destOrd="0" presId="urn:microsoft.com/office/officeart/2005/8/layout/default"/>
    <dgm:cxn modelId="{B6B4524D-7540-2645-8E6B-67A53D0D876C}" type="presOf" srcId="{0A847548-75BF-2B4E-AD75-788784494FA1}" destId="{3C0B2DF0-5769-C742-BD97-D407F7FEBA16}" srcOrd="0" destOrd="0" presId="urn:microsoft.com/office/officeart/2005/8/layout/default"/>
    <dgm:cxn modelId="{E0A82355-845D-C248-8636-350862E011E5}" type="presOf" srcId="{F111E762-9BA3-AA42-AD5F-B71E4054FA4B}" destId="{E0D9EBB4-6538-DD48-B25B-B44E954C7121}" srcOrd="0" destOrd="0" presId="urn:microsoft.com/office/officeart/2005/8/layout/default"/>
    <dgm:cxn modelId="{DE9BFF5E-0EBA-D448-BC84-5C12A9F55B18}" type="presOf" srcId="{331C99D3-457B-FE49-984F-075B09C9C4CB}" destId="{BAFB85E2-CCB0-224A-B541-3C586F088B56}" srcOrd="0" destOrd="0" presId="urn:microsoft.com/office/officeart/2005/8/layout/default"/>
    <dgm:cxn modelId="{D561AE60-2899-B54A-9B09-9459327F1CFC}" srcId="{0A847548-75BF-2B4E-AD75-788784494FA1}" destId="{6AFB266B-DAF3-EF47-AC83-F65970A9D8E4}" srcOrd="2" destOrd="0" parTransId="{322B2AF8-B111-B84A-A64E-3DD13FBA0C1E}" sibTransId="{25A6631F-5EA6-2847-A0B9-7B0FEBC51A51}"/>
    <dgm:cxn modelId="{7BA035C1-738B-214A-AD08-00B86FF32145}" type="presOf" srcId="{D086EDDD-92F3-4442-8429-D8049346DABB}" destId="{37B8B4EC-7BB7-5944-BFEF-0CE3AD6F9AA1}" srcOrd="0" destOrd="0" presId="urn:microsoft.com/office/officeart/2005/8/layout/default"/>
    <dgm:cxn modelId="{AB0586F5-C2F7-E747-A651-7DD27B12072E}" srcId="{0A847548-75BF-2B4E-AD75-788784494FA1}" destId="{331C99D3-457B-FE49-984F-075B09C9C4CB}" srcOrd="1" destOrd="0" parTransId="{6D27D541-2F42-0E48-A9E4-302197B77CCC}" sibTransId="{DC26A7EA-5BD3-3F4E-A9E8-8D1633B5EFED}"/>
    <dgm:cxn modelId="{21D882E2-53D4-264E-B558-7C9524C91CC8}" type="presParOf" srcId="{3C0B2DF0-5769-C742-BD97-D407F7FEBA16}" destId="{E0D9EBB4-6538-DD48-B25B-B44E954C7121}" srcOrd="0" destOrd="0" presId="urn:microsoft.com/office/officeart/2005/8/layout/default"/>
    <dgm:cxn modelId="{340D9179-70C8-B549-8625-8923C738F43F}" type="presParOf" srcId="{3C0B2DF0-5769-C742-BD97-D407F7FEBA16}" destId="{57F73C65-D04F-8441-BA09-8863B8A52B82}" srcOrd="1" destOrd="0" presId="urn:microsoft.com/office/officeart/2005/8/layout/default"/>
    <dgm:cxn modelId="{E9494073-A015-F443-AA9C-81736825843F}" type="presParOf" srcId="{3C0B2DF0-5769-C742-BD97-D407F7FEBA16}" destId="{BAFB85E2-CCB0-224A-B541-3C586F088B56}" srcOrd="2" destOrd="0" presId="urn:microsoft.com/office/officeart/2005/8/layout/default"/>
    <dgm:cxn modelId="{A91C9303-0536-B74B-8E46-2C0BFF3B9056}" type="presParOf" srcId="{3C0B2DF0-5769-C742-BD97-D407F7FEBA16}" destId="{331FF071-D552-CC45-96BA-1123331825A1}" srcOrd="3" destOrd="0" presId="urn:microsoft.com/office/officeart/2005/8/layout/default"/>
    <dgm:cxn modelId="{BE2CDE87-3600-6A4D-B7B2-F9996E65533C}" type="presParOf" srcId="{3C0B2DF0-5769-C742-BD97-D407F7FEBA16}" destId="{4319A4E1-EF37-0446-9C7B-A426C02DF1CE}" srcOrd="4" destOrd="0" presId="urn:microsoft.com/office/officeart/2005/8/layout/default"/>
    <dgm:cxn modelId="{F5571F2C-8E75-5D4B-BFDF-E92A33B9337F}" type="presParOf" srcId="{3C0B2DF0-5769-C742-BD97-D407F7FEBA16}" destId="{5EE99CE6-55E3-DF48-A437-715C9691BBB5}" srcOrd="5" destOrd="0" presId="urn:microsoft.com/office/officeart/2005/8/layout/default"/>
    <dgm:cxn modelId="{1C2B8CBB-2CFB-764A-BAEF-6BE46D629EBD}" type="presParOf" srcId="{3C0B2DF0-5769-C742-BD97-D407F7FEBA16}" destId="{37B8B4EC-7BB7-5944-BFEF-0CE3AD6F9AA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D400A-A9F1-C84E-8482-8453ECE7AACE}">
      <dsp:nvSpPr>
        <dsp:cNvPr id="0" name=""/>
        <dsp:cNvSpPr/>
      </dsp:nvSpPr>
      <dsp:spPr>
        <a:xfrm>
          <a:off x="0" y="5022"/>
          <a:ext cx="6291714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Proposal</a:t>
          </a:r>
        </a:p>
      </dsp:txBody>
      <dsp:txXfrm>
        <a:off x="49176" y="54198"/>
        <a:ext cx="6193362" cy="909018"/>
      </dsp:txXfrm>
    </dsp:sp>
    <dsp:sp modelId="{8E042400-290F-344B-9A74-E35ED27E8AFA}">
      <dsp:nvSpPr>
        <dsp:cNvPr id="0" name=""/>
        <dsp:cNvSpPr/>
      </dsp:nvSpPr>
      <dsp:spPr>
        <a:xfrm>
          <a:off x="0" y="1133352"/>
          <a:ext cx="6291714" cy="100737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Previous</a:t>
          </a:r>
        </a:p>
      </dsp:txBody>
      <dsp:txXfrm>
        <a:off x="49176" y="1182528"/>
        <a:ext cx="6193362" cy="909018"/>
      </dsp:txXfrm>
    </dsp:sp>
    <dsp:sp modelId="{F4862915-1F87-AC4E-8F2D-EF68FFB38178}">
      <dsp:nvSpPr>
        <dsp:cNvPr id="0" name=""/>
        <dsp:cNvSpPr/>
      </dsp:nvSpPr>
      <dsp:spPr>
        <a:xfrm>
          <a:off x="0" y="2261682"/>
          <a:ext cx="6291714" cy="100737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Implementation</a:t>
          </a:r>
        </a:p>
      </dsp:txBody>
      <dsp:txXfrm>
        <a:off x="49176" y="2310858"/>
        <a:ext cx="6193362" cy="909018"/>
      </dsp:txXfrm>
    </dsp:sp>
    <dsp:sp modelId="{682BA3A1-3D2B-8E43-AE20-642C4172DF61}">
      <dsp:nvSpPr>
        <dsp:cNvPr id="0" name=""/>
        <dsp:cNvSpPr/>
      </dsp:nvSpPr>
      <dsp:spPr>
        <a:xfrm>
          <a:off x="0" y="3390012"/>
          <a:ext cx="6291714" cy="100737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Demo </a:t>
          </a:r>
        </a:p>
      </dsp:txBody>
      <dsp:txXfrm>
        <a:off x="49176" y="3439188"/>
        <a:ext cx="6193362" cy="909018"/>
      </dsp:txXfrm>
    </dsp:sp>
    <dsp:sp modelId="{D7EDAD5C-C1BF-E840-87B6-170C5ACB039F}">
      <dsp:nvSpPr>
        <dsp:cNvPr id="0" name=""/>
        <dsp:cNvSpPr/>
      </dsp:nvSpPr>
      <dsp:spPr>
        <a:xfrm>
          <a:off x="0" y="4518342"/>
          <a:ext cx="6291714" cy="10073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Future</a:t>
          </a:r>
        </a:p>
      </dsp:txBody>
      <dsp:txXfrm>
        <a:off x="49176" y="4567518"/>
        <a:ext cx="6193362" cy="909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9EBB4-6538-DD48-B25B-B44E954C7121}">
      <dsp:nvSpPr>
        <dsp:cNvPr id="0" name=""/>
        <dsp:cNvSpPr/>
      </dsp:nvSpPr>
      <dsp:spPr>
        <a:xfrm>
          <a:off x="658" y="506702"/>
          <a:ext cx="2567640" cy="15405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Performance</a:t>
          </a:r>
        </a:p>
      </dsp:txBody>
      <dsp:txXfrm>
        <a:off x="658" y="506702"/>
        <a:ext cx="2567640" cy="1540584"/>
      </dsp:txXfrm>
    </dsp:sp>
    <dsp:sp modelId="{BAFB85E2-CCB0-224A-B541-3C586F088B56}">
      <dsp:nvSpPr>
        <dsp:cNvPr id="0" name=""/>
        <dsp:cNvSpPr/>
      </dsp:nvSpPr>
      <dsp:spPr>
        <a:xfrm>
          <a:off x="2825062" y="506702"/>
          <a:ext cx="2567640" cy="1540584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Vehicle Info</a:t>
          </a:r>
        </a:p>
      </dsp:txBody>
      <dsp:txXfrm>
        <a:off x="2825062" y="506702"/>
        <a:ext cx="2567640" cy="1540584"/>
      </dsp:txXfrm>
    </dsp:sp>
    <dsp:sp modelId="{4319A4E1-EF37-0446-9C7B-A426C02DF1CE}">
      <dsp:nvSpPr>
        <dsp:cNvPr id="0" name=""/>
        <dsp:cNvSpPr/>
      </dsp:nvSpPr>
      <dsp:spPr>
        <a:xfrm>
          <a:off x="658" y="2304051"/>
          <a:ext cx="2567640" cy="1540584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Casaulties</a:t>
          </a:r>
          <a:endParaRPr lang="en-US" sz="3400" kern="1200" dirty="0"/>
        </a:p>
      </dsp:txBody>
      <dsp:txXfrm>
        <a:off x="658" y="2304051"/>
        <a:ext cx="2567640" cy="1540584"/>
      </dsp:txXfrm>
    </dsp:sp>
    <dsp:sp modelId="{37B8B4EC-7BB7-5944-BFEF-0CE3AD6F9AA1}">
      <dsp:nvSpPr>
        <dsp:cNvPr id="0" name=""/>
        <dsp:cNvSpPr/>
      </dsp:nvSpPr>
      <dsp:spPr>
        <a:xfrm>
          <a:off x="2825062" y="2304051"/>
          <a:ext cx="2567640" cy="154058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3D Graphs</a:t>
          </a:r>
        </a:p>
      </dsp:txBody>
      <dsp:txXfrm>
        <a:off x="2825062" y="2304051"/>
        <a:ext cx="2567640" cy="1540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7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05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09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9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D126-91D8-744D-9A1C-A6A20B8EE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C1705-7A11-CE48-AB2A-AEF5232B5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A022D-FF34-704F-A84A-FF9789B4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4F4-1ABF-F541-9BB6-AD06472B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A789E-454C-9D4D-8D18-662C5C84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8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81B3-09F6-9441-9B35-8451447E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D9838-3428-8745-81E7-924A965BF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1B62A-B196-1440-8B6B-34E7A340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A1FEF-4AF0-594E-8A39-5F6C65B7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6BB55-CE90-514A-ABFC-2901338C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1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CB20C-B3DD-CA4E-8A8F-FB90FD199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B4F4E-0E28-FE44-8E69-B4DE89304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3FC76-CC7F-BB48-BDA7-4B1AACCD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24522-3CFC-F84B-8BCA-E822E578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40A01-E86B-6145-B8A2-1ACCAF5C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1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E741-A35E-4D45-90F7-23DC85A0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2213-15A7-D747-A918-9D6A806D5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B073-BC9E-C240-9AEF-D0BDDD7D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C228D-D04D-D545-A2BB-3877F235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70F2-C48A-7941-AE20-08BFE43A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4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D626-8E9E-F64D-BB4D-8607F5BA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88F4E-44E9-CE45-A7EE-3E5E063B9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C7B1D-AB5C-B946-BD7F-32E4CD91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C05C-1291-2B48-8003-D61FEC72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49A9-00AC-E64D-8B74-967ABA2A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247F-0527-AD4D-8058-264BBBD3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0CA9-5296-9247-8AB0-624FA84D4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66EE3-696E-9E48-82B1-1352A86A2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4E7D1-E531-F94C-9FAA-5CB7DAB5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3183-7B12-5B42-B1BC-6194FD90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0F800-4B36-0A47-BB48-CF4E399E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1667-C623-FA45-98D2-02ED7A99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7FB11-DDD2-D84C-BDC2-4D40EA26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FEABF-5890-294A-8A5D-B7AA11C58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CD4A6-63F2-EE4B-9280-EAEBBC046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FFF33-F4AA-7A4D-80A1-AF21C1C3D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015DC-8E7F-CD4C-98F6-419AD966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85DCA-D02D-B040-A46C-6E730CE4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6A1D5-B370-0145-AFA4-6B86A727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139D-B02C-7848-B46F-B8D28F79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49EFD-8F1F-9843-808F-98099309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1/4/22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E8B77-809E-BD49-B923-56BC4991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C1112-D370-0F48-A2BF-8113AB02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9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B2E97-C259-2B4C-B491-7E0B8E16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1/4/22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6957C-B96B-8445-B568-4135E073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D0F5D-5857-2244-9822-D3CBF4A3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7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2E5B-9FF8-8A4F-BBE2-0E2C212D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DC520-284D-704F-89B1-F6C71926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230A4-BD3C-0143-AEBF-7389365D5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6DE3C-91BE-5944-939D-CC786366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97311-F832-FD49-BA66-6CEF827B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F58D1-B6FC-5C4C-BF85-3966571E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2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A218-4A81-B44E-AD83-8F5F5D43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1A143-F568-A34A-918D-24EF8DF3D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E8824-94FC-A74D-873E-EB8A56386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157D5-9E37-F044-9DB6-26EBBA34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1BD50-5813-0242-9B04-8514763C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E257A-D397-364D-8893-DC094C46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1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B6297-E354-4640-967D-9C62C0B1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3D34E-A9A8-A041-A391-B20DEBA73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7D29-F4C1-B849-8F22-19B2BC40D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6CCE8-6289-2145-A03E-CC2DCB3DA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22FE0-49C9-E94A-AD9E-35CF98209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E7B73-B115-6749-81A0-F378E421BE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0CE371-1AD3-C042-90B1-C82CB7E756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8FBD1B2-116B-E945-B47E-B3B3851F412E}"/>
              </a:ext>
            </a:extLst>
          </p:cNvPr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A9BE3B-B0A8-8D4C-9120-A1C43E160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FF6136-FD09-F84F-A1B2-C032E023F6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67BC127-DFA3-014A-A4DB-81DCB1BAC5DF}"/>
              </a:ext>
            </a:extLst>
          </p:cNvPr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rraghs.org/dav2021/app.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UK Accident 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DF4077-C05D-0147-A67E-587A4D9CAF42}"/>
              </a:ext>
            </a:extLst>
          </p:cNvPr>
          <p:cNvSpPr txBox="1"/>
          <p:nvPr/>
        </p:nvSpPr>
        <p:spPr>
          <a:xfrm>
            <a:off x="4355182" y="4684318"/>
            <a:ext cx="4826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IE" dirty="0"/>
              <a:t>Data Analytics and Visualisation Project 2021</a:t>
            </a:r>
          </a:p>
          <a:p>
            <a:pPr fontAlgn="ctr"/>
            <a:r>
              <a:rPr lang="en-IE" dirty="0"/>
              <a:t>Darragh Sherwin</a:t>
            </a:r>
          </a:p>
          <a:p>
            <a:pPr fontAlgn="ctr"/>
            <a:r>
              <a:rPr lang="en-IE" dirty="0"/>
              <a:t>S00211714</a:t>
            </a:r>
            <a:br>
              <a:rPr lang="en-IE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472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D9C8B41-1D60-42DE-B56B-31E28C9FB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53411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Proposal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6D081-EEEE-7A41-BCE9-3F03A075C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82" y="1689960"/>
            <a:ext cx="4777381" cy="330833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Road traffic accidents – leading public health issue –WHO</a:t>
            </a:r>
          </a:p>
          <a:p>
            <a:r>
              <a:rPr lang="en-US" dirty="0"/>
              <a:t>GIS to visualize data</a:t>
            </a:r>
          </a:p>
          <a:p>
            <a:r>
              <a:rPr lang="en-US" dirty="0"/>
              <a:t>Interactive dashboard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818" y="1370171"/>
            <a:ext cx="508558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Previous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92818" y="3849845"/>
            <a:ext cx="5085580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RSA Ireland Map of Collisions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BF2EC-0EE2-E74F-8489-CB5CBF3C7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1004"/>
          <a:stretch/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33" y="3827844"/>
            <a:ext cx="6766405" cy="1168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E"/>
                </a:solidFill>
              </a:rPr>
              <a:t>Implementation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BF4792E-DF83-4D24-9924-01EC30A3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8512"/>
            <a:ext cx="3952259" cy="5932172"/>
          </a:xfrm>
          <a:custGeom>
            <a:avLst/>
            <a:gdLst>
              <a:gd name="connsiteX0" fmla="*/ 986173 w 3952259"/>
              <a:gd name="connsiteY0" fmla="*/ 0 h 5932172"/>
              <a:gd name="connsiteX1" fmla="*/ 3952259 w 3952259"/>
              <a:gd name="connsiteY1" fmla="*/ 2966086 h 5932172"/>
              <a:gd name="connsiteX2" fmla="*/ 986173 w 3952259"/>
              <a:gd name="connsiteY2" fmla="*/ 5932172 h 5932172"/>
              <a:gd name="connsiteX3" fmla="*/ 104150 w 3952259"/>
              <a:gd name="connsiteY3" fmla="*/ 5798823 h 5932172"/>
              <a:gd name="connsiteX4" fmla="*/ 0 w 3952259"/>
              <a:gd name="connsiteY4" fmla="*/ 5760704 h 5932172"/>
              <a:gd name="connsiteX5" fmla="*/ 0 w 3952259"/>
              <a:gd name="connsiteY5" fmla="*/ 171469 h 5932172"/>
              <a:gd name="connsiteX6" fmla="*/ 104150 w 3952259"/>
              <a:gd name="connsiteY6" fmla="*/ 133350 h 5932172"/>
              <a:gd name="connsiteX7" fmla="*/ 986173 w 3952259"/>
              <a:gd name="connsiteY7" fmla="*/ 0 h 593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2259" h="5932172">
                <a:moveTo>
                  <a:pt x="986173" y="0"/>
                </a:moveTo>
                <a:cubicBezTo>
                  <a:pt x="2624297" y="0"/>
                  <a:pt x="3952259" y="1327962"/>
                  <a:pt x="3952259" y="2966086"/>
                </a:cubicBezTo>
                <a:cubicBezTo>
                  <a:pt x="3952259" y="4604210"/>
                  <a:pt x="2624297" y="5932172"/>
                  <a:pt x="986173" y="5932172"/>
                </a:cubicBezTo>
                <a:cubicBezTo>
                  <a:pt x="679025" y="5932172"/>
                  <a:pt x="382781" y="5885486"/>
                  <a:pt x="104150" y="5798823"/>
                </a:cubicBezTo>
                <a:lnTo>
                  <a:pt x="0" y="5760704"/>
                </a:lnTo>
                <a:lnTo>
                  <a:pt x="0" y="171469"/>
                </a:lnTo>
                <a:lnTo>
                  <a:pt x="104150" y="133350"/>
                </a:lnTo>
                <a:cubicBezTo>
                  <a:pt x="382781" y="46686"/>
                  <a:pt x="679025" y="0"/>
                  <a:pt x="9861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15837328-A57C-47AA-B520-C83F4A6B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8125" y="0"/>
            <a:ext cx="4475748" cy="3256337"/>
          </a:xfrm>
          <a:custGeom>
            <a:avLst/>
            <a:gdLst>
              <a:gd name="connsiteX0" fmla="*/ 246861 w 4475748"/>
              <a:gd name="connsiteY0" fmla="*/ 0 h 3256337"/>
              <a:gd name="connsiteX1" fmla="*/ 4228888 w 4475748"/>
              <a:gd name="connsiteY1" fmla="*/ 0 h 3256337"/>
              <a:gd name="connsiteX2" fmla="*/ 4299885 w 4475748"/>
              <a:gd name="connsiteY2" fmla="*/ 147382 h 3256337"/>
              <a:gd name="connsiteX3" fmla="*/ 4475748 w 4475748"/>
              <a:gd name="connsiteY3" fmla="*/ 1018463 h 3256337"/>
              <a:gd name="connsiteX4" fmla="*/ 2237874 w 4475748"/>
              <a:gd name="connsiteY4" fmla="*/ 3256337 h 3256337"/>
              <a:gd name="connsiteX5" fmla="*/ 0 w 4475748"/>
              <a:gd name="connsiteY5" fmla="*/ 1018463 h 3256337"/>
              <a:gd name="connsiteX6" fmla="*/ 175863 w 4475748"/>
              <a:gd name="connsiteY6" fmla="*/ 147382 h 325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5748" h="3256337">
                <a:moveTo>
                  <a:pt x="246861" y="0"/>
                </a:moveTo>
                <a:lnTo>
                  <a:pt x="4228888" y="0"/>
                </a:lnTo>
                <a:lnTo>
                  <a:pt x="4299885" y="147382"/>
                </a:lnTo>
                <a:cubicBezTo>
                  <a:pt x="4413128" y="415117"/>
                  <a:pt x="4475748" y="709477"/>
                  <a:pt x="4475748" y="1018463"/>
                </a:cubicBezTo>
                <a:cubicBezTo>
                  <a:pt x="4475748" y="2254407"/>
                  <a:pt x="3473818" y="3256337"/>
                  <a:pt x="2237874" y="3256337"/>
                </a:cubicBezTo>
                <a:cubicBezTo>
                  <a:pt x="1001930" y="3256337"/>
                  <a:pt x="0" y="2254407"/>
                  <a:pt x="0" y="1018463"/>
                </a:cubicBezTo>
                <a:cubicBezTo>
                  <a:pt x="0" y="709477"/>
                  <a:pt x="62621" y="415117"/>
                  <a:pt x="175863" y="14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580241">
            <a:off x="-1784401" y="613620"/>
            <a:ext cx="6199926" cy="6199926"/>
          </a:xfrm>
          <a:prstGeom prst="arc">
            <a:avLst>
              <a:gd name="adj1" fmla="val 14455503"/>
              <a:gd name="adj2" fmla="val 18389131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Plotly - Wikipedia">
            <a:extLst>
              <a:ext uri="{FF2B5EF4-FFF2-40B4-BE49-F238E27FC236}">
                <a16:creationId xmlns:a16="http://schemas.microsoft.com/office/drawing/2014/main" id="{2F028BE2-EF74-9B41-9C2D-0415DF6F9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165" y="2841351"/>
            <a:ext cx="3146891" cy="1043570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ssets.website-files.com/5d3ef00c73102c436bc839...">
            <a:extLst>
              <a:ext uri="{FF2B5EF4-FFF2-40B4-BE49-F238E27FC236}">
                <a16:creationId xmlns:a16="http://schemas.microsoft.com/office/drawing/2014/main" id="{567DCF42-FA21-8E48-BB11-EB7BC86D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1980" y="811698"/>
            <a:ext cx="2488039" cy="1132057"/>
          </a:xfrm>
          <a:custGeom>
            <a:avLst/>
            <a:gdLst/>
            <a:ahLst/>
            <a:cxnLst/>
            <a:rect l="l" t="t" r="r" b="b"/>
            <a:pathLst>
              <a:path w="2487175" h="2487175">
                <a:moveTo>
                  <a:pt x="67328" y="0"/>
                </a:moveTo>
                <a:lnTo>
                  <a:pt x="2419847" y="0"/>
                </a:lnTo>
                <a:cubicBezTo>
                  <a:pt x="2457031" y="0"/>
                  <a:pt x="2487175" y="30144"/>
                  <a:pt x="2487175" y="67328"/>
                </a:cubicBezTo>
                <a:lnTo>
                  <a:pt x="2487175" y="2419847"/>
                </a:lnTo>
                <a:cubicBezTo>
                  <a:pt x="2487175" y="2457031"/>
                  <a:pt x="2457031" y="2487175"/>
                  <a:pt x="2419847" y="2487175"/>
                </a:cubicBezTo>
                <a:lnTo>
                  <a:pt x="67328" y="2487175"/>
                </a:lnTo>
                <a:cubicBezTo>
                  <a:pt x="30144" y="2487175"/>
                  <a:pt x="0" y="2457031"/>
                  <a:pt x="0" y="2419847"/>
                </a:cubicBezTo>
                <a:lnTo>
                  <a:pt x="0" y="67328"/>
                </a:lnTo>
                <a:cubicBezTo>
                  <a:pt x="0" y="30144"/>
                  <a:pt x="30144" y="0"/>
                  <a:pt x="673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A03A6A2-7849-4179-B68F-C11DDDB23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1078" y="0"/>
            <a:ext cx="3440922" cy="3674631"/>
          </a:xfrm>
          <a:custGeom>
            <a:avLst/>
            <a:gdLst>
              <a:gd name="connsiteX0" fmla="*/ 523074 w 3440922"/>
              <a:gd name="connsiteY0" fmla="*/ 0 h 3674631"/>
              <a:gd name="connsiteX1" fmla="*/ 3440922 w 3440922"/>
              <a:gd name="connsiteY1" fmla="*/ 0 h 3674631"/>
              <a:gd name="connsiteX2" fmla="*/ 3440922 w 3440922"/>
              <a:gd name="connsiteY2" fmla="*/ 3321701 h 3674631"/>
              <a:gd name="connsiteX3" fmla="*/ 3304578 w 3440922"/>
              <a:gd name="connsiteY3" fmla="*/ 3404532 h 3674631"/>
              <a:gd name="connsiteX4" fmla="*/ 2237874 w 3440922"/>
              <a:gd name="connsiteY4" fmla="*/ 3674631 h 3674631"/>
              <a:gd name="connsiteX5" fmla="*/ 0 w 3440922"/>
              <a:gd name="connsiteY5" fmla="*/ 1436757 h 3674631"/>
              <a:gd name="connsiteX6" fmla="*/ 511022 w 3440922"/>
              <a:gd name="connsiteY6" fmla="*/ 13261 h 367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40922" h="3674631">
                <a:moveTo>
                  <a:pt x="523074" y="0"/>
                </a:moveTo>
                <a:lnTo>
                  <a:pt x="3440922" y="0"/>
                </a:lnTo>
                <a:lnTo>
                  <a:pt x="3440922" y="3321701"/>
                </a:lnTo>
                <a:lnTo>
                  <a:pt x="3304578" y="3404532"/>
                </a:lnTo>
                <a:cubicBezTo>
                  <a:pt x="2987486" y="3576786"/>
                  <a:pt x="2624107" y="3674631"/>
                  <a:pt x="2237874" y="3674631"/>
                </a:cubicBezTo>
                <a:cubicBezTo>
                  <a:pt x="1001930" y="3674631"/>
                  <a:pt x="0" y="2672701"/>
                  <a:pt x="0" y="1436757"/>
                </a:cubicBezTo>
                <a:cubicBezTo>
                  <a:pt x="0" y="896032"/>
                  <a:pt x="191776" y="400098"/>
                  <a:pt x="511022" y="13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2" name="Picture 8" descr="Dash">
            <a:extLst>
              <a:ext uri="{FF2B5EF4-FFF2-40B4-BE49-F238E27FC236}">
                <a16:creationId xmlns:a16="http://schemas.microsoft.com/office/drawing/2014/main" id="{B676A12E-D4AC-DA4E-927B-9933C7A9C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3404" y="1031242"/>
            <a:ext cx="2518129" cy="1130588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52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Demo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E" sz="1800">
                <a:hlinkClick r:id="rId3"/>
              </a:rPr>
              <a:t>https://darraghs.org/dav2021/app.py</a:t>
            </a:r>
            <a:endParaRPr lang="en-IE" sz="1800"/>
          </a:p>
          <a:p>
            <a:endParaRPr lang="en-IE" sz="1800" dirty="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C8A4D-E6E4-C149-A472-B450868B4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260" y="2734056"/>
            <a:ext cx="8083480" cy="37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2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8C5EF8E-489E-D146-84DC-F7A679140B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056414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791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69</Words>
  <Application>Microsoft Macintosh PowerPoint</Application>
  <PresentationFormat>Widescreen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UK Accident Dashboard</vt:lpstr>
      <vt:lpstr>Agenda</vt:lpstr>
      <vt:lpstr>Proposal</vt:lpstr>
      <vt:lpstr>Previous</vt:lpstr>
      <vt:lpstr>Implementation</vt:lpstr>
      <vt:lpstr>Demo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Accident Dashboard</dc:title>
  <dc:creator>Darragh Sherwin</dc:creator>
  <cp:lastModifiedBy>Darragh Sherwin</cp:lastModifiedBy>
  <cp:revision>3</cp:revision>
  <cp:lastPrinted>2012-08-15T21:38:02Z</cp:lastPrinted>
  <dcterms:created xsi:type="dcterms:W3CDTF">2022-01-04T20:43:08Z</dcterms:created>
  <dcterms:modified xsi:type="dcterms:W3CDTF">2022-01-05T00:09:50Z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