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3" r:id="rId5"/>
    <p:sldId id="259" r:id="rId6"/>
    <p:sldId id="260" r:id="rId7"/>
    <p:sldId id="261" r:id="rId8"/>
    <p:sldId id="262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C065-8FAD-4B00-88D0-8AD7C80C4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D80E0-BCA9-4135-871D-648A7E0A8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099E-1F94-4D3F-B6BF-F20D81BA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4B93C-DC58-44D7-AD5F-E59954E8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BC03D-AAA7-48C5-BD3C-17B41AA2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AE21-080B-48AD-BF70-B034BD5E6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1A59E-D249-4DF4-A397-537C49795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6E91-6DDE-40C8-BB73-1E304FDB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1BE7-0E8B-46D8-AFE5-FCCC8813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1D46-D0F7-4F7B-AB4A-20A90DAD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6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F54A65-C94D-424E-B031-73EAD8D89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09F06-7C10-4A4D-BEFF-C0F9A1247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E9063-42C9-4A7D-890A-6BF97A33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3E984-8E75-4C43-9272-55BAF29F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01606-E35D-457F-AC4B-9AA07960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F3B6-B876-4876-9613-47D4190F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AA75-FB90-4FE8-A84D-5BE04479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9FFF-7C88-4CE6-9278-3928C785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A8BDA-55B4-4FFE-9115-B44D9AFD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B5299-7AA5-4912-89AC-D80B6D1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5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C4E-51AF-4460-B5C9-60D1596C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7A17A-621A-4FAC-B4CB-A721DBB97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FDFCB-EE8C-4861-92B2-E9A4ECC9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6F8FA-5516-4A8A-AEA7-A1FC1A55A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EC33-A49F-4FF3-B7B3-3641D9D5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E819-94D5-459C-B96C-E86F88A5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19C53-D066-49CC-ABCE-5E8B238A6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E1511-11C8-4857-87B3-4A563221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26F7D-8C4E-4033-AA1B-DDF4F6FBA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1FF02-5239-43AD-8E68-609E1197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6CCD7-CC60-4662-93D3-5CEC25004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829B-AAD1-4FDD-95AD-6CA30DAB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99496-9426-4848-89E6-ECB300D8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6F51-B7FD-479C-8D40-CF03577E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FCA66-C411-40E4-A20D-0C03621B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FBB07-CECA-4650-90B6-7F2C0D1C0E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1087D-2B8B-453E-9B18-26EB0763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CF204-8C13-47F0-994F-DC97B3FB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D9F07-E5BE-445B-8940-B8AF1F63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861F-2F0D-4AA1-AB79-7FF56328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AB75F-2866-4D37-A474-CCA9CBA6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9FB41-51C9-47FB-9FCA-B0AF9729E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B809F-42E6-41D6-B30F-337E3EE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FF64F6-F66E-45A6-82C8-35FE2091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32597-7A4F-4067-AE6C-FF1887D6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9CF63-E7F2-45E1-AE64-F1E156CB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897ED-D0D2-4697-8580-2A089CB82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92B06-0ED3-461D-8662-43ADBCEE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48421-8F52-447B-939B-6067F9280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F1C94-DEF0-4952-81D8-65EF655C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24D1-8AEA-4F12-9F54-DE2B5254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698EF-E8BF-4A04-A026-4DC748EAC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86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43091-BCD5-467F-AC61-53011D42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52F3A-2B99-41BA-BFB3-B3E0C909D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B01BE-E97D-459F-8A14-AF6D5709D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8559-5A2B-43B6-9F68-C120FEB0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57117-448F-49B2-91B0-53FCF0CF3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6E9C3-989D-4A04-A8A4-78BA27BF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DF119E-FEEF-421C-9CCA-7BA58D68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A086D-7E91-4463-8DFC-4CF795C2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A48E5-F857-4F22-B9F0-7301508D8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9B968-B903-4D6A-B7CC-6372C0F4AA21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EE32-91F9-483E-95A9-184423002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7CDAC-4BB4-49C7-A424-0E39E4A8B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E8D0A-AF76-4DB7-8BDB-7C623A189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7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0BB6-08E4-4CE3-9131-5F61F079D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629" y="1697715"/>
            <a:ext cx="9144000" cy="3850329"/>
          </a:xfrm>
        </p:spPr>
        <p:txBody>
          <a:bodyPr>
            <a:normAutofit/>
          </a:bodyPr>
          <a:lstStyle/>
          <a:p>
            <a:r>
              <a:rPr lang="en-US" sz="7200" dirty="0"/>
              <a:t>Engine Analysis</a:t>
            </a:r>
            <a:br>
              <a:rPr lang="en-US" dirty="0"/>
            </a:br>
            <a:r>
              <a:rPr lang="en-US" sz="4000" dirty="0"/>
              <a:t>preliminary results</a:t>
            </a:r>
            <a:br>
              <a:rPr lang="en-US" sz="4000" dirty="0"/>
            </a:br>
            <a:br>
              <a:rPr lang="en-US" sz="4000" dirty="0"/>
            </a:br>
            <a:r>
              <a:rPr lang="en-US" sz="3600" dirty="0"/>
              <a:t>Tim Darrah</a:t>
            </a:r>
            <a:br>
              <a:rPr lang="en-US" sz="3600" dirty="0"/>
            </a:br>
            <a:r>
              <a:rPr lang="en-US" sz="3600" dirty="0"/>
              <a:t>Adam Smith</a:t>
            </a:r>
          </a:p>
        </p:txBody>
      </p:sp>
    </p:spTree>
    <p:extLst>
      <p:ext uri="{BB962C8B-B14F-4D97-AF65-F5344CB8AC3E}">
        <p14:creationId xmlns:p14="http://schemas.microsoft.com/office/powerpoint/2010/main" val="268323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B0C0E9-AF05-4A71-BE88-640B9851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2" y="1148987"/>
            <a:ext cx="3970120" cy="31807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019D48-315D-4119-B7C0-DEA59E3C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158985"/>
            <a:ext cx="3886047" cy="31667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A91D63-BFFF-4DD5-B98D-550F7CCE1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226" y="1179993"/>
            <a:ext cx="3834669" cy="31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8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211DD1-7CFF-4117-8F9A-CC5D3BAF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9" y="187447"/>
            <a:ext cx="5389373" cy="338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43553A-5495-4071-9540-4E15F395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050" y="267640"/>
            <a:ext cx="5409659" cy="33945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575BFA-F6AB-412C-B347-F0B76B6A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3610" y="3544584"/>
            <a:ext cx="5335275" cy="331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14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848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460D0-6C55-4E61-AC7D-154B07D74742}"/>
              </a:ext>
            </a:extLst>
          </p:cNvPr>
          <p:cNvSpPr txBox="1"/>
          <p:nvPr/>
        </p:nvSpPr>
        <p:spPr>
          <a:xfrm>
            <a:off x="1010194" y="2264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07C3B-061F-42AA-A136-B3E1F3833B3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60301" y="1162412"/>
            <a:ext cx="5256213" cy="4447465"/>
          </a:xfrm>
          <a:prstGeom prst="rect">
            <a:avLst/>
          </a:prstGeom>
        </p:spPr>
      </p:pic>
      <p:sp>
        <p:nvSpPr>
          <p:cNvPr id="7" name="Star: 5 Points 6">
            <a:extLst>
              <a:ext uri="{FF2B5EF4-FFF2-40B4-BE49-F238E27FC236}">
                <a16:creationId xmlns:a16="http://schemas.microsoft.com/office/drawing/2014/main" id="{45DEA90C-D258-4A2F-96D8-89D3CA6499AB}"/>
              </a:ext>
            </a:extLst>
          </p:cNvPr>
          <p:cNvSpPr/>
          <p:nvPr/>
        </p:nvSpPr>
        <p:spPr>
          <a:xfrm>
            <a:off x="8316686" y="2606039"/>
            <a:ext cx="522514" cy="470263"/>
          </a:xfrm>
          <a:prstGeom prst="star5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DF7430-780E-452E-889B-61F7C74FFBD2}"/>
              </a:ext>
            </a:extLst>
          </p:cNvPr>
          <p:cNvGrpSpPr/>
          <p:nvPr/>
        </p:nvGrpSpPr>
        <p:grpSpPr>
          <a:xfrm>
            <a:off x="1876425" y="1066799"/>
            <a:ext cx="7154133" cy="3084943"/>
            <a:chOff x="621574" y="1409699"/>
            <a:chExt cx="7154133" cy="3084943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9453AF7-552D-44E4-B30C-EEA53C6A8E0C}"/>
                </a:ext>
              </a:extLst>
            </p:cNvPr>
            <p:cNvSpPr/>
            <p:nvPr/>
          </p:nvSpPr>
          <p:spPr>
            <a:xfrm rot="6271248">
              <a:off x="4526198" y="1245133"/>
              <a:ext cx="3076485" cy="3422533"/>
            </a:xfrm>
            <a:prstGeom prst="triangle">
              <a:avLst/>
            </a:prstGeom>
            <a:solidFill>
              <a:schemeClr val="accent1">
                <a:alpha val="48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03CC38-B2C3-4A2F-83D3-83F5B09D2A45}"/>
                </a:ext>
              </a:extLst>
            </p:cNvPr>
            <p:cNvSpPr/>
            <p:nvPr/>
          </p:nvSpPr>
          <p:spPr>
            <a:xfrm>
              <a:off x="621574" y="1409699"/>
              <a:ext cx="4423955" cy="23943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4C8176-0232-4537-8FE4-D02657A6C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0319" y="2318792"/>
              <a:ext cx="976857" cy="97685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73AC74F-6778-4042-A82E-0687B1D0A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4100" y="2390775"/>
              <a:ext cx="890182" cy="86201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FFA8F14-1896-4E4B-A00D-3497433EF0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3900" y="2276475"/>
              <a:ext cx="1314450" cy="11239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66CAC4-BF7D-48C6-BFE5-02E6592CDC38}"/>
                </a:ext>
              </a:extLst>
            </p:cNvPr>
            <p:cNvSpPr txBox="1"/>
            <p:nvPr/>
          </p:nvSpPr>
          <p:spPr>
            <a:xfrm>
              <a:off x="962025" y="1685925"/>
              <a:ext cx="378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Sensor               Mount            Location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FC0C1F7-CFD1-457C-912E-BA28F69B2DE0}"/>
              </a:ext>
            </a:extLst>
          </p:cNvPr>
          <p:cNvSpPr/>
          <p:nvPr/>
        </p:nvSpPr>
        <p:spPr>
          <a:xfrm>
            <a:off x="7077075" y="3333750"/>
            <a:ext cx="1457325" cy="15049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89E6F4-8BFC-4AF6-A45E-E12C8C1486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834" y="3560050"/>
            <a:ext cx="5298342" cy="2993149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288BB20-9B48-4111-AA02-745F8DDA344B}"/>
              </a:ext>
            </a:extLst>
          </p:cNvPr>
          <p:cNvSpPr/>
          <p:nvPr/>
        </p:nvSpPr>
        <p:spPr>
          <a:xfrm>
            <a:off x="3667125" y="4438650"/>
            <a:ext cx="981075" cy="638175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obdlink adapter">
            <a:extLst>
              <a:ext uri="{FF2B5EF4-FFF2-40B4-BE49-F238E27FC236}">
                <a16:creationId xmlns:a16="http://schemas.microsoft.com/office/drawing/2014/main" id="{37F371BB-BFBA-4379-A504-61112387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4943475"/>
            <a:ext cx="3090863" cy="156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5B6F3F-1A3B-46C0-A775-F51E945207CE}"/>
              </a:ext>
            </a:extLst>
          </p:cNvPr>
          <p:cNvCxnSpPr>
            <a:cxnSpLocks/>
          </p:cNvCxnSpPr>
          <p:nvPr/>
        </p:nvCxnSpPr>
        <p:spPr>
          <a:xfrm>
            <a:off x="1285875" y="3819525"/>
            <a:ext cx="2352675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021F08-F678-493F-9729-C20603B44C44}"/>
              </a:ext>
            </a:extLst>
          </p:cNvPr>
          <p:cNvCxnSpPr>
            <a:cxnSpLocks/>
          </p:cNvCxnSpPr>
          <p:nvPr/>
        </p:nvCxnSpPr>
        <p:spPr>
          <a:xfrm>
            <a:off x="1228725" y="4524375"/>
            <a:ext cx="428625" cy="4667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95A7E0-EBEA-4E8D-BC53-1C2D05140A72}"/>
              </a:ext>
            </a:extLst>
          </p:cNvPr>
          <p:cNvSpPr txBox="1"/>
          <p:nvPr/>
        </p:nvSpPr>
        <p:spPr>
          <a:xfrm>
            <a:off x="219075" y="3571875"/>
            <a:ext cx="13914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OBD port</a:t>
            </a:r>
          </a:p>
          <a:p>
            <a:endParaRPr lang="en-US" dirty="0"/>
          </a:p>
          <a:p>
            <a:r>
              <a:rPr lang="en-US" dirty="0"/>
              <a:t>OBD adapter</a:t>
            </a:r>
          </a:p>
        </p:txBody>
      </p:sp>
      <p:pic>
        <p:nvPicPr>
          <p:cNvPr id="2" name="Picture 2" descr="Image result for green checkmark no background">
            <a:extLst>
              <a:ext uri="{FF2B5EF4-FFF2-40B4-BE49-F238E27FC236}">
                <a16:creationId xmlns:a16="http://schemas.microsoft.com/office/drawing/2014/main" id="{AD9EA3F6-90D5-42B0-9301-B4CE9D27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7" y="1020415"/>
            <a:ext cx="4960116" cy="51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38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4460D0-6C55-4E61-AC7D-154B07D74742}"/>
              </a:ext>
            </a:extLst>
          </p:cNvPr>
          <p:cNvSpPr txBox="1"/>
          <p:nvPr/>
        </p:nvSpPr>
        <p:spPr>
          <a:xfrm>
            <a:off x="1010194" y="22642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Method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FA8F14-1896-4E4B-A00D-3497433E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70" y="1707153"/>
            <a:ext cx="1314450" cy="1123950"/>
          </a:xfrm>
          <a:prstGeom prst="rect">
            <a:avLst/>
          </a:prstGeom>
        </p:spPr>
      </p:pic>
      <p:pic>
        <p:nvPicPr>
          <p:cNvPr id="1026" name="Picture 2" descr="Image result for obdlink adapter">
            <a:extLst>
              <a:ext uri="{FF2B5EF4-FFF2-40B4-BE49-F238E27FC236}">
                <a16:creationId xmlns:a16="http://schemas.microsoft.com/office/drawing/2014/main" id="{37F371BB-BFBA-4379-A504-611123870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89" y="4824549"/>
            <a:ext cx="2311903" cy="117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1F91503-0A2E-4617-A9F6-F21D3E911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750" y="1518894"/>
            <a:ext cx="1550126" cy="16046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689A54-FBF4-443A-BED5-E20FEFE413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82" r="10416"/>
          <a:stretch/>
        </p:blipFill>
        <p:spPr>
          <a:xfrm rot="5400000">
            <a:off x="2433704" y="1504942"/>
            <a:ext cx="1140826" cy="17711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6AAE41-B2E8-4142-ABF3-B432A8FE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369" y="1637211"/>
            <a:ext cx="1710677" cy="12279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DFB172-6C62-4A85-8D6D-87FB2E47EC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5795" y="1280159"/>
            <a:ext cx="2632338" cy="1792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DDFE39-9FCE-4C39-86F2-D252134F64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2808" y="4580276"/>
            <a:ext cx="2577089" cy="1694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0EA5B-36F4-4649-BB06-78570745E6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8716" y="4452048"/>
            <a:ext cx="2377262" cy="1857312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BB0B939-28EC-4492-987A-A776D81F7DDF}"/>
              </a:ext>
            </a:extLst>
          </p:cNvPr>
          <p:cNvSpPr/>
          <p:nvPr/>
        </p:nvSpPr>
        <p:spPr>
          <a:xfrm>
            <a:off x="748937" y="3265715"/>
            <a:ext cx="10720252" cy="792480"/>
          </a:xfrm>
          <a:prstGeom prst="rightArrow">
            <a:avLst>
              <a:gd name="adj1" fmla="val 50000"/>
              <a:gd name="adj2" fmla="val 1342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6ACAA-9DE8-4C84-A9FB-67E8A03DD326}"/>
              </a:ext>
            </a:extLst>
          </p:cNvPr>
          <p:cNvSpPr txBox="1"/>
          <p:nvPr/>
        </p:nvSpPr>
        <p:spPr>
          <a:xfrm>
            <a:off x="2586445" y="30044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010G10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255F9F-8E30-497F-AFD1-D8F20C0436CD}"/>
              </a:ext>
            </a:extLst>
          </p:cNvPr>
          <p:cNvSpPr txBox="1"/>
          <p:nvPr/>
        </p:nvSpPr>
        <p:spPr>
          <a:xfrm>
            <a:off x="535577" y="30001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356A15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46E3BB-A9CC-427D-B02C-DDDE7E57BAC5}"/>
              </a:ext>
            </a:extLst>
          </p:cNvPr>
          <p:cNvSpPr txBox="1"/>
          <p:nvPr/>
        </p:nvSpPr>
        <p:spPr>
          <a:xfrm>
            <a:off x="4942114" y="3026229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 9230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EAE7C-C1EA-4E0C-95DB-AF577B229746}"/>
              </a:ext>
            </a:extLst>
          </p:cNvPr>
          <p:cNvSpPr txBox="1"/>
          <p:nvPr/>
        </p:nvSpPr>
        <p:spPr>
          <a:xfrm>
            <a:off x="6731724" y="3013166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 Chassis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22B17-8767-4C3E-AB22-BA2E23F0758E}"/>
              </a:ext>
            </a:extLst>
          </p:cNvPr>
          <p:cNvSpPr txBox="1"/>
          <p:nvPr/>
        </p:nvSpPr>
        <p:spPr>
          <a:xfrm>
            <a:off x="1554478" y="4036423"/>
            <a:ext cx="125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OBDLink</a:t>
            </a:r>
            <a:r>
              <a:rPr lang="en-US" dirty="0"/>
              <a:t> SX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01F08-1D96-419C-A82E-6872023179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05385" y="4676667"/>
            <a:ext cx="2837770" cy="1326125"/>
          </a:xfrm>
          <a:prstGeom prst="rect">
            <a:avLst/>
          </a:prstGeom>
        </p:spPr>
      </p:pic>
      <p:pic>
        <p:nvPicPr>
          <p:cNvPr id="18" name="Picture 2" descr="Image result for green checkmark no background">
            <a:extLst>
              <a:ext uri="{FF2B5EF4-FFF2-40B4-BE49-F238E27FC236}">
                <a16:creationId xmlns:a16="http://schemas.microsoft.com/office/drawing/2014/main" id="{22092158-8A5E-44A1-BF66-B8F224804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697" y="1020415"/>
            <a:ext cx="4960116" cy="5168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98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52AE36-F57C-43C4-81EF-46645743552D}"/>
              </a:ext>
            </a:extLst>
          </p:cNvPr>
          <p:cNvSpPr txBox="1"/>
          <p:nvPr/>
        </p:nvSpPr>
        <p:spPr>
          <a:xfrm>
            <a:off x="585628" y="256853"/>
            <a:ext cx="6863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Preliminary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180105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6454C-FC4B-4DB8-B11D-B4D27B67E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09537"/>
            <a:ext cx="8686800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E80858-3BCB-4EBB-9783-25B4124BD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04787"/>
            <a:ext cx="8477250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1336A3-EC57-4EC0-9ABE-63E329471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261937"/>
            <a:ext cx="8134350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2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4C2F29-B5E6-48D3-8746-E5E0F2563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562" y="333375"/>
            <a:ext cx="77628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0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616BAD-69B8-4A81-A044-FF848CDA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609600"/>
            <a:ext cx="76390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11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Engine Analysis preliminary results  Tim Darrah Adam Smith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Darrah</dc:creator>
  <cp:lastModifiedBy>Timothy Darrah</cp:lastModifiedBy>
  <cp:revision>13</cp:revision>
  <dcterms:created xsi:type="dcterms:W3CDTF">2019-03-28T17:51:51Z</dcterms:created>
  <dcterms:modified xsi:type="dcterms:W3CDTF">2019-05-10T12:57:04Z</dcterms:modified>
</cp:coreProperties>
</file>