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sldIdLst>
    <p:sldId id="256" r:id="rId2"/>
  </p:sldIdLst>
  <p:sldSz cx="38404800" cy="29260800"/>
  <p:notesSz cx="6858000" cy="9144000"/>
  <p:defaultTextStyle>
    <a:defPPr>
      <a:defRPr lang="en-US"/>
    </a:defPPr>
    <a:lvl1pPr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1pPr>
    <a:lvl2pPr marL="455613" indent="1588"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2pPr>
    <a:lvl3pPr marL="911225" indent="3175"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3pPr>
    <a:lvl4pPr marL="1368425" indent="3175"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4pPr>
    <a:lvl5pPr marL="1824038" indent="4763"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5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5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5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50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16943">
          <p15:clr>
            <a:srgbClr val="A4A3A4"/>
          </p15:clr>
        </p15:guide>
        <p15:guide id="2" pos="1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BFBAB"/>
    <a:srgbClr val="FBF0E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p:cViewPr>
        <p:scale>
          <a:sx n="75" d="100"/>
          <a:sy n="75" d="100"/>
        </p:scale>
        <p:origin x="-8616" y="-3258"/>
      </p:cViewPr>
      <p:guideLst>
        <p:guide orient="horz" pos="16943"/>
        <p:guide pos="1201"/>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772526" y="5852160"/>
            <a:ext cx="34564320" cy="7802880"/>
          </a:xfrm>
        </p:spPr>
        <p:txBody>
          <a:bodyPr lIns="193327" tIns="0" rIns="193327" bIns="0" anchor="b">
            <a:scene3d>
              <a:camera prst="orthographicFront"/>
              <a:lightRig rig="soft" dir="t">
                <a:rot lat="0" lon="0" rev="17220000"/>
              </a:lightRig>
            </a:scene3d>
          </a:bodyPr>
          <a:lstStyle>
            <a:lvl1pPr>
              <a:defRPr sz="203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a:t>Click to edit Master title style</a:t>
            </a:r>
          </a:p>
        </p:txBody>
      </p:sp>
      <p:sp>
        <p:nvSpPr>
          <p:cNvPr id="9" name="Subtitle 8"/>
          <p:cNvSpPr>
            <a:spLocks noGrp="1"/>
          </p:cNvSpPr>
          <p:nvPr>
            <p:ph type="subTitle" idx="1"/>
          </p:nvPr>
        </p:nvSpPr>
        <p:spPr>
          <a:xfrm>
            <a:off x="5760720" y="14215245"/>
            <a:ext cx="26883360" cy="7477760"/>
          </a:xfrm>
        </p:spPr>
        <p:txBody>
          <a:bodyPr/>
          <a:lstStyle>
            <a:lvl1pPr marL="0" indent="0" algn="ctr">
              <a:buNone/>
              <a:defRPr>
                <a:solidFill>
                  <a:schemeClr val="tx1"/>
                </a:solidFill>
              </a:defRPr>
            </a:lvl1pPr>
            <a:lvl2pPr marL="1933270" indent="0" algn="ctr">
              <a:buNone/>
            </a:lvl2pPr>
            <a:lvl3pPr marL="3866540" indent="0" algn="ctr">
              <a:buNone/>
            </a:lvl3pPr>
            <a:lvl4pPr marL="5799811" indent="0" algn="ctr">
              <a:buNone/>
            </a:lvl4pPr>
            <a:lvl5pPr marL="7733081" indent="0" algn="ctr">
              <a:buNone/>
            </a:lvl5pPr>
            <a:lvl6pPr marL="9666351" indent="0" algn="ctr">
              <a:buNone/>
            </a:lvl6pPr>
            <a:lvl7pPr marL="11599621" indent="0" algn="ctr">
              <a:buNone/>
            </a:lvl7pPr>
            <a:lvl8pPr marL="13532891" indent="0" algn="ctr">
              <a:buNone/>
            </a:lvl8pPr>
            <a:lvl9pPr marL="15466162" indent="0" algn="ctr">
              <a:buNone/>
            </a:lvl9pPr>
          </a:lstStyle>
          <a:p>
            <a:r>
              <a:rPr lang="en-US"/>
              <a:t>Click to edit Master subtitle style</a:t>
            </a:r>
          </a:p>
        </p:txBody>
      </p:sp>
      <p:sp>
        <p:nvSpPr>
          <p:cNvPr id="4" name="Date Placeholder 13">
            <a:extLst>
              <a:ext uri="{FF2B5EF4-FFF2-40B4-BE49-F238E27FC236}">
                <a16:creationId xmlns:a16="http://schemas.microsoft.com/office/drawing/2014/main" id="{2A687DBA-648D-45EC-818B-D63372EEF90B}"/>
              </a:ext>
            </a:extLst>
          </p:cNvPr>
          <p:cNvSpPr>
            <a:spLocks noGrp="1"/>
          </p:cNvSpPr>
          <p:nvPr>
            <p:ph type="dt" sz="half" idx="10"/>
          </p:nvPr>
        </p:nvSpPr>
        <p:spPr/>
        <p:txBody>
          <a:bodyPr/>
          <a:lstStyle>
            <a:lvl1pPr>
              <a:defRPr/>
            </a:lvl1pPr>
          </a:lstStyle>
          <a:p>
            <a:pPr>
              <a:defRPr/>
            </a:pPr>
            <a:fld id="{70D986E8-ED24-4F89-BA88-499A03922FFC}" type="datetime1">
              <a:rPr lang="en-US" altLang="en-US"/>
              <a:pPr>
                <a:defRPr/>
              </a:pPr>
              <a:t>10/25/2019</a:t>
            </a:fld>
            <a:endParaRPr lang="en-US" altLang="en-US"/>
          </a:p>
        </p:txBody>
      </p:sp>
      <p:sp>
        <p:nvSpPr>
          <p:cNvPr id="5" name="Footer Placeholder 2">
            <a:extLst>
              <a:ext uri="{FF2B5EF4-FFF2-40B4-BE49-F238E27FC236}">
                <a16:creationId xmlns:a16="http://schemas.microsoft.com/office/drawing/2014/main" id="{BFB21F09-9795-4808-8F50-6A5F8A2ABF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A8C17C03-3B47-4742-B029-699B9F59BE2C}"/>
              </a:ext>
            </a:extLst>
          </p:cNvPr>
          <p:cNvSpPr>
            <a:spLocks noGrp="1"/>
          </p:cNvSpPr>
          <p:nvPr>
            <p:ph type="sldNum" sz="quarter" idx="12"/>
          </p:nvPr>
        </p:nvSpPr>
        <p:spPr/>
        <p:txBody>
          <a:bodyPr/>
          <a:lstStyle>
            <a:lvl1pPr>
              <a:defRPr/>
            </a:lvl1pPr>
          </a:lstStyle>
          <a:p>
            <a:pPr>
              <a:defRPr/>
            </a:pPr>
            <a:fld id="{F723EB42-F55F-4EE8-8707-8836A606B034}" type="slidenum">
              <a:rPr lang="en-US" altLang="en-US"/>
              <a:pPr>
                <a:defRPr/>
              </a:pPr>
              <a:t>‹#›</a:t>
            </a:fld>
            <a:endParaRPr lang="en-US" altLang="en-US"/>
          </a:p>
        </p:txBody>
      </p:sp>
    </p:spTree>
    <p:extLst>
      <p:ext uri="{BB962C8B-B14F-4D97-AF65-F5344CB8AC3E}">
        <p14:creationId xmlns:p14="http://schemas.microsoft.com/office/powerpoint/2010/main" val="156397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70721E5-F1F7-4F76-805C-D8111820AF5C}"/>
              </a:ext>
            </a:extLst>
          </p:cNvPr>
          <p:cNvSpPr>
            <a:spLocks noGrp="1"/>
          </p:cNvSpPr>
          <p:nvPr>
            <p:ph type="dt" sz="half" idx="10"/>
          </p:nvPr>
        </p:nvSpPr>
        <p:spPr/>
        <p:txBody>
          <a:bodyPr/>
          <a:lstStyle>
            <a:lvl1pPr>
              <a:defRPr/>
            </a:lvl1pPr>
          </a:lstStyle>
          <a:p>
            <a:pPr>
              <a:defRPr/>
            </a:pPr>
            <a:fld id="{C940A13E-606D-48CA-81AB-66182FB8C3E9}" type="datetime1">
              <a:rPr lang="en-US" altLang="en-US"/>
              <a:pPr>
                <a:defRPr/>
              </a:pPr>
              <a:t>10/25/2019</a:t>
            </a:fld>
            <a:endParaRPr lang="en-US" altLang="en-US"/>
          </a:p>
        </p:txBody>
      </p:sp>
      <p:sp>
        <p:nvSpPr>
          <p:cNvPr id="5" name="Footer Placeholder 2">
            <a:extLst>
              <a:ext uri="{FF2B5EF4-FFF2-40B4-BE49-F238E27FC236}">
                <a16:creationId xmlns:a16="http://schemas.microsoft.com/office/drawing/2014/main" id="{6E8CB38B-47A0-4F33-86EF-79F335AA9F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06EF43DE-2CD6-4F4F-825D-35CB5453794D}"/>
              </a:ext>
            </a:extLst>
          </p:cNvPr>
          <p:cNvSpPr>
            <a:spLocks noGrp="1"/>
          </p:cNvSpPr>
          <p:nvPr>
            <p:ph type="sldNum" sz="quarter" idx="12"/>
          </p:nvPr>
        </p:nvSpPr>
        <p:spPr/>
        <p:txBody>
          <a:bodyPr/>
          <a:lstStyle>
            <a:lvl1pPr>
              <a:defRPr/>
            </a:lvl1pPr>
          </a:lstStyle>
          <a:p>
            <a:pPr>
              <a:defRPr/>
            </a:pPr>
            <a:fld id="{EE895F66-626A-4CA0-BC64-43DD1391CFF3}" type="slidenum">
              <a:rPr lang="en-US" altLang="en-US"/>
              <a:pPr>
                <a:defRPr/>
              </a:pPr>
              <a:t>‹#›</a:t>
            </a:fld>
            <a:endParaRPr lang="en-US" altLang="en-US"/>
          </a:p>
        </p:txBody>
      </p:sp>
    </p:spTree>
    <p:extLst>
      <p:ext uri="{BB962C8B-B14F-4D97-AF65-F5344CB8AC3E}">
        <p14:creationId xmlns:p14="http://schemas.microsoft.com/office/powerpoint/2010/main" val="240196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71791"/>
            <a:ext cx="8641080" cy="249665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171791"/>
            <a:ext cx="25283160" cy="249665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00AB6AA-6586-4AB2-9B53-B2D655FFF087}"/>
              </a:ext>
            </a:extLst>
          </p:cNvPr>
          <p:cNvSpPr>
            <a:spLocks noGrp="1"/>
          </p:cNvSpPr>
          <p:nvPr>
            <p:ph type="dt" sz="half" idx="10"/>
          </p:nvPr>
        </p:nvSpPr>
        <p:spPr/>
        <p:txBody>
          <a:bodyPr/>
          <a:lstStyle>
            <a:lvl1pPr>
              <a:defRPr/>
            </a:lvl1pPr>
          </a:lstStyle>
          <a:p>
            <a:pPr>
              <a:defRPr/>
            </a:pPr>
            <a:fld id="{103423F4-EF02-4D64-8D89-730528508F58}" type="datetime1">
              <a:rPr lang="en-US" altLang="en-US"/>
              <a:pPr>
                <a:defRPr/>
              </a:pPr>
              <a:t>10/25/2019</a:t>
            </a:fld>
            <a:endParaRPr lang="en-US" altLang="en-US"/>
          </a:p>
        </p:txBody>
      </p:sp>
      <p:sp>
        <p:nvSpPr>
          <p:cNvPr id="5" name="Footer Placeholder 2">
            <a:extLst>
              <a:ext uri="{FF2B5EF4-FFF2-40B4-BE49-F238E27FC236}">
                <a16:creationId xmlns:a16="http://schemas.microsoft.com/office/drawing/2014/main" id="{123FC0B1-8628-4D33-8846-411A0A5F35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491744E0-B4DB-4630-8B6D-E250ECED8B16}"/>
              </a:ext>
            </a:extLst>
          </p:cNvPr>
          <p:cNvSpPr>
            <a:spLocks noGrp="1"/>
          </p:cNvSpPr>
          <p:nvPr>
            <p:ph type="sldNum" sz="quarter" idx="12"/>
          </p:nvPr>
        </p:nvSpPr>
        <p:spPr/>
        <p:txBody>
          <a:bodyPr/>
          <a:lstStyle>
            <a:lvl1pPr>
              <a:defRPr/>
            </a:lvl1pPr>
          </a:lstStyle>
          <a:p>
            <a:pPr>
              <a:defRPr/>
            </a:pPr>
            <a:fld id="{C2C280BD-EED4-4A63-BA52-248625AE1409}" type="slidenum">
              <a:rPr lang="en-US" altLang="en-US"/>
              <a:pPr>
                <a:defRPr/>
              </a:pPr>
              <a:t>‹#›</a:t>
            </a:fld>
            <a:endParaRPr lang="en-US" altLang="en-US"/>
          </a:p>
        </p:txBody>
      </p:sp>
    </p:spTree>
    <p:extLst>
      <p:ext uri="{BB962C8B-B14F-4D97-AF65-F5344CB8AC3E}">
        <p14:creationId xmlns:p14="http://schemas.microsoft.com/office/powerpoint/2010/main" val="41981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8FC602A-1BC7-4BF9-8C05-BB2FCBD81629}"/>
              </a:ext>
            </a:extLst>
          </p:cNvPr>
          <p:cNvSpPr>
            <a:spLocks noGrp="1"/>
          </p:cNvSpPr>
          <p:nvPr>
            <p:ph type="dt" sz="half" idx="10"/>
          </p:nvPr>
        </p:nvSpPr>
        <p:spPr/>
        <p:txBody>
          <a:bodyPr/>
          <a:lstStyle>
            <a:lvl1pPr>
              <a:defRPr/>
            </a:lvl1pPr>
          </a:lstStyle>
          <a:p>
            <a:pPr>
              <a:defRPr/>
            </a:pPr>
            <a:fld id="{AD3E8C74-CBD8-4183-B773-F7F411AA4AA1}" type="datetime1">
              <a:rPr lang="en-US" altLang="en-US"/>
              <a:pPr>
                <a:defRPr/>
              </a:pPr>
              <a:t>10/25/2019</a:t>
            </a:fld>
            <a:endParaRPr lang="en-US" altLang="en-US"/>
          </a:p>
        </p:txBody>
      </p:sp>
      <p:sp>
        <p:nvSpPr>
          <p:cNvPr id="5" name="Footer Placeholder 2">
            <a:extLst>
              <a:ext uri="{FF2B5EF4-FFF2-40B4-BE49-F238E27FC236}">
                <a16:creationId xmlns:a16="http://schemas.microsoft.com/office/drawing/2014/main" id="{6CC27F23-F127-4C4B-BD95-F4CEED2DEC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F4253150-B6D8-45BB-B6F6-BFA3FD5988BF}"/>
              </a:ext>
            </a:extLst>
          </p:cNvPr>
          <p:cNvSpPr>
            <a:spLocks noGrp="1"/>
          </p:cNvSpPr>
          <p:nvPr>
            <p:ph type="sldNum" sz="quarter" idx="12"/>
          </p:nvPr>
        </p:nvSpPr>
        <p:spPr/>
        <p:txBody>
          <a:bodyPr/>
          <a:lstStyle>
            <a:lvl1pPr>
              <a:defRPr/>
            </a:lvl1pPr>
          </a:lstStyle>
          <a:p>
            <a:pPr>
              <a:defRPr/>
            </a:pPr>
            <a:fld id="{AAD2C45B-5C61-4076-B536-D9870894B894}" type="slidenum">
              <a:rPr lang="en-US" altLang="en-US"/>
              <a:pPr>
                <a:defRPr/>
              </a:pPr>
              <a:t>‹#›</a:t>
            </a:fld>
            <a:endParaRPr lang="en-US" altLang="en-US"/>
          </a:p>
        </p:txBody>
      </p:sp>
    </p:spTree>
    <p:extLst>
      <p:ext uri="{BB962C8B-B14F-4D97-AF65-F5344CB8AC3E}">
        <p14:creationId xmlns:p14="http://schemas.microsoft.com/office/powerpoint/2010/main" val="143450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840" y="2600960"/>
            <a:ext cx="29763720" cy="780288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03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6720840" y="10699887"/>
            <a:ext cx="29763720" cy="6441438"/>
          </a:xfrm>
        </p:spPr>
        <p:txBody>
          <a:bodyPr/>
          <a:lstStyle>
            <a:lvl1pPr marL="309323" indent="0" algn="l">
              <a:buNone/>
              <a:defRPr sz="8500">
                <a:solidFill>
                  <a:schemeClr val="tx1"/>
                </a:solidFill>
              </a:defRPr>
            </a:lvl1pPr>
            <a:lvl2pPr>
              <a:buNone/>
              <a:defRPr sz="7600">
                <a:solidFill>
                  <a:schemeClr val="tx1">
                    <a:tint val="75000"/>
                  </a:schemeClr>
                </a:solidFill>
              </a:defRPr>
            </a:lvl2pPr>
            <a:lvl3pPr>
              <a:buNone/>
              <a:defRPr sz="6800">
                <a:solidFill>
                  <a:schemeClr val="tx1">
                    <a:tint val="75000"/>
                  </a:schemeClr>
                </a:solidFill>
              </a:defRPr>
            </a:lvl3pPr>
            <a:lvl4pPr>
              <a:buNone/>
              <a:defRPr sz="5900">
                <a:solidFill>
                  <a:schemeClr val="tx1">
                    <a:tint val="75000"/>
                  </a:schemeClr>
                </a:solidFill>
              </a:defRPr>
            </a:lvl4pPr>
            <a:lvl5pPr>
              <a:buNone/>
              <a:defRPr sz="59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226CED00-D575-4910-9507-51D2C3D21207}"/>
              </a:ext>
            </a:extLst>
          </p:cNvPr>
          <p:cNvSpPr>
            <a:spLocks noGrp="1"/>
          </p:cNvSpPr>
          <p:nvPr>
            <p:ph type="dt" sz="half" idx="10"/>
          </p:nvPr>
        </p:nvSpPr>
        <p:spPr/>
        <p:txBody>
          <a:bodyPr/>
          <a:lstStyle>
            <a:lvl1pPr>
              <a:defRPr/>
            </a:lvl1pPr>
          </a:lstStyle>
          <a:p>
            <a:pPr>
              <a:defRPr/>
            </a:pPr>
            <a:fld id="{4B858A93-6D62-439A-8745-ADD967AE69C6}" type="datetime1">
              <a:rPr lang="en-US" altLang="en-US"/>
              <a:pPr>
                <a:defRPr/>
              </a:pPr>
              <a:t>10/25/2019</a:t>
            </a:fld>
            <a:endParaRPr lang="en-US" altLang="en-US"/>
          </a:p>
        </p:txBody>
      </p:sp>
      <p:sp>
        <p:nvSpPr>
          <p:cNvPr id="5" name="Footer Placeholder 4">
            <a:extLst>
              <a:ext uri="{FF2B5EF4-FFF2-40B4-BE49-F238E27FC236}">
                <a16:creationId xmlns:a16="http://schemas.microsoft.com/office/drawing/2014/main" id="{DED39DB4-4ED8-4510-952E-25A87082E04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45112F4-38F7-4CF2-971A-72B87ECFEA55}"/>
              </a:ext>
            </a:extLst>
          </p:cNvPr>
          <p:cNvSpPr>
            <a:spLocks noGrp="1"/>
          </p:cNvSpPr>
          <p:nvPr>
            <p:ph type="sldNum" sz="quarter" idx="12"/>
          </p:nvPr>
        </p:nvSpPr>
        <p:spPr/>
        <p:txBody>
          <a:bodyPr/>
          <a:lstStyle>
            <a:lvl1pPr>
              <a:defRPr/>
            </a:lvl1pPr>
          </a:lstStyle>
          <a:p>
            <a:pPr>
              <a:defRPr/>
            </a:pPr>
            <a:fld id="{97F30A5A-9DD5-41DF-B79C-81E464A389D2}" type="slidenum">
              <a:rPr lang="en-US" altLang="en-US"/>
              <a:pPr>
                <a:defRPr/>
              </a:pPr>
              <a:t>‹#›</a:t>
            </a:fld>
            <a:endParaRPr lang="en-US" altLang="en-US"/>
          </a:p>
        </p:txBody>
      </p:sp>
    </p:spTree>
    <p:extLst>
      <p:ext uri="{BB962C8B-B14F-4D97-AF65-F5344CB8AC3E}">
        <p14:creationId xmlns:p14="http://schemas.microsoft.com/office/powerpoint/2010/main" val="31128829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6827522"/>
            <a:ext cx="16962120" cy="19310775"/>
          </a:xfrm>
        </p:spPr>
        <p:txBody>
          <a:bodyPr/>
          <a:lstStyle>
            <a:lvl1pPr>
              <a:defRPr sz="11000"/>
            </a:lvl1pPr>
            <a:lvl2pPr>
              <a:defRPr sz="10100"/>
            </a:lvl2pPr>
            <a:lvl3pPr>
              <a:defRPr sz="8500"/>
            </a:lvl3pPr>
            <a:lvl4pPr>
              <a:defRPr sz="7600"/>
            </a:lvl4pPr>
            <a:lvl5pPr>
              <a:defRPr sz="7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522440" y="6827522"/>
            <a:ext cx="16962120" cy="19310775"/>
          </a:xfrm>
        </p:spPr>
        <p:txBody>
          <a:bodyPr/>
          <a:lstStyle>
            <a:lvl1pPr>
              <a:defRPr sz="11000"/>
            </a:lvl1pPr>
            <a:lvl2pPr>
              <a:defRPr sz="10100"/>
            </a:lvl2pPr>
            <a:lvl3pPr>
              <a:defRPr sz="8500"/>
            </a:lvl3pPr>
            <a:lvl4pPr>
              <a:defRPr sz="7600"/>
            </a:lvl4pPr>
            <a:lvl5pPr>
              <a:defRPr sz="7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B594E6CD-2911-47B0-A7ED-336FD5A95C4D}"/>
              </a:ext>
            </a:extLst>
          </p:cNvPr>
          <p:cNvSpPr>
            <a:spLocks noGrp="1"/>
          </p:cNvSpPr>
          <p:nvPr>
            <p:ph type="dt" sz="half" idx="10"/>
          </p:nvPr>
        </p:nvSpPr>
        <p:spPr/>
        <p:txBody>
          <a:bodyPr/>
          <a:lstStyle>
            <a:lvl1pPr>
              <a:defRPr/>
            </a:lvl1pPr>
          </a:lstStyle>
          <a:p>
            <a:pPr>
              <a:defRPr/>
            </a:pPr>
            <a:fld id="{15C3DED0-357E-49C5-8057-A22752CE8C59}" type="datetime1">
              <a:rPr lang="en-US" altLang="en-US"/>
              <a:pPr>
                <a:defRPr/>
              </a:pPr>
              <a:t>10/25/2019</a:t>
            </a:fld>
            <a:endParaRPr lang="en-US" altLang="en-US"/>
          </a:p>
        </p:txBody>
      </p:sp>
      <p:sp>
        <p:nvSpPr>
          <p:cNvPr id="6" name="Footer Placeholder 2">
            <a:extLst>
              <a:ext uri="{FF2B5EF4-FFF2-40B4-BE49-F238E27FC236}">
                <a16:creationId xmlns:a16="http://schemas.microsoft.com/office/drawing/2014/main" id="{DE90090B-B191-4466-89ED-29939B29D94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1E394998-BF25-4941-BA76-92C552E0B921}"/>
              </a:ext>
            </a:extLst>
          </p:cNvPr>
          <p:cNvSpPr>
            <a:spLocks noGrp="1"/>
          </p:cNvSpPr>
          <p:nvPr>
            <p:ph type="sldNum" sz="quarter" idx="12"/>
          </p:nvPr>
        </p:nvSpPr>
        <p:spPr/>
        <p:txBody>
          <a:bodyPr/>
          <a:lstStyle>
            <a:lvl1pPr>
              <a:defRPr/>
            </a:lvl1pPr>
          </a:lstStyle>
          <a:p>
            <a:pPr>
              <a:defRPr/>
            </a:pPr>
            <a:fld id="{DEEC9A58-840B-4999-A7D9-82FD8B4BA1EB}" type="slidenum">
              <a:rPr lang="en-US" altLang="en-US"/>
              <a:pPr>
                <a:defRPr/>
              </a:pPr>
              <a:t>‹#›</a:t>
            </a:fld>
            <a:endParaRPr lang="en-US" altLang="en-US"/>
          </a:p>
        </p:txBody>
      </p:sp>
    </p:spTree>
    <p:extLst>
      <p:ext uri="{BB962C8B-B14F-4D97-AF65-F5344CB8AC3E}">
        <p14:creationId xmlns:p14="http://schemas.microsoft.com/office/powerpoint/2010/main" val="19245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165013"/>
            <a:ext cx="3456432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6549813"/>
            <a:ext cx="16968790" cy="3203785"/>
          </a:xfrm>
        </p:spPr>
        <p:txBody>
          <a:bodyPr anchor="ctr"/>
          <a:lstStyle>
            <a:lvl1pPr marL="0" indent="0">
              <a:buNone/>
              <a:defRPr sz="10100" b="0" cap="all" baseline="0">
                <a:solidFill>
                  <a:schemeClr val="tx1"/>
                </a:solidFill>
              </a:defRPr>
            </a:lvl1pPr>
            <a:lvl2pPr>
              <a:buNone/>
              <a:defRPr sz="8500" b="1"/>
            </a:lvl2pPr>
            <a:lvl3pPr>
              <a:buNone/>
              <a:defRPr sz="7600" b="1"/>
            </a:lvl3pPr>
            <a:lvl4pPr>
              <a:buNone/>
              <a:defRPr sz="6800" b="1"/>
            </a:lvl4pPr>
            <a:lvl5pPr>
              <a:buNone/>
              <a:defRPr sz="6800" b="1"/>
            </a:lvl5pPr>
          </a:lstStyle>
          <a:p>
            <a:pPr lvl="0"/>
            <a:r>
              <a:rPr lang="en-US"/>
              <a:t>Click to edit Master text styles</a:t>
            </a:r>
          </a:p>
        </p:txBody>
      </p:sp>
      <p:sp>
        <p:nvSpPr>
          <p:cNvPr id="4" name="Text Placeholder 3"/>
          <p:cNvSpPr>
            <a:spLocks noGrp="1"/>
          </p:cNvSpPr>
          <p:nvPr>
            <p:ph type="body" sz="half" idx="3"/>
          </p:nvPr>
        </p:nvSpPr>
        <p:spPr>
          <a:xfrm>
            <a:off x="19509107" y="6549813"/>
            <a:ext cx="16975455" cy="3203785"/>
          </a:xfrm>
        </p:spPr>
        <p:txBody>
          <a:bodyPr anchor="ctr"/>
          <a:lstStyle>
            <a:lvl1pPr marL="0" indent="0">
              <a:buNone/>
              <a:defRPr sz="10100" b="0" cap="all" baseline="0">
                <a:solidFill>
                  <a:schemeClr val="tx1"/>
                </a:solidFill>
              </a:defRPr>
            </a:lvl1pPr>
            <a:lvl2pPr>
              <a:buNone/>
              <a:defRPr sz="8500" b="1"/>
            </a:lvl2pPr>
            <a:lvl3pPr>
              <a:buNone/>
              <a:defRPr sz="7600" b="1"/>
            </a:lvl3pPr>
            <a:lvl4pPr>
              <a:buNone/>
              <a:defRPr sz="6800" b="1"/>
            </a:lvl4pPr>
            <a:lvl5pPr>
              <a:buNone/>
              <a:defRPr sz="6800" b="1"/>
            </a:lvl5pPr>
          </a:lstStyle>
          <a:p>
            <a:pPr lvl="0"/>
            <a:r>
              <a:rPr lang="en-US"/>
              <a:t>Click to edit Master text styles</a:t>
            </a:r>
          </a:p>
        </p:txBody>
      </p:sp>
      <p:sp>
        <p:nvSpPr>
          <p:cNvPr id="5" name="Content Placeholder 4"/>
          <p:cNvSpPr>
            <a:spLocks noGrp="1"/>
          </p:cNvSpPr>
          <p:nvPr>
            <p:ph sz="quarter" idx="2"/>
          </p:nvPr>
        </p:nvSpPr>
        <p:spPr>
          <a:xfrm>
            <a:off x="1920240" y="10078722"/>
            <a:ext cx="16968790" cy="16059575"/>
          </a:xfrm>
        </p:spPr>
        <p:txBody>
          <a:bodyPr/>
          <a:lstStyle>
            <a:lvl1pPr>
              <a:defRPr sz="10100"/>
            </a:lvl1pPr>
            <a:lvl2pPr>
              <a:defRPr sz="8500"/>
            </a:lvl2pPr>
            <a:lvl3pPr>
              <a:defRPr sz="7600"/>
            </a:lvl3pPr>
            <a:lvl4pPr>
              <a:defRPr sz="6800"/>
            </a:lvl4pPr>
            <a:lvl5pPr>
              <a:defRPr sz="6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9509107" y="10078722"/>
            <a:ext cx="16975455" cy="16059575"/>
          </a:xfrm>
        </p:spPr>
        <p:txBody>
          <a:bodyPr/>
          <a:lstStyle>
            <a:lvl1pPr>
              <a:defRPr sz="10100"/>
            </a:lvl1pPr>
            <a:lvl2pPr>
              <a:defRPr sz="8500"/>
            </a:lvl2pPr>
            <a:lvl3pPr>
              <a:defRPr sz="7600"/>
            </a:lvl3pPr>
            <a:lvl4pPr>
              <a:defRPr sz="6800"/>
            </a:lvl4pPr>
            <a:lvl5pPr>
              <a:defRPr sz="6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0B8D9982-CAAD-4ACA-A3CB-8110B3E0873A}"/>
              </a:ext>
            </a:extLst>
          </p:cNvPr>
          <p:cNvSpPr>
            <a:spLocks noGrp="1"/>
          </p:cNvSpPr>
          <p:nvPr>
            <p:ph type="dt" sz="half" idx="10"/>
          </p:nvPr>
        </p:nvSpPr>
        <p:spPr/>
        <p:txBody>
          <a:bodyPr/>
          <a:lstStyle>
            <a:lvl1pPr>
              <a:defRPr/>
            </a:lvl1pPr>
          </a:lstStyle>
          <a:p>
            <a:pPr>
              <a:defRPr/>
            </a:pPr>
            <a:fld id="{7E896B53-D2EC-47CD-B156-D081E316F615}" type="datetime1">
              <a:rPr lang="en-US" altLang="en-US"/>
              <a:pPr>
                <a:defRPr/>
              </a:pPr>
              <a:t>10/25/2019</a:t>
            </a:fld>
            <a:endParaRPr lang="en-US" altLang="en-US"/>
          </a:p>
        </p:txBody>
      </p:sp>
      <p:sp>
        <p:nvSpPr>
          <p:cNvPr id="8" name="Footer Placeholder 2">
            <a:extLst>
              <a:ext uri="{FF2B5EF4-FFF2-40B4-BE49-F238E27FC236}">
                <a16:creationId xmlns:a16="http://schemas.microsoft.com/office/drawing/2014/main" id="{41FE4C50-F64E-446E-AFB0-1683C01B26C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789D5143-0D42-4289-901C-271358D492FF}"/>
              </a:ext>
            </a:extLst>
          </p:cNvPr>
          <p:cNvSpPr>
            <a:spLocks noGrp="1"/>
          </p:cNvSpPr>
          <p:nvPr>
            <p:ph type="sldNum" sz="quarter" idx="12"/>
          </p:nvPr>
        </p:nvSpPr>
        <p:spPr/>
        <p:txBody>
          <a:bodyPr/>
          <a:lstStyle>
            <a:lvl1pPr>
              <a:defRPr/>
            </a:lvl1pPr>
          </a:lstStyle>
          <a:p>
            <a:pPr>
              <a:defRPr/>
            </a:pPr>
            <a:fld id="{C0F66039-2372-42AC-B968-B9395D04F3E7}" type="slidenum">
              <a:rPr lang="en-US" altLang="en-US"/>
              <a:pPr>
                <a:defRPr/>
              </a:pPr>
              <a:t>‹#›</a:t>
            </a:fld>
            <a:endParaRPr lang="en-US" altLang="en-US"/>
          </a:p>
        </p:txBody>
      </p:sp>
    </p:spTree>
    <p:extLst>
      <p:ext uri="{BB962C8B-B14F-4D97-AF65-F5344CB8AC3E}">
        <p14:creationId xmlns:p14="http://schemas.microsoft.com/office/powerpoint/2010/main" val="126997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877C834E-990D-45FF-B393-A24E56DBA2FE}"/>
              </a:ext>
            </a:extLst>
          </p:cNvPr>
          <p:cNvSpPr>
            <a:spLocks noGrp="1"/>
          </p:cNvSpPr>
          <p:nvPr>
            <p:ph type="dt" sz="half" idx="10"/>
          </p:nvPr>
        </p:nvSpPr>
        <p:spPr/>
        <p:txBody>
          <a:bodyPr/>
          <a:lstStyle>
            <a:lvl1pPr>
              <a:defRPr/>
            </a:lvl1pPr>
          </a:lstStyle>
          <a:p>
            <a:pPr>
              <a:defRPr/>
            </a:pPr>
            <a:fld id="{288AE31B-017A-48A8-83E6-A086A2378FE5}" type="datetime1">
              <a:rPr lang="en-US" altLang="en-US"/>
              <a:pPr>
                <a:defRPr/>
              </a:pPr>
              <a:t>10/25/2019</a:t>
            </a:fld>
            <a:endParaRPr lang="en-US" altLang="en-US"/>
          </a:p>
        </p:txBody>
      </p:sp>
      <p:sp>
        <p:nvSpPr>
          <p:cNvPr id="4" name="Footer Placeholder 2">
            <a:extLst>
              <a:ext uri="{FF2B5EF4-FFF2-40B4-BE49-F238E27FC236}">
                <a16:creationId xmlns:a16="http://schemas.microsoft.com/office/drawing/2014/main" id="{9517C830-3511-426D-BD4E-D95253E99B6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E75E2D51-6C93-4215-8438-DD9E5AF9F335}"/>
              </a:ext>
            </a:extLst>
          </p:cNvPr>
          <p:cNvSpPr>
            <a:spLocks noGrp="1"/>
          </p:cNvSpPr>
          <p:nvPr>
            <p:ph type="sldNum" sz="quarter" idx="12"/>
          </p:nvPr>
        </p:nvSpPr>
        <p:spPr/>
        <p:txBody>
          <a:bodyPr/>
          <a:lstStyle>
            <a:lvl1pPr>
              <a:defRPr/>
            </a:lvl1pPr>
          </a:lstStyle>
          <a:p>
            <a:pPr>
              <a:defRPr/>
            </a:pPr>
            <a:fld id="{D9DFFB85-C975-4562-B36C-7ED3EEC0AA42}" type="slidenum">
              <a:rPr lang="en-US" altLang="en-US"/>
              <a:pPr>
                <a:defRPr/>
              </a:pPr>
              <a:t>‹#›</a:t>
            </a:fld>
            <a:endParaRPr lang="en-US" altLang="en-US"/>
          </a:p>
        </p:txBody>
      </p:sp>
    </p:spTree>
    <p:extLst>
      <p:ext uri="{BB962C8B-B14F-4D97-AF65-F5344CB8AC3E}">
        <p14:creationId xmlns:p14="http://schemas.microsoft.com/office/powerpoint/2010/main" val="178481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B35576B8-B345-43DC-B5E1-62964CB0CDBC}"/>
              </a:ext>
            </a:extLst>
          </p:cNvPr>
          <p:cNvSpPr>
            <a:spLocks noGrp="1"/>
          </p:cNvSpPr>
          <p:nvPr>
            <p:ph type="dt" sz="half" idx="10"/>
          </p:nvPr>
        </p:nvSpPr>
        <p:spPr/>
        <p:txBody>
          <a:bodyPr/>
          <a:lstStyle>
            <a:lvl1pPr>
              <a:defRPr/>
            </a:lvl1pPr>
          </a:lstStyle>
          <a:p>
            <a:pPr>
              <a:defRPr/>
            </a:pPr>
            <a:fld id="{D8976927-0A01-4066-AE5A-417F4B7FA73F}" type="datetime1">
              <a:rPr lang="en-US" altLang="en-US"/>
              <a:pPr>
                <a:defRPr/>
              </a:pPr>
              <a:t>10/25/2019</a:t>
            </a:fld>
            <a:endParaRPr lang="en-US" altLang="en-US"/>
          </a:p>
        </p:txBody>
      </p:sp>
      <p:sp>
        <p:nvSpPr>
          <p:cNvPr id="3" name="Footer Placeholder 2">
            <a:extLst>
              <a:ext uri="{FF2B5EF4-FFF2-40B4-BE49-F238E27FC236}">
                <a16:creationId xmlns:a16="http://schemas.microsoft.com/office/drawing/2014/main" id="{03612E44-2F90-422C-A960-8A940E68E16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D7928BFA-4EA0-4D36-AA40-4DDC6253070B}"/>
              </a:ext>
            </a:extLst>
          </p:cNvPr>
          <p:cNvSpPr>
            <a:spLocks noGrp="1"/>
          </p:cNvSpPr>
          <p:nvPr>
            <p:ph type="sldNum" sz="quarter" idx="12"/>
          </p:nvPr>
        </p:nvSpPr>
        <p:spPr/>
        <p:txBody>
          <a:bodyPr/>
          <a:lstStyle>
            <a:lvl1pPr>
              <a:defRPr/>
            </a:lvl1pPr>
          </a:lstStyle>
          <a:p>
            <a:pPr>
              <a:defRPr/>
            </a:pPr>
            <a:fld id="{2E92E02B-6507-4415-BF61-C5EFD0ACE1C6}" type="slidenum">
              <a:rPr lang="en-US" altLang="en-US"/>
              <a:pPr>
                <a:defRPr/>
              </a:pPr>
              <a:t>‹#›</a:t>
            </a:fld>
            <a:endParaRPr lang="en-US" altLang="en-US"/>
          </a:p>
        </p:txBody>
      </p:sp>
    </p:spTree>
    <p:extLst>
      <p:ext uri="{BB962C8B-B14F-4D97-AF65-F5344CB8AC3E}">
        <p14:creationId xmlns:p14="http://schemas.microsoft.com/office/powerpoint/2010/main" val="69731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65013"/>
            <a:ext cx="12634915" cy="4958080"/>
          </a:xfrm>
        </p:spPr>
        <p:txBody>
          <a:bodyPr anchor="b">
            <a:sp3d prstMaterial="softEdge"/>
          </a:bodyPr>
          <a:lstStyle>
            <a:lvl1pPr algn="l">
              <a:buNone/>
              <a:defRPr sz="9300" b="0">
                <a:ln w="6350">
                  <a:noFill/>
                </a:ln>
                <a:solidFill>
                  <a:schemeClr val="accent1">
                    <a:tint val="73000"/>
                    <a:satMod val="180000"/>
                  </a:schemeClr>
                </a:solidFill>
              </a:defRPr>
            </a:lvl1pPr>
          </a:lstStyle>
          <a:p>
            <a:r>
              <a:rPr lang="en-US"/>
              <a:t>Click to edit Master title style</a:t>
            </a:r>
          </a:p>
        </p:txBody>
      </p:sp>
      <p:sp>
        <p:nvSpPr>
          <p:cNvPr id="3" name="Text Placeholder 2"/>
          <p:cNvSpPr>
            <a:spLocks noGrp="1"/>
          </p:cNvSpPr>
          <p:nvPr>
            <p:ph type="body" idx="2"/>
          </p:nvPr>
        </p:nvSpPr>
        <p:spPr>
          <a:xfrm>
            <a:off x="1920242" y="6502402"/>
            <a:ext cx="12634915" cy="19635895"/>
          </a:xfrm>
        </p:spPr>
        <p:txBody>
          <a:bodyPr/>
          <a:lstStyle>
            <a:lvl1pPr marL="0" indent="0">
              <a:buNone/>
              <a:defRPr sz="5900"/>
            </a:lvl1pPr>
            <a:lvl2pPr>
              <a:buNone/>
              <a:defRPr sz="5100"/>
            </a:lvl2pPr>
            <a:lvl3pPr>
              <a:buNone/>
              <a:defRPr sz="4200"/>
            </a:lvl3pPr>
            <a:lvl4pPr>
              <a:buNone/>
              <a:defRPr sz="3800"/>
            </a:lvl4pPr>
            <a:lvl5pPr>
              <a:buNone/>
              <a:defRPr sz="3800"/>
            </a:lvl5pPr>
          </a:lstStyle>
          <a:p>
            <a:pPr lvl="0"/>
            <a:r>
              <a:rPr lang="en-US"/>
              <a:t>Click to edit Master text styles</a:t>
            </a:r>
          </a:p>
        </p:txBody>
      </p:sp>
      <p:sp>
        <p:nvSpPr>
          <p:cNvPr id="4" name="Content Placeholder 3"/>
          <p:cNvSpPr>
            <a:spLocks noGrp="1"/>
          </p:cNvSpPr>
          <p:nvPr>
            <p:ph sz="half" idx="1"/>
          </p:nvPr>
        </p:nvSpPr>
        <p:spPr>
          <a:xfrm>
            <a:off x="15015210" y="1165016"/>
            <a:ext cx="21469350" cy="24973282"/>
          </a:xfrm>
        </p:spPr>
        <p:txBody>
          <a:bodyPr/>
          <a:lstStyle>
            <a:lvl1pPr>
              <a:defRPr sz="11000"/>
            </a:lvl1pPr>
            <a:lvl2pPr>
              <a:defRPr sz="10100"/>
            </a:lvl2pPr>
            <a:lvl3pPr>
              <a:defRPr sz="9300"/>
            </a:lvl3pPr>
            <a:lvl4pPr>
              <a:defRPr sz="8500"/>
            </a:lvl4pPr>
            <a:lvl5pPr>
              <a:defRPr sz="7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4C9A844B-8EC5-4902-AC93-8127BCC24A8C}"/>
              </a:ext>
            </a:extLst>
          </p:cNvPr>
          <p:cNvSpPr>
            <a:spLocks noGrp="1"/>
          </p:cNvSpPr>
          <p:nvPr>
            <p:ph type="dt" sz="half" idx="10"/>
          </p:nvPr>
        </p:nvSpPr>
        <p:spPr/>
        <p:txBody>
          <a:bodyPr/>
          <a:lstStyle>
            <a:lvl1pPr>
              <a:defRPr/>
            </a:lvl1pPr>
          </a:lstStyle>
          <a:p>
            <a:pPr>
              <a:defRPr/>
            </a:pPr>
            <a:fld id="{C5A6DEB9-AA82-443B-B2D8-6B62DE949CF4}" type="datetime1">
              <a:rPr lang="en-US" altLang="en-US"/>
              <a:pPr>
                <a:defRPr/>
              </a:pPr>
              <a:t>10/25/2019</a:t>
            </a:fld>
            <a:endParaRPr lang="en-US" altLang="en-US"/>
          </a:p>
        </p:txBody>
      </p:sp>
      <p:sp>
        <p:nvSpPr>
          <p:cNvPr id="6" name="Footer Placeholder 2">
            <a:extLst>
              <a:ext uri="{FF2B5EF4-FFF2-40B4-BE49-F238E27FC236}">
                <a16:creationId xmlns:a16="http://schemas.microsoft.com/office/drawing/2014/main" id="{A2DC41C8-C20D-4C6A-90A4-0BB47FFB01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FAD1DFDE-BB46-4478-AEF8-3C4043C0407A}"/>
              </a:ext>
            </a:extLst>
          </p:cNvPr>
          <p:cNvSpPr>
            <a:spLocks noGrp="1"/>
          </p:cNvSpPr>
          <p:nvPr>
            <p:ph type="sldNum" sz="quarter" idx="12"/>
          </p:nvPr>
        </p:nvSpPr>
        <p:spPr/>
        <p:txBody>
          <a:bodyPr/>
          <a:lstStyle>
            <a:lvl1pPr>
              <a:defRPr/>
            </a:lvl1pPr>
          </a:lstStyle>
          <a:p>
            <a:pPr>
              <a:defRPr/>
            </a:pPr>
            <a:fld id="{EF6D657A-B8F9-42A4-89BA-8BDA062878AB}" type="slidenum">
              <a:rPr lang="en-US" altLang="en-US"/>
              <a:pPr>
                <a:defRPr/>
              </a:pPr>
              <a:t>‹#›</a:t>
            </a:fld>
            <a:endParaRPr lang="en-US" altLang="en-US"/>
          </a:p>
        </p:txBody>
      </p:sp>
    </p:spTree>
    <p:extLst>
      <p:ext uri="{BB962C8B-B14F-4D97-AF65-F5344CB8AC3E}">
        <p14:creationId xmlns:p14="http://schemas.microsoft.com/office/powerpoint/2010/main" val="415767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0960" y="2600960"/>
            <a:ext cx="23042880" cy="2228429"/>
          </a:xfrm>
        </p:spPr>
        <p:txBody>
          <a:bodyPr lIns="193327" rIns="193327" bIns="0" anchor="b">
            <a:sp3d prstMaterial="softEdge"/>
          </a:bodyPr>
          <a:lstStyle>
            <a:lvl1pPr algn="ctr">
              <a:buNone/>
              <a:defRPr sz="8500" b="1"/>
            </a:lvl1pPr>
          </a:lstStyle>
          <a:p>
            <a:r>
              <a:rPr lang="en-US"/>
              <a:t>Click to edit Master title style</a:t>
            </a:r>
          </a:p>
        </p:txBody>
      </p:sp>
      <p:sp>
        <p:nvSpPr>
          <p:cNvPr id="3" name="Picture Placeholder 2"/>
          <p:cNvSpPr>
            <a:spLocks noGrp="1"/>
          </p:cNvSpPr>
          <p:nvPr>
            <p:ph type="pic" idx="1"/>
          </p:nvPr>
        </p:nvSpPr>
        <p:spPr>
          <a:xfrm>
            <a:off x="7680960" y="7816427"/>
            <a:ext cx="23042880" cy="1690624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marL="0" indent="0" algn="l" rtl="0" eaLnBrk="1" latinLnBrk="0" hangingPunct="1">
              <a:buNone/>
              <a:defRPr sz="135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680960" y="4978291"/>
            <a:ext cx="23042880" cy="2262835"/>
          </a:xfrm>
        </p:spPr>
        <p:txBody>
          <a:bodyPr lIns="193327" rIns="193327"/>
          <a:lstStyle>
            <a:lvl1pPr marL="0" indent="0" algn="ctr">
              <a:buNone/>
              <a:defRPr sz="5900"/>
            </a:lvl1pPr>
            <a:lvl2pPr>
              <a:defRPr sz="5100"/>
            </a:lvl2pPr>
            <a:lvl3pPr>
              <a:defRPr sz="4200"/>
            </a:lvl3pPr>
            <a:lvl4pPr>
              <a:defRPr sz="3800"/>
            </a:lvl4pPr>
            <a:lvl5pPr>
              <a:defRPr sz="3800"/>
            </a:lvl5pPr>
          </a:lstStyle>
          <a:p>
            <a:pPr lvl="0"/>
            <a:r>
              <a:rPr lang="en-US"/>
              <a:t>Click to edit Master text styles</a:t>
            </a:r>
          </a:p>
        </p:txBody>
      </p:sp>
      <p:sp>
        <p:nvSpPr>
          <p:cNvPr id="5" name="Date Placeholder 13">
            <a:extLst>
              <a:ext uri="{FF2B5EF4-FFF2-40B4-BE49-F238E27FC236}">
                <a16:creationId xmlns:a16="http://schemas.microsoft.com/office/drawing/2014/main" id="{EE4BF33F-DA33-4206-A410-76E50AF7F30A}"/>
              </a:ext>
            </a:extLst>
          </p:cNvPr>
          <p:cNvSpPr>
            <a:spLocks noGrp="1"/>
          </p:cNvSpPr>
          <p:nvPr>
            <p:ph type="dt" sz="half" idx="10"/>
          </p:nvPr>
        </p:nvSpPr>
        <p:spPr/>
        <p:txBody>
          <a:bodyPr/>
          <a:lstStyle>
            <a:lvl1pPr>
              <a:defRPr/>
            </a:lvl1pPr>
          </a:lstStyle>
          <a:p>
            <a:pPr>
              <a:defRPr/>
            </a:pPr>
            <a:fld id="{44FD21EE-D8EA-431D-B840-1074C60C8D16}" type="datetime1">
              <a:rPr lang="en-US" altLang="en-US"/>
              <a:pPr>
                <a:defRPr/>
              </a:pPr>
              <a:t>10/25/2019</a:t>
            </a:fld>
            <a:endParaRPr lang="en-US" altLang="en-US"/>
          </a:p>
        </p:txBody>
      </p:sp>
      <p:sp>
        <p:nvSpPr>
          <p:cNvPr id="6" name="Footer Placeholder 2">
            <a:extLst>
              <a:ext uri="{FF2B5EF4-FFF2-40B4-BE49-F238E27FC236}">
                <a16:creationId xmlns:a16="http://schemas.microsoft.com/office/drawing/2014/main" id="{A8A5900F-5B6B-451A-90A1-464B28F999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412500EC-ECD3-4258-B8AF-62AD996DF3EE}"/>
              </a:ext>
            </a:extLst>
          </p:cNvPr>
          <p:cNvSpPr>
            <a:spLocks noGrp="1"/>
          </p:cNvSpPr>
          <p:nvPr>
            <p:ph type="sldNum" sz="quarter" idx="12"/>
          </p:nvPr>
        </p:nvSpPr>
        <p:spPr/>
        <p:txBody>
          <a:bodyPr/>
          <a:lstStyle>
            <a:lvl1pPr>
              <a:defRPr/>
            </a:lvl1pPr>
          </a:lstStyle>
          <a:p>
            <a:pPr>
              <a:defRPr/>
            </a:pPr>
            <a:fld id="{15CEAF53-16C6-49A2-AD80-1A54631F44BE}" type="slidenum">
              <a:rPr lang="en-US" altLang="en-US"/>
              <a:pPr>
                <a:defRPr/>
              </a:pPr>
              <a:t>‹#›</a:t>
            </a:fld>
            <a:endParaRPr lang="en-US" altLang="en-US"/>
          </a:p>
        </p:txBody>
      </p:sp>
    </p:spTree>
    <p:extLst>
      <p:ext uri="{BB962C8B-B14F-4D97-AF65-F5344CB8AC3E}">
        <p14:creationId xmlns:p14="http://schemas.microsoft.com/office/powerpoint/2010/main" val="248587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2" name="Title Placeholder 21">
            <a:extLst>
              <a:ext uri="{FF2B5EF4-FFF2-40B4-BE49-F238E27FC236}">
                <a16:creationId xmlns:a16="http://schemas.microsoft.com/office/drawing/2014/main" id="{C5FB8DF7-6334-4ED4-9CA8-E310A1187D25}"/>
              </a:ext>
            </a:extLst>
          </p:cNvPr>
          <p:cNvSpPr>
            <a:spLocks noGrp="1"/>
          </p:cNvSpPr>
          <p:nvPr>
            <p:ph type="title"/>
          </p:nvPr>
        </p:nvSpPr>
        <p:spPr>
          <a:xfrm>
            <a:off x="1920875" y="1171575"/>
            <a:ext cx="34563050" cy="4876800"/>
          </a:xfrm>
          <a:prstGeom prst="rect">
            <a:avLst/>
          </a:prstGeom>
        </p:spPr>
        <p:txBody>
          <a:bodyPr vert="horz" lIns="386654" tIns="193327" rIns="386654" bIns="193327" anchor="ctr">
            <a:normAutofit/>
            <a:scene3d>
              <a:camera prst="orthographicFront"/>
              <a:lightRig rig="soft" dir="t">
                <a:rot lat="0" lon="0" rev="16800000"/>
              </a:lightRig>
            </a:scene3d>
            <a:sp3d prstMaterial="softEdge">
              <a:bevelT w="38100" h="38100"/>
            </a:sp3d>
          </a:bodyPr>
          <a:lstStyle/>
          <a:p>
            <a:r>
              <a:rPr lang="en-US"/>
              <a:t>Click to edit Master title style</a:t>
            </a:r>
          </a:p>
        </p:txBody>
      </p:sp>
      <p:sp>
        <p:nvSpPr>
          <p:cNvPr id="1027" name="Text Placeholder 12">
            <a:extLst>
              <a:ext uri="{FF2B5EF4-FFF2-40B4-BE49-F238E27FC236}">
                <a16:creationId xmlns:a16="http://schemas.microsoft.com/office/drawing/2014/main" id="{784F1514-B169-4E89-BC5B-4900B984D137}"/>
              </a:ext>
            </a:extLst>
          </p:cNvPr>
          <p:cNvSpPr>
            <a:spLocks noGrp="1"/>
          </p:cNvSpPr>
          <p:nvPr>
            <p:ph type="body" idx="1"/>
          </p:nvPr>
        </p:nvSpPr>
        <p:spPr bwMode="auto">
          <a:xfrm>
            <a:off x="1920875" y="6827838"/>
            <a:ext cx="34563050" cy="2009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6654" tIns="193327" rIns="386654" bIns="19332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7B68E677-0F9F-4BAE-8150-BF7553FB8BDD}"/>
              </a:ext>
            </a:extLst>
          </p:cNvPr>
          <p:cNvSpPr>
            <a:spLocks noGrp="1"/>
          </p:cNvSpPr>
          <p:nvPr>
            <p:ph type="dt" sz="half" idx="2"/>
          </p:nvPr>
        </p:nvSpPr>
        <p:spPr>
          <a:xfrm>
            <a:off x="1920875" y="27378025"/>
            <a:ext cx="8959850" cy="1557338"/>
          </a:xfrm>
          <a:prstGeom prst="rect">
            <a:avLst/>
          </a:prstGeom>
        </p:spPr>
        <p:txBody>
          <a:bodyPr vert="horz" wrap="square" lIns="386654" tIns="193327" rIns="386654" bIns="193327" numCol="1" anchor="b" anchorCtr="0" compatLnSpc="1">
            <a:prstTxWarp prst="textNoShape">
              <a:avLst/>
            </a:prstTxWarp>
          </a:bodyPr>
          <a:lstStyle>
            <a:lvl1pPr eaLnBrk="1" hangingPunct="1">
              <a:defRPr sz="5100">
                <a:solidFill>
                  <a:srgbClr val="BCBCBC"/>
                </a:solidFill>
              </a:defRPr>
            </a:lvl1pPr>
          </a:lstStyle>
          <a:p>
            <a:pPr>
              <a:defRPr/>
            </a:pPr>
            <a:fld id="{65DD74DC-EAB1-4854-90DA-A49E853E2CC8}" type="datetime1">
              <a:rPr lang="en-US" altLang="en-US"/>
              <a:pPr>
                <a:defRPr/>
              </a:pPr>
              <a:t>10/25/2019</a:t>
            </a:fld>
            <a:endParaRPr lang="en-US" altLang="en-US"/>
          </a:p>
        </p:txBody>
      </p:sp>
      <p:sp>
        <p:nvSpPr>
          <p:cNvPr id="3" name="Footer Placeholder 2">
            <a:extLst>
              <a:ext uri="{FF2B5EF4-FFF2-40B4-BE49-F238E27FC236}">
                <a16:creationId xmlns:a16="http://schemas.microsoft.com/office/drawing/2014/main" id="{728A9AF9-489D-4158-97F8-5BC9D7822293}"/>
              </a:ext>
            </a:extLst>
          </p:cNvPr>
          <p:cNvSpPr>
            <a:spLocks noGrp="1"/>
          </p:cNvSpPr>
          <p:nvPr>
            <p:ph type="ftr" sz="quarter" idx="3"/>
          </p:nvPr>
        </p:nvSpPr>
        <p:spPr>
          <a:xfrm>
            <a:off x="13122275" y="27378025"/>
            <a:ext cx="12160250" cy="1557338"/>
          </a:xfrm>
          <a:prstGeom prst="rect">
            <a:avLst/>
          </a:prstGeom>
        </p:spPr>
        <p:txBody>
          <a:bodyPr vert="horz" lIns="386654" tIns="193327" rIns="386654" bIns="193327" anchor="b"/>
          <a:lstStyle>
            <a:lvl1pPr algn="ctr" eaLnBrk="1" latinLnBrk="0" hangingPunct="1">
              <a:defRPr kumimoji="0" sz="5100">
                <a:solidFill>
                  <a:schemeClr val="tx1">
                    <a:shade val="50000"/>
                  </a:schemeClr>
                </a:solidFill>
                <a:latin typeface="Arial" charset="0"/>
                <a:ea typeface="ヒラギノ角ゴ Pro W3" pitchFamily="-80" charset="-128"/>
                <a:cs typeface="+mn-cs"/>
              </a:defRPr>
            </a:lvl1pPr>
          </a:lstStyle>
          <a:p>
            <a:pPr>
              <a:defRPr/>
            </a:pPr>
            <a:endParaRPr lang="en-US"/>
          </a:p>
        </p:txBody>
      </p:sp>
      <p:sp>
        <p:nvSpPr>
          <p:cNvPr id="23" name="Slide Number Placeholder 22">
            <a:extLst>
              <a:ext uri="{FF2B5EF4-FFF2-40B4-BE49-F238E27FC236}">
                <a16:creationId xmlns:a16="http://schemas.microsoft.com/office/drawing/2014/main" id="{BB7DCDF3-C455-4749-A00F-1DBB11856BF3}"/>
              </a:ext>
            </a:extLst>
          </p:cNvPr>
          <p:cNvSpPr>
            <a:spLocks noGrp="1"/>
          </p:cNvSpPr>
          <p:nvPr>
            <p:ph type="sldNum" sz="quarter" idx="4"/>
          </p:nvPr>
        </p:nvSpPr>
        <p:spPr>
          <a:xfrm>
            <a:off x="33283525" y="27378025"/>
            <a:ext cx="3200400" cy="1557338"/>
          </a:xfrm>
          <a:prstGeom prst="rect">
            <a:avLst/>
          </a:prstGeom>
        </p:spPr>
        <p:txBody>
          <a:bodyPr vert="horz" wrap="square" lIns="0" tIns="193327" rIns="0" bIns="193327" numCol="1" anchor="b" anchorCtr="0" compatLnSpc="1">
            <a:prstTxWarp prst="textNoShape">
              <a:avLst/>
            </a:prstTxWarp>
          </a:bodyPr>
          <a:lstStyle>
            <a:lvl1pPr algn="r" eaLnBrk="1" hangingPunct="1">
              <a:defRPr sz="5100">
                <a:solidFill>
                  <a:srgbClr val="BCBCBC"/>
                </a:solidFill>
              </a:defRPr>
            </a:lvl1pPr>
          </a:lstStyle>
          <a:p>
            <a:pPr>
              <a:defRPr/>
            </a:pPr>
            <a:fld id="{ECAB3A18-C090-47E1-87CC-B1248CCF3764}" type="slidenum">
              <a:rPr lang="en-US" altLang="en-US"/>
              <a:pPr>
                <a:defRPr/>
              </a:pPr>
              <a:t>‹#›</a:t>
            </a:fld>
            <a:endParaRPr lang="en-US" altLang="en-US"/>
          </a:p>
        </p:txBody>
      </p:sp>
      <p:sp>
        <p:nvSpPr>
          <p:cNvPr id="1031" name="Rectangle 7">
            <a:extLst>
              <a:ext uri="{FF2B5EF4-FFF2-40B4-BE49-F238E27FC236}">
                <a16:creationId xmlns:a16="http://schemas.microsoft.com/office/drawing/2014/main" id="{04FBD309-6A3C-4F25-B9A6-80112E5B7306}"/>
              </a:ext>
            </a:extLst>
          </p:cNvPr>
          <p:cNvSpPr>
            <a:spLocks noChangeArrowheads="1"/>
          </p:cNvSpPr>
          <p:nvPr userDrawn="1"/>
        </p:nvSpPr>
        <p:spPr bwMode="auto">
          <a:xfrm>
            <a:off x="0" y="0"/>
            <a:ext cx="38404800" cy="2926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3" tIns="45702" rIns="91403" bIns="45702" anchor="ctr"/>
          <a:lstStyle/>
          <a:p>
            <a:endParaRPr lang="en-US" altLang="en-US"/>
          </a:p>
        </p:txBody>
      </p:sp>
      <p:sp>
        <p:nvSpPr>
          <p:cNvPr id="1032" name="Rectangle 19">
            <a:extLst>
              <a:ext uri="{FF2B5EF4-FFF2-40B4-BE49-F238E27FC236}">
                <a16:creationId xmlns:a16="http://schemas.microsoft.com/office/drawing/2014/main" id="{80309F9F-C579-47A1-B0EB-4191D9B02D8B}"/>
              </a:ext>
            </a:extLst>
          </p:cNvPr>
          <p:cNvSpPr>
            <a:spLocks noChangeArrowheads="1"/>
          </p:cNvSpPr>
          <p:nvPr userDrawn="1"/>
        </p:nvSpPr>
        <p:spPr bwMode="auto">
          <a:xfrm>
            <a:off x="1752600" y="2819400"/>
            <a:ext cx="9245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3" tIns="45702" rIns="91403" bIns="45702">
            <a:spAutoFit/>
          </a:bodyPr>
          <a:lstStyle/>
          <a:p>
            <a:r>
              <a:rPr lang="en-US" altLang="en-US" sz="3400">
                <a:solidFill>
                  <a:schemeClr val="bg1"/>
                </a:solidFill>
              </a:rPr>
              <a:t>National Aeronautics and Space Administration</a:t>
            </a:r>
          </a:p>
        </p:txBody>
      </p:sp>
      <p:pic>
        <p:nvPicPr>
          <p:cNvPr id="1033" name="Picture 20" descr="NASA_Logo_PostersSession1">
            <a:extLst>
              <a:ext uri="{FF2B5EF4-FFF2-40B4-BE49-F238E27FC236}">
                <a16:creationId xmlns:a16="http://schemas.microsoft.com/office/drawing/2014/main" id="{AD04C72F-02F4-47C6-A9C2-93387C563FE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3985200" y="1524000"/>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Line 8">
            <a:extLst>
              <a:ext uri="{FF2B5EF4-FFF2-40B4-BE49-F238E27FC236}">
                <a16:creationId xmlns:a16="http://schemas.microsoft.com/office/drawing/2014/main" id="{7217B00E-E9FD-4162-8420-A13E5A76CF30}"/>
              </a:ext>
            </a:extLst>
          </p:cNvPr>
          <p:cNvSpPr>
            <a:spLocks noChangeShapeType="1"/>
          </p:cNvSpPr>
          <p:nvPr userDrawn="1"/>
        </p:nvSpPr>
        <p:spPr bwMode="auto">
          <a:xfrm flipV="1">
            <a:off x="914400" y="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5" name="Line 9">
            <a:extLst>
              <a:ext uri="{FF2B5EF4-FFF2-40B4-BE49-F238E27FC236}">
                <a16:creationId xmlns:a16="http://schemas.microsoft.com/office/drawing/2014/main" id="{36714D56-0D59-4E56-85A9-0497EEA8196C}"/>
              </a:ext>
            </a:extLst>
          </p:cNvPr>
          <p:cNvSpPr>
            <a:spLocks noChangeShapeType="1"/>
          </p:cNvSpPr>
          <p:nvPr userDrawn="1"/>
        </p:nvSpPr>
        <p:spPr bwMode="auto">
          <a:xfrm flipH="1">
            <a:off x="0" y="914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6" name="Line 10">
            <a:extLst>
              <a:ext uri="{FF2B5EF4-FFF2-40B4-BE49-F238E27FC236}">
                <a16:creationId xmlns:a16="http://schemas.microsoft.com/office/drawing/2014/main" id="{40F30FDD-6503-4400-8322-8DBDCB25956E}"/>
              </a:ext>
            </a:extLst>
          </p:cNvPr>
          <p:cNvSpPr>
            <a:spLocks noChangeShapeType="1"/>
          </p:cNvSpPr>
          <p:nvPr userDrawn="1"/>
        </p:nvSpPr>
        <p:spPr bwMode="auto">
          <a:xfrm>
            <a:off x="37490400" y="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7" name="Line 11">
            <a:extLst>
              <a:ext uri="{FF2B5EF4-FFF2-40B4-BE49-F238E27FC236}">
                <a16:creationId xmlns:a16="http://schemas.microsoft.com/office/drawing/2014/main" id="{9E1B2285-BFD9-4B77-A90C-8DE366CF50AD}"/>
              </a:ext>
            </a:extLst>
          </p:cNvPr>
          <p:cNvSpPr>
            <a:spLocks noChangeShapeType="1"/>
          </p:cNvSpPr>
          <p:nvPr userDrawn="1"/>
        </p:nvSpPr>
        <p:spPr bwMode="auto">
          <a:xfrm flipH="1">
            <a:off x="37947600" y="914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8" name="Line 12">
            <a:extLst>
              <a:ext uri="{FF2B5EF4-FFF2-40B4-BE49-F238E27FC236}">
                <a16:creationId xmlns:a16="http://schemas.microsoft.com/office/drawing/2014/main" id="{D69A7D83-D953-4C6B-8873-797073F8771E}"/>
              </a:ext>
            </a:extLst>
          </p:cNvPr>
          <p:cNvSpPr>
            <a:spLocks noChangeShapeType="1"/>
          </p:cNvSpPr>
          <p:nvPr userDrawn="1"/>
        </p:nvSpPr>
        <p:spPr bwMode="auto">
          <a:xfrm flipH="1">
            <a:off x="0" y="28346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9" name="Line 13">
            <a:extLst>
              <a:ext uri="{FF2B5EF4-FFF2-40B4-BE49-F238E27FC236}">
                <a16:creationId xmlns:a16="http://schemas.microsoft.com/office/drawing/2014/main" id="{B3DC23BE-5BCB-4E48-B861-BDFCFFCC8C01}"/>
              </a:ext>
            </a:extLst>
          </p:cNvPr>
          <p:cNvSpPr>
            <a:spLocks noChangeShapeType="1"/>
          </p:cNvSpPr>
          <p:nvPr userDrawn="1"/>
        </p:nvSpPr>
        <p:spPr bwMode="auto">
          <a:xfrm>
            <a:off x="914400" y="2880360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40" name="Line 14">
            <a:extLst>
              <a:ext uri="{FF2B5EF4-FFF2-40B4-BE49-F238E27FC236}">
                <a16:creationId xmlns:a16="http://schemas.microsoft.com/office/drawing/2014/main" id="{9226110F-5426-4707-98B1-62ADD6FBEFCF}"/>
              </a:ext>
            </a:extLst>
          </p:cNvPr>
          <p:cNvSpPr>
            <a:spLocks noChangeShapeType="1"/>
          </p:cNvSpPr>
          <p:nvPr userDrawn="1"/>
        </p:nvSpPr>
        <p:spPr bwMode="auto">
          <a:xfrm>
            <a:off x="37947600" y="28346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41" name="Line 15">
            <a:extLst>
              <a:ext uri="{FF2B5EF4-FFF2-40B4-BE49-F238E27FC236}">
                <a16:creationId xmlns:a16="http://schemas.microsoft.com/office/drawing/2014/main" id="{7A54915A-B61C-42D8-A3C1-4842C7B3F96D}"/>
              </a:ext>
            </a:extLst>
          </p:cNvPr>
          <p:cNvSpPr>
            <a:spLocks noChangeShapeType="1"/>
          </p:cNvSpPr>
          <p:nvPr userDrawn="1"/>
        </p:nvSpPr>
        <p:spPr bwMode="auto">
          <a:xfrm>
            <a:off x="37490400" y="2880360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20" name="Text Box 18">
            <a:extLst>
              <a:ext uri="{FF2B5EF4-FFF2-40B4-BE49-F238E27FC236}">
                <a16:creationId xmlns:a16="http://schemas.microsoft.com/office/drawing/2014/main" id="{30B3F9B6-4479-48F1-9F97-26FC5F17CC73}"/>
              </a:ext>
            </a:extLst>
          </p:cNvPr>
          <p:cNvSpPr txBox="1">
            <a:spLocks noChangeArrowheads="1"/>
          </p:cNvSpPr>
          <p:nvPr userDrawn="1"/>
        </p:nvSpPr>
        <p:spPr bwMode="auto">
          <a:xfrm>
            <a:off x="1905000" y="26700163"/>
            <a:ext cx="3124200" cy="619125"/>
          </a:xfrm>
          <a:prstGeom prst="rect">
            <a:avLst/>
          </a:prstGeom>
          <a:noFill/>
          <a:ln w="9525">
            <a:noFill/>
            <a:miter lim="800000"/>
            <a:headEnd/>
            <a:tailEnd/>
          </a:ln>
        </p:spPr>
        <p:txBody>
          <a:bodyPr lIns="91403" tIns="45702" rIns="91403" bIns="45702">
            <a:spAutoFit/>
          </a:bodyPr>
          <a:lstStyle>
            <a:lvl1pPr>
              <a:defRPr sz="2500">
                <a:solidFill>
                  <a:schemeClr val="tx1"/>
                </a:solidFill>
                <a:latin typeface="Arial" panose="020B0604020202020204" pitchFamily="34" charset="0"/>
                <a:ea typeface="ヒラギノ角ゴ Pro W3" charset="-128"/>
              </a:defRPr>
            </a:lvl1pPr>
            <a:lvl2pPr marL="37931725" indent="-37474525">
              <a:defRPr sz="2500">
                <a:solidFill>
                  <a:schemeClr val="tx1"/>
                </a:solidFill>
                <a:latin typeface="Arial" panose="020B0604020202020204" pitchFamily="34" charset="0"/>
                <a:ea typeface="ヒラギノ角ゴ Pro W3" charset="-128"/>
              </a:defRPr>
            </a:lvl2pPr>
            <a:lvl3pPr>
              <a:defRPr sz="2500">
                <a:solidFill>
                  <a:schemeClr val="tx1"/>
                </a:solidFill>
                <a:latin typeface="Arial" panose="020B0604020202020204" pitchFamily="34" charset="0"/>
                <a:ea typeface="ヒラギノ角ゴ Pro W3" charset="-128"/>
              </a:defRPr>
            </a:lvl3pPr>
            <a:lvl4pPr>
              <a:defRPr sz="2500">
                <a:solidFill>
                  <a:schemeClr val="tx1"/>
                </a:solidFill>
                <a:latin typeface="Arial" panose="020B0604020202020204" pitchFamily="34" charset="0"/>
                <a:ea typeface="ヒラギノ角ゴ Pro W3" charset="-128"/>
              </a:defRPr>
            </a:lvl4pPr>
            <a:lvl5pPr>
              <a:defRPr sz="25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9pPr>
          </a:lstStyle>
          <a:p>
            <a:pPr>
              <a:spcBef>
                <a:spcPct val="50000"/>
              </a:spcBef>
              <a:defRPr/>
            </a:pPr>
            <a:r>
              <a:rPr lang="en-US" altLang="en-US" sz="3400">
                <a:solidFill>
                  <a:schemeClr val="bg1"/>
                </a:solidFill>
              </a:rPr>
              <a:t>www.nasa.gov</a:t>
            </a:r>
            <a:endParaRPr lang="en-US" altLang="en-US">
              <a:solidFill>
                <a:schemeClr val="bg1"/>
              </a:solidFill>
            </a:endParaRPr>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9"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rtl="0" eaLnBrk="0" fontAlgn="base" hangingPunct="0">
        <a:spcBef>
          <a:spcPct val="0"/>
        </a:spcBef>
        <a:spcAft>
          <a:spcPct val="0"/>
        </a:spcAft>
        <a:defRPr sz="173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ヒラギノ角ゴ Pro W3" charset="-128"/>
          <a:cs typeface="+mj-cs"/>
        </a:defRPr>
      </a:lvl1pPr>
      <a:lvl2pPr algn="ctr" rtl="0" eaLnBrk="0" fontAlgn="base" hangingPunct="0">
        <a:spcBef>
          <a:spcPct val="0"/>
        </a:spcBef>
        <a:spcAft>
          <a:spcPct val="0"/>
        </a:spcAft>
        <a:defRPr sz="17300" b="1">
          <a:solidFill>
            <a:schemeClr val="tx1"/>
          </a:solidFill>
          <a:latin typeface="Lucida Sans" charset="0"/>
          <a:ea typeface="ヒラギノ角ゴ Pro W3" charset="-128"/>
        </a:defRPr>
      </a:lvl2pPr>
      <a:lvl3pPr algn="ctr" rtl="0" eaLnBrk="0" fontAlgn="base" hangingPunct="0">
        <a:spcBef>
          <a:spcPct val="0"/>
        </a:spcBef>
        <a:spcAft>
          <a:spcPct val="0"/>
        </a:spcAft>
        <a:defRPr sz="17300" b="1">
          <a:solidFill>
            <a:schemeClr val="tx1"/>
          </a:solidFill>
          <a:latin typeface="Lucida Sans" charset="0"/>
          <a:ea typeface="ヒラギノ角ゴ Pro W3" charset="-128"/>
        </a:defRPr>
      </a:lvl3pPr>
      <a:lvl4pPr algn="ctr" rtl="0" eaLnBrk="0" fontAlgn="base" hangingPunct="0">
        <a:spcBef>
          <a:spcPct val="0"/>
        </a:spcBef>
        <a:spcAft>
          <a:spcPct val="0"/>
        </a:spcAft>
        <a:defRPr sz="17300" b="1">
          <a:solidFill>
            <a:schemeClr val="tx1"/>
          </a:solidFill>
          <a:latin typeface="Lucida Sans" charset="0"/>
          <a:ea typeface="ヒラギノ角ゴ Pro W3" charset="-128"/>
        </a:defRPr>
      </a:lvl4pPr>
      <a:lvl5pPr algn="ctr" rtl="0" eaLnBrk="0" fontAlgn="base" hangingPunct="0">
        <a:spcBef>
          <a:spcPct val="0"/>
        </a:spcBef>
        <a:spcAft>
          <a:spcPct val="0"/>
        </a:spcAft>
        <a:defRPr sz="17300" b="1">
          <a:solidFill>
            <a:schemeClr val="tx1"/>
          </a:solidFill>
          <a:latin typeface="Lucida Sans" charset="0"/>
          <a:ea typeface="ヒラギノ角ゴ Pro W3" charset="-128"/>
        </a:defRPr>
      </a:lvl5pPr>
      <a:lvl6pPr marL="457200" algn="ctr" rtl="0" fontAlgn="base">
        <a:spcBef>
          <a:spcPct val="0"/>
        </a:spcBef>
        <a:spcAft>
          <a:spcPct val="0"/>
        </a:spcAft>
        <a:defRPr sz="17300" b="1">
          <a:solidFill>
            <a:schemeClr val="tx1"/>
          </a:solidFill>
          <a:latin typeface="Lucida Sans" charset="0"/>
        </a:defRPr>
      </a:lvl6pPr>
      <a:lvl7pPr marL="914400" algn="ctr" rtl="0" fontAlgn="base">
        <a:spcBef>
          <a:spcPct val="0"/>
        </a:spcBef>
        <a:spcAft>
          <a:spcPct val="0"/>
        </a:spcAft>
        <a:defRPr sz="17300" b="1">
          <a:solidFill>
            <a:schemeClr val="tx1"/>
          </a:solidFill>
          <a:latin typeface="Lucida Sans" charset="0"/>
        </a:defRPr>
      </a:lvl7pPr>
      <a:lvl8pPr marL="1371600" algn="ctr" rtl="0" fontAlgn="base">
        <a:spcBef>
          <a:spcPct val="0"/>
        </a:spcBef>
        <a:spcAft>
          <a:spcPct val="0"/>
        </a:spcAft>
        <a:defRPr sz="17300" b="1">
          <a:solidFill>
            <a:schemeClr val="tx1"/>
          </a:solidFill>
          <a:latin typeface="Lucida Sans" charset="0"/>
        </a:defRPr>
      </a:lvl8pPr>
      <a:lvl9pPr marL="1828800" algn="ctr" rtl="0" fontAlgn="base">
        <a:spcBef>
          <a:spcPct val="0"/>
        </a:spcBef>
        <a:spcAft>
          <a:spcPct val="0"/>
        </a:spcAft>
        <a:defRPr sz="17300" b="1">
          <a:solidFill>
            <a:schemeClr val="tx1"/>
          </a:solidFill>
          <a:latin typeface="Lucida Sans" charset="0"/>
        </a:defRPr>
      </a:lvl9pPr>
    </p:titleStyle>
    <p:bodyStyle>
      <a:lvl1pPr marL="2319338" indent="-1739900" algn="l" rtl="0" eaLnBrk="0" fontAlgn="base" hangingPunct="0">
        <a:spcBef>
          <a:spcPct val="20000"/>
        </a:spcBef>
        <a:spcAft>
          <a:spcPct val="0"/>
        </a:spcAft>
        <a:buClr>
          <a:srgbClr val="F9F9F9"/>
        </a:buClr>
        <a:buSzPct val="65000"/>
        <a:buFont typeface="Wingdings 2" panose="05020102010507070707" pitchFamily="18" charset="2"/>
        <a:buChar char=""/>
        <a:defRPr sz="11800" kern="1200">
          <a:solidFill>
            <a:schemeClr val="tx1"/>
          </a:solidFill>
          <a:latin typeface="+mn-lt"/>
          <a:ea typeface="ヒラギノ角ゴ Pro W3" charset="-128"/>
          <a:cs typeface="+mn-cs"/>
        </a:defRPr>
      </a:lvl1pPr>
      <a:lvl2pPr marL="3671888" indent="-1198563" algn="l" rtl="0" eaLnBrk="0" fontAlgn="base" hangingPunct="0">
        <a:spcBef>
          <a:spcPct val="20000"/>
        </a:spcBef>
        <a:spcAft>
          <a:spcPct val="0"/>
        </a:spcAft>
        <a:buClr>
          <a:schemeClr val="tx1"/>
        </a:buClr>
        <a:buSzPct val="80000"/>
        <a:buFont typeface="Wingdings 2" panose="05020102010507070707" pitchFamily="18" charset="2"/>
        <a:buChar char=""/>
        <a:defRPr sz="10100" kern="1200">
          <a:solidFill>
            <a:schemeClr val="tx1"/>
          </a:solidFill>
          <a:latin typeface="+mn-lt"/>
          <a:ea typeface="ヒラギノ角ゴ Pro W3" charset="-128"/>
          <a:cs typeface="+mn-cs"/>
        </a:defRPr>
      </a:lvl2pPr>
      <a:lvl3pPr marL="4794250" indent="-965200" algn="l" rtl="0" eaLnBrk="0" fontAlgn="base" hangingPunct="0">
        <a:spcBef>
          <a:spcPct val="20000"/>
        </a:spcBef>
        <a:spcAft>
          <a:spcPct val="0"/>
        </a:spcAft>
        <a:buClr>
          <a:schemeClr val="tx1"/>
        </a:buClr>
        <a:buSzPct val="95000"/>
        <a:buFont typeface="Wingdings" panose="05000000000000000000" pitchFamily="2" charset="2"/>
        <a:buChar char=""/>
        <a:defRPr sz="9300" kern="1200">
          <a:solidFill>
            <a:schemeClr val="tx1"/>
          </a:solidFill>
          <a:latin typeface="+mn-lt"/>
          <a:ea typeface="ヒラギノ角ゴ Pro W3" charset="-128"/>
          <a:cs typeface="+mn-cs"/>
        </a:defRPr>
      </a:lvl3pPr>
      <a:lvl4pPr marL="5721350" indent="-773113" algn="l" rtl="0" eaLnBrk="0" fontAlgn="base" hangingPunct="0">
        <a:spcBef>
          <a:spcPct val="20000"/>
        </a:spcBef>
        <a:spcAft>
          <a:spcPct val="0"/>
        </a:spcAft>
        <a:buClr>
          <a:schemeClr val="tx1"/>
        </a:buClr>
        <a:buSzPct val="100000"/>
        <a:buFont typeface="Wingdings 3" panose="05040102010807070707" pitchFamily="18" charset="2"/>
        <a:buChar char=""/>
        <a:defRPr sz="8500" kern="1200">
          <a:solidFill>
            <a:schemeClr val="tx1"/>
          </a:solidFill>
          <a:latin typeface="+mn-lt"/>
          <a:ea typeface="ヒラギノ角ゴ Pro W3" charset="-128"/>
          <a:cs typeface="+mn-cs"/>
        </a:defRPr>
      </a:lvl4pPr>
      <a:lvl5pPr marL="6534150" indent="-773113" algn="l" rtl="0" eaLnBrk="0" fontAlgn="base" hangingPunct="0">
        <a:spcBef>
          <a:spcPct val="20000"/>
        </a:spcBef>
        <a:spcAft>
          <a:spcPct val="0"/>
        </a:spcAft>
        <a:buClr>
          <a:schemeClr val="tx1"/>
        </a:buClr>
        <a:buFont typeface="Wingdings 2" panose="05020102010507070707" pitchFamily="18" charset="2"/>
        <a:buChar char=""/>
        <a:defRPr sz="8500" kern="1200">
          <a:solidFill>
            <a:schemeClr val="tx1"/>
          </a:solidFill>
          <a:latin typeface="+mn-lt"/>
          <a:ea typeface="ヒラギノ角ゴ Pro W3" charset="-128"/>
          <a:cs typeface="+mn-cs"/>
        </a:defRPr>
      </a:lvl5pPr>
      <a:lvl6pPr marL="7462423" indent="-773308" algn="l" rtl="0" eaLnBrk="1" latinLnBrk="0" hangingPunct="1">
        <a:spcBef>
          <a:spcPct val="20000"/>
        </a:spcBef>
        <a:buClr>
          <a:schemeClr val="tx1"/>
        </a:buClr>
        <a:buFont typeface="Wingdings 3"/>
        <a:buChar char=""/>
        <a:defRPr kumimoji="0" sz="7600" kern="1200">
          <a:solidFill>
            <a:schemeClr val="tx1"/>
          </a:solidFill>
          <a:latin typeface="+mn-lt"/>
          <a:ea typeface="+mn-ea"/>
          <a:cs typeface="+mn-cs"/>
        </a:defRPr>
      </a:lvl6pPr>
      <a:lvl7pPr marL="8313062" indent="-773308" algn="l" rtl="0" eaLnBrk="1" latinLnBrk="0" hangingPunct="1">
        <a:spcBef>
          <a:spcPct val="20000"/>
        </a:spcBef>
        <a:buClr>
          <a:schemeClr val="tx1"/>
        </a:buClr>
        <a:buFont typeface="Wingdings 2"/>
        <a:buChar char=""/>
        <a:defRPr kumimoji="0" sz="6800" kern="1200">
          <a:solidFill>
            <a:schemeClr val="tx1"/>
          </a:solidFill>
          <a:latin typeface="+mn-lt"/>
          <a:ea typeface="+mn-ea"/>
          <a:cs typeface="+mn-cs"/>
        </a:defRPr>
      </a:lvl7pPr>
      <a:lvl8pPr marL="9163701" indent="-773308" algn="l" rtl="0" eaLnBrk="1" latinLnBrk="0" hangingPunct="1">
        <a:spcBef>
          <a:spcPct val="20000"/>
        </a:spcBef>
        <a:buClr>
          <a:schemeClr val="tx1"/>
        </a:buClr>
        <a:buFont typeface="Wingdings 2"/>
        <a:buChar char=""/>
        <a:defRPr kumimoji="0" sz="5900" kern="1200">
          <a:solidFill>
            <a:schemeClr val="tx1"/>
          </a:solidFill>
          <a:latin typeface="+mn-lt"/>
          <a:ea typeface="+mn-ea"/>
          <a:cs typeface="+mn-cs"/>
        </a:defRPr>
      </a:lvl8pPr>
      <a:lvl9pPr marL="10014340" indent="-773308" algn="l" rtl="0" eaLnBrk="1" latinLnBrk="0" hangingPunct="1">
        <a:spcBef>
          <a:spcPct val="20000"/>
        </a:spcBef>
        <a:buClr>
          <a:schemeClr val="tx1"/>
        </a:buClr>
        <a:buFont typeface="Wingdings 2"/>
        <a:buChar char=""/>
        <a:defRPr kumimoji="0" sz="59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933270" algn="l" rtl="0" eaLnBrk="1" latinLnBrk="0" hangingPunct="1">
        <a:defRPr kumimoji="0" kern="1200">
          <a:solidFill>
            <a:schemeClr val="tx1"/>
          </a:solidFill>
          <a:latin typeface="+mn-lt"/>
          <a:ea typeface="+mn-ea"/>
          <a:cs typeface="+mn-cs"/>
        </a:defRPr>
      </a:lvl2pPr>
      <a:lvl3pPr marL="3866540" algn="l" rtl="0" eaLnBrk="1" latinLnBrk="0" hangingPunct="1">
        <a:defRPr kumimoji="0" kern="1200">
          <a:solidFill>
            <a:schemeClr val="tx1"/>
          </a:solidFill>
          <a:latin typeface="+mn-lt"/>
          <a:ea typeface="+mn-ea"/>
          <a:cs typeface="+mn-cs"/>
        </a:defRPr>
      </a:lvl3pPr>
      <a:lvl4pPr marL="5799811" algn="l" rtl="0" eaLnBrk="1" latinLnBrk="0" hangingPunct="1">
        <a:defRPr kumimoji="0" kern="1200">
          <a:solidFill>
            <a:schemeClr val="tx1"/>
          </a:solidFill>
          <a:latin typeface="+mn-lt"/>
          <a:ea typeface="+mn-ea"/>
          <a:cs typeface="+mn-cs"/>
        </a:defRPr>
      </a:lvl4pPr>
      <a:lvl5pPr marL="7733081" algn="l" rtl="0" eaLnBrk="1" latinLnBrk="0" hangingPunct="1">
        <a:defRPr kumimoji="0" kern="1200">
          <a:solidFill>
            <a:schemeClr val="tx1"/>
          </a:solidFill>
          <a:latin typeface="+mn-lt"/>
          <a:ea typeface="+mn-ea"/>
          <a:cs typeface="+mn-cs"/>
        </a:defRPr>
      </a:lvl5pPr>
      <a:lvl6pPr marL="9666351" algn="l" rtl="0" eaLnBrk="1" latinLnBrk="0" hangingPunct="1">
        <a:defRPr kumimoji="0" kern="1200">
          <a:solidFill>
            <a:schemeClr val="tx1"/>
          </a:solidFill>
          <a:latin typeface="+mn-lt"/>
          <a:ea typeface="+mn-ea"/>
          <a:cs typeface="+mn-cs"/>
        </a:defRPr>
      </a:lvl6pPr>
      <a:lvl7pPr marL="11599621" algn="l" rtl="0" eaLnBrk="1" latinLnBrk="0" hangingPunct="1">
        <a:defRPr kumimoji="0" kern="1200">
          <a:solidFill>
            <a:schemeClr val="tx1"/>
          </a:solidFill>
          <a:latin typeface="+mn-lt"/>
          <a:ea typeface="+mn-ea"/>
          <a:cs typeface="+mn-cs"/>
        </a:defRPr>
      </a:lvl7pPr>
      <a:lvl8pPr marL="13532891" algn="l" rtl="0" eaLnBrk="1" latinLnBrk="0" hangingPunct="1">
        <a:defRPr kumimoji="0" kern="1200">
          <a:solidFill>
            <a:schemeClr val="tx1"/>
          </a:solidFill>
          <a:latin typeface="+mn-lt"/>
          <a:ea typeface="+mn-ea"/>
          <a:cs typeface="+mn-cs"/>
        </a:defRPr>
      </a:lvl8pPr>
      <a:lvl9pPr marL="1546616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jp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5" Type="http://schemas.openxmlformats.org/officeDocument/2006/relationships/image" Target="../media/image16.jp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Box 18">
            <a:extLst>
              <a:ext uri="{FF2B5EF4-FFF2-40B4-BE49-F238E27FC236}">
                <a16:creationId xmlns:a16="http://schemas.microsoft.com/office/drawing/2014/main" id="{CA023B87-4609-4CC9-A257-DE967864BE5B}"/>
              </a:ext>
            </a:extLst>
          </p:cNvPr>
          <p:cNvSpPr txBox="1">
            <a:spLocks noChangeArrowheads="1"/>
          </p:cNvSpPr>
          <p:nvPr/>
        </p:nvSpPr>
        <p:spPr bwMode="auto">
          <a:xfrm>
            <a:off x="-76200" y="1025366"/>
            <a:ext cx="38404800" cy="2708434"/>
          </a:xfrm>
          <a:prstGeom prst="rect">
            <a:avLst/>
          </a:prstGeom>
          <a:solidFill>
            <a:schemeClr val="tx1"/>
          </a:solidFill>
          <a:ln>
            <a:noFill/>
          </a:ln>
        </p:spPr>
        <p:txBody>
          <a:bodyPr wrap="square">
            <a:spAutoFit/>
          </a:bodyPr>
          <a:lstStyle/>
          <a:p>
            <a:pPr algn="ctr"/>
            <a:r>
              <a:rPr lang="en-US" altLang="en-US" sz="6500" dirty="0">
                <a:solidFill>
                  <a:schemeClr val="bg1"/>
                </a:solidFill>
              </a:rPr>
              <a:t>System Level Prognostics Framework</a:t>
            </a:r>
          </a:p>
          <a:p>
            <a:pPr algn="ctr"/>
            <a:r>
              <a:rPr lang="en-US" altLang="en-US" sz="6500" dirty="0">
                <a:solidFill>
                  <a:schemeClr val="bg1"/>
                </a:solidFill>
              </a:rPr>
              <a:t>for a UAV Powertrain System</a:t>
            </a:r>
          </a:p>
          <a:p>
            <a:pPr algn="ctr"/>
            <a:r>
              <a:rPr lang="en-US" altLang="en-US" sz="4000" dirty="0">
                <a:solidFill>
                  <a:schemeClr val="bg1"/>
                </a:solidFill>
              </a:rPr>
              <a:t>Timothy Darrah, Vanderbilt University</a:t>
            </a:r>
          </a:p>
        </p:txBody>
      </p:sp>
      <p:sp>
        <p:nvSpPr>
          <p:cNvPr id="33" name="Rectangle 32">
            <a:extLst>
              <a:ext uri="{FF2B5EF4-FFF2-40B4-BE49-F238E27FC236}">
                <a16:creationId xmlns:a16="http://schemas.microsoft.com/office/drawing/2014/main" id="{B6DF1249-033A-41F3-9BBC-A0879F997069}"/>
              </a:ext>
            </a:extLst>
          </p:cNvPr>
          <p:cNvSpPr/>
          <p:nvPr/>
        </p:nvSpPr>
        <p:spPr>
          <a:xfrm>
            <a:off x="33299400" y="1295400"/>
            <a:ext cx="3962400" cy="30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7" name="TextBox 16">
            <a:extLst>
              <a:ext uri="{FF2B5EF4-FFF2-40B4-BE49-F238E27FC236}">
                <a16:creationId xmlns:a16="http://schemas.microsoft.com/office/drawing/2014/main" id="{57247B7C-58B3-4BD8-A527-DE180001BE85}"/>
              </a:ext>
            </a:extLst>
          </p:cNvPr>
          <p:cNvSpPr txBox="1">
            <a:spLocks noChangeArrowheads="1"/>
          </p:cNvSpPr>
          <p:nvPr/>
        </p:nvSpPr>
        <p:spPr bwMode="auto">
          <a:xfrm>
            <a:off x="1447800" y="1143000"/>
            <a:ext cx="108204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500" dirty="0">
                <a:solidFill>
                  <a:schemeClr val="bg1"/>
                </a:solidFill>
              </a:rPr>
              <a:t>National Aeronautics and Space Administration</a:t>
            </a:r>
          </a:p>
        </p:txBody>
      </p:sp>
      <p:grpSp>
        <p:nvGrpSpPr>
          <p:cNvPr id="5" name="Group 4">
            <a:extLst>
              <a:ext uri="{FF2B5EF4-FFF2-40B4-BE49-F238E27FC236}">
                <a16:creationId xmlns:a16="http://schemas.microsoft.com/office/drawing/2014/main" id="{6C621617-AE8D-45B2-AB49-5C2CF6CB01D1}"/>
              </a:ext>
            </a:extLst>
          </p:cNvPr>
          <p:cNvGrpSpPr/>
          <p:nvPr/>
        </p:nvGrpSpPr>
        <p:grpSpPr>
          <a:xfrm>
            <a:off x="366252" y="13839371"/>
            <a:ext cx="11901948" cy="14583229"/>
            <a:chOff x="1128252" y="16840200"/>
            <a:chExt cx="11901948" cy="14583229"/>
          </a:xfrm>
        </p:grpSpPr>
        <p:sp>
          <p:nvSpPr>
            <p:cNvPr id="3088" name="TextBox 35">
              <a:extLst>
                <a:ext uri="{FF2B5EF4-FFF2-40B4-BE49-F238E27FC236}">
                  <a16:creationId xmlns:a16="http://schemas.microsoft.com/office/drawing/2014/main" id="{5ED54752-6533-4623-B0BA-4D8633736505}"/>
                </a:ext>
              </a:extLst>
            </p:cNvPr>
            <p:cNvSpPr txBox="1">
              <a:spLocks noChangeArrowheads="1"/>
            </p:cNvSpPr>
            <p:nvPr/>
          </p:nvSpPr>
          <p:spPr bwMode="auto">
            <a:xfrm>
              <a:off x="1905000" y="16840200"/>
              <a:ext cx="11125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DJI Mavic Pro Powertrain</a:t>
              </a:r>
            </a:p>
          </p:txBody>
        </p:sp>
        <p:grpSp>
          <p:nvGrpSpPr>
            <p:cNvPr id="4" name="Group 3">
              <a:extLst>
                <a:ext uri="{FF2B5EF4-FFF2-40B4-BE49-F238E27FC236}">
                  <a16:creationId xmlns:a16="http://schemas.microsoft.com/office/drawing/2014/main" id="{D2AC4C37-7B2D-4527-97C3-8DAA5710D445}"/>
                </a:ext>
              </a:extLst>
            </p:cNvPr>
            <p:cNvGrpSpPr/>
            <p:nvPr/>
          </p:nvGrpSpPr>
          <p:grpSpPr>
            <a:xfrm>
              <a:off x="1128252" y="19659600"/>
              <a:ext cx="11673348" cy="11763829"/>
              <a:chOff x="1498140" y="19659600"/>
              <a:chExt cx="11673348" cy="11763829"/>
            </a:xfrm>
          </p:grpSpPr>
          <p:pic>
            <p:nvPicPr>
              <p:cNvPr id="3076" name="Picture 7" descr="A screenshot of a cell phone&#10;&#10;Description automatically generated">
                <a:extLst>
                  <a:ext uri="{FF2B5EF4-FFF2-40B4-BE49-F238E27FC236}">
                    <a16:creationId xmlns:a16="http://schemas.microsoft.com/office/drawing/2014/main" id="{3EED08C1-08FF-4E52-A92E-F1A19CBC58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295" r="10714"/>
              <a:stretch/>
            </p:blipFill>
            <p:spPr bwMode="auto">
              <a:xfrm>
                <a:off x="1498140" y="20116800"/>
                <a:ext cx="11673348" cy="11306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Rounded Corners 2">
                <a:extLst>
                  <a:ext uri="{FF2B5EF4-FFF2-40B4-BE49-F238E27FC236}">
                    <a16:creationId xmlns:a16="http://schemas.microsoft.com/office/drawing/2014/main" id="{B4244935-28DE-4FDE-B897-BC1AADCCA8A9}"/>
                  </a:ext>
                </a:extLst>
              </p:cNvPr>
              <p:cNvSpPr/>
              <p:nvPr/>
            </p:nvSpPr>
            <p:spPr>
              <a:xfrm>
                <a:off x="8584740" y="19659600"/>
                <a:ext cx="1219200" cy="457200"/>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Throttle commands</a:t>
                </a:r>
              </a:p>
            </p:txBody>
          </p:sp>
        </p:grpSp>
      </p:grpSp>
      <p:grpSp>
        <p:nvGrpSpPr>
          <p:cNvPr id="28" name="Group 27">
            <a:extLst>
              <a:ext uri="{FF2B5EF4-FFF2-40B4-BE49-F238E27FC236}">
                <a16:creationId xmlns:a16="http://schemas.microsoft.com/office/drawing/2014/main" id="{815E607C-4D9F-4B6B-9881-99824CA43E57}"/>
              </a:ext>
            </a:extLst>
          </p:cNvPr>
          <p:cNvGrpSpPr/>
          <p:nvPr/>
        </p:nvGrpSpPr>
        <p:grpSpPr>
          <a:xfrm>
            <a:off x="1219200" y="3886200"/>
            <a:ext cx="11277600" cy="9829800"/>
            <a:chOff x="1600200" y="2667000"/>
            <a:chExt cx="11277600" cy="9829800"/>
          </a:xfrm>
        </p:grpSpPr>
        <p:sp>
          <p:nvSpPr>
            <p:cNvPr id="2" name="Rectangle 1">
              <a:extLst>
                <a:ext uri="{FF2B5EF4-FFF2-40B4-BE49-F238E27FC236}">
                  <a16:creationId xmlns:a16="http://schemas.microsoft.com/office/drawing/2014/main" id="{04520C1B-DF65-4DD5-B4DA-CC0F62153454}"/>
                </a:ext>
              </a:extLst>
            </p:cNvPr>
            <p:cNvSpPr/>
            <p:nvPr/>
          </p:nvSpPr>
          <p:spPr>
            <a:xfrm>
              <a:off x="1600200" y="2667000"/>
              <a:ext cx="10668000" cy="9829800"/>
            </a:xfrm>
            <a:prstGeom prst="rect">
              <a:avLst/>
            </a:prstGeom>
            <a:solidFill>
              <a:srgbClr val="FBF0EF"/>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just">
                <a:defRPr/>
              </a:pPr>
              <a:r>
                <a:rPr lang="en-US" sz="3500" dirty="0">
                  <a:solidFill>
                    <a:schemeClr val="bg1"/>
                  </a:solidFill>
                </a:rPr>
                <a:t>Within the last decade, progress toward developing a practical electrically-powered transport aircraft has accelerated with improvements in battery technologies and advanced algorithms to control and monitor safety critical processes. Online estimation methodologies to reason about faults and component degradation are critical to the safety of the aircraft, its occupants, and the success of its mission. We hypothesize that utilizing a holistic approach to system level prognostics and health management will result in a robust framework which can be applied to several safety-critical systems. We apply this methodology to the power-train system of the DJI Mavic Pro quad-copter and subject the system to multiple degradations at the same time to demonstrate the system level prognostic capabilities.</a:t>
              </a:r>
            </a:p>
          </p:txBody>
        </p:sp>
        <p:sp>
          <p:nvSpPr>
            <p:cNvPr id="31" name="TextBox 16">
              <a:extLst>
                <a:ext uri="{FF2B5EF4-FFF2-40B4-BE49-F238E27FC236}">
                  <a16:creationId xmlns:a16="http://schemas.microsoft.com/office/drawing/2014/main" id="{C7C6439F-25D1-40B3-BA39-F47E1E294084}"/>
                </a:ext>
              </a:extLst>
            </p:cNvPr>
            <p:cNvSpPr txBox="1">
              <a:spLocks noChangeArrowheads="1"/>
            </p:cNvSpPr>
            <p:nvPr/>
          </p:nvSpPr>
          <p:spPr bwMode="auto">
            <a:xfrm>
              <a:off x="1600200" y="2743200"/>
              <a:ext cx="112776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Abstract</a:t>
              </a:r>
            </a:p>
          </p:txBody>
        </p:sp>
      </p:grpSp>
      <p:cxnSp>
        <p:nvCxnSpPr>
          <p:cNvPr id="10" name="Straight Connector 9">
            <a:extLst>
              <a:ext uri="{FF2B5EF4-FFF2-40B4-BE49-F238E27FC236}">
                <a16:creationId xmlns:a16="http://schemas.microsoft.com/office/drawing/2014/main" id="{A8DBFF8E-9E42-451C-ABAE-33D835367897}"/>
              </a:ext>
            </a:extLst>
          </p:cNvPr>
          <p:cNvCxnSpPr/>
          <p:nvPr/>
        </p:nvCxnSpPr>
        <p:spPr>
          <a:xfrm>
            <a:off x="-76200" y="3810000"/>
            <a:ext cx="38404800" cy="0"/>
          </a:xfrm>
          <a:prstGeom prst="line">
            <a:avLst/>
          </a:prstGeom>
          <a:ln w="66675" cmpd="thickThin">
            <a:prstDash val="solid"/>
          </a:ln>
        </p:spPr>
        <p:style>
          <a:lnRef idx="1">
            <a:schemeClr val="accent1"/>
          </a:lnRef>
          <a:fillRef idx="0">
            <a:schemeClr val="accent1"/>
          </a:fillRef>
          <a:effectRef idx="0">
            <a:schemeClr val="accent1"/>
          </a:effectRef>
          <a:fontRef idx="minor">
            <a:schemeClr val="tx1"/>
          </a:fontRef>
        </p:style>
      </p:cxnSp>
      <p:pic>
        <p:nvPicPr>
          <p:cNvPr id="3087" name="Picture 2" descr="Image result for nasa logo no background">
            <a:extLst>
              <a:ext uri="{FF2B5EF4-FFF2-40B4-BE49-F238E27FC236}">
                <a16:creationId xmlns:a16="http://schemas.microsoft.com/office/drawing/2014/main" id="{44B730E8-96BE-46BC-BA40-E3E09ACA6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6200" y="762000"/>
            <a:ext cx="3074988"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28">
            <a:extLst>
              <a:ext uri="{FF2B5EF4-FFF2-40B4-BE49-F238E27FC236}">
                <a16:creationId xmlns:a16="http://schemas.microsoft.com/office/drawing/2014/main" id="{1107D2CD-25F5-41D7-94EB-34A48E78CB4B}"/>
              </a:ext>
            </a:extLst>
          </p:cNvPr>
          <p:cNvGrpSpPr/>
          <p:nvPr/>
        </p:nvGrpSpPr>
        <p:grpSpPr>
          <a:xfrm>
            <a:off x="12877800" y="3962400"/>
            <a:ext cx="11969750" cy="11972682"/>
            <a:chOff x="13106400" y="2667000"/>
            <a:chExt cx="11969750" cy="11972682"/>
          </a:xfrm>
        </p:grpSpPr>
        <p:grpSp>
          <p:nvGrpSpPr>
            <p:cNvPr id="11" name="Group 10">
              <a:extLst>
                <a:ext uri="{FF2B5EF4-FFF2-40B4-BE49-F238E27FC236}">
                  <a16:creationId xmlns:a16="http://schemas.microsoft.com/office/drawing/2014/main" id="{D48B6EAD-F971-40C9-9D09-F882F215B985}"/>
                </a:ext>
              </a:extLst>
            </p:cNvPr>
            <p:cNvGrpSpPr/>
            <p:nvPr/>
          </p:nvGrpSpPr>
          <p:grpSpPr>
            <a:xfrm>
              <a:off x="13182600" y="7762875"/>
              <a:ext cx="11893550" cy="6876807"/>
              <a:chOff x="13106400" y="6086475"/>
              <a:chExt cx="11893550" cy="7388229"/>
            </a:xfrm>
          </p:grpSpPr>
          <p:pic>
            <p:nvPicPr>
              <p:cNvPr id="20" name="Picture 19" descr="A close up of text on a white background&#10;&#10;Description automatically generated">
                <a:extLst>
                  <a:ext uri="{FF2B5EF4-FFF2-40B4-BE49-F238E27FC236}">
                    <a16:creationId xmlns:a16="http://schemas.microsoft.com/office/drawing/2014/main" id="{4273582B-6D08-4020-BD0A-9D7647907B38}"/>
                  </a:ext>
                </a:extLst>
              </p:cNvPr>
              <p:cNvPicPr>
                <a:picLocks noChangeAspect="1"/>
              </p:cNvPicPr>
              <p:nvPr/>
            </p:nvPicPr>
            <p:blipFill rotWithShape="1">
              <a:blip r:embed="rId4">
                <a:extLst>
                  <a:ext uri="{28A0092B-C50C-407E-A947-70E740481C1C}">
                    <a14:useLocalDpi xmlns:a14="http://schemas.microsoft.com/office/drawing/2010/main" val="0"/>
                  </a:ext>
                </a:extLst>
              </a:blip>
              <a:srcRect r="3245"/>
              <a:stretch/>
            </p:blipFill>
            <p:spPr>
              <a:xfrm>
                <a:off x="19275425" y="6096000"/>
                <a:ext cx="5721350" cy="4900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descr="A screenshot of a cell phone&#10;&#10;Description automatically generated">
                <a:extLst>
                  <a:ext uri="{FF2B5EF4-FFF2-40B4-BE49-F238E27FC236}">
                    <a16:creationId xmlns:a16="http://schemas.microsoft.com/office/drawing/2014/main" id="{E42F9082-13ED-4D2A-866F-424C88C6BE24}"/>
                  </a:ext>
                </a:extLst>
              </p:cNvPr>
              <p:cNvPicPr>
                <a:picLocks noChangeAspect="1"/>
              </p:cNvPicPr>
              <p:nvPr/>
            </p:nvPicPr>
            <p:blipFill rotWithShape="1">
              <a:blip r:embed="rId5">
                <a:extLst>
                  <a:ext uri="{28A0092B-C50C-407E-A947-70E740481C1C}">
                    <a14:useLocalDpi xmlns:a14="http://schemas.microsoft.com/office/drawing/2010/main" val="0"/>
                  </a:ext>
                </a:extLst>
              </a:blip>
              <a:srcRect r="3957"/>
              <a:stretch/>
            </p:blipFill>
            <p:spPr>
              <a:xfrm>
                <a:off x="13106400" y="6086475"/>
                <a:ext cx="5721350" cy="4914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descr="A close up of a map&#10;&#10;Description automatically generated">
                <a:extLst>
                  <a:ext uri="{FF2B5EF4-FFF2-40B4-BE49-F238E27FC236}">
                    <a16:creationId xmlns:a16="http://schemas.microsoft.com/office/drawing/2014/main" id="{22F675C5-2D93-453E-8ACC-1D48C6EC63D2}"/>
                  </a:ext>
                </a:extLst>
              </p:cNvPr>
              <p:cNvPicPr>
                <a:picLocks noChangeAspect="1"/>
              </p:cNvPicPr>
              <p:nvPr/>
            </p:nvPicPr>
            <p:blipFill rotWithShape="1">
              <a:blip r:embed="rId6">
                <a:extLst>
                  <a:ext uri="{28A0092B-C50C-407E-A947-70E740481C1C}">
                    <a14:useLocalDpi xmlns:a14="http://schemas.microsoft.com/office/drawing/2010/main" val="0"/>
                  </a:ext>
                </a:extLst>
              </a:blip>
              <a:srcRect r="2174"/>
              <a:stretch/>
            </p:blipFill>
            <p:spPr>
              <a:xfrm>
                <a:off x="19278600" y="9125785"/>
                <a:ext cx="5721350" cy="4348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descr="A close up of a map&#10;&#10;Description automatically generated">
                <a:extLst>
                  <a:ext uri="{FF2B5EF4-FFF2-40B4-BE49-F238E27FC236}">
                    <a16:creationId xmlns:a16="http://schemas.microsoft.com/office/drawing/2014/main" id="{3412C5F8-CA29-4C50-82CC-B1B54DDCFC22}"/>
                  </a:ext>
                </a:extLst>
              </p:cNvPr>
              <p:cNvPicPr>
                <a:picLocks noChangeAspect="1"/>
              </p:cNvPicPr>
              <p:nvPr/>
            </p:nvPicPr>
            <p:blipFill rotWithShape="1">
              <a:blip r:embed="rId7">
                <a:extLst>
                  <a:ext uri="{28A0092B-C50C-407E-A947-70E740481C1C}">
                    <a14:useLocalDpi xmlns:a14="http://schemas.microsoft.com/office/drawing/2010/main" val="0"/>
                  </a:ext>
                </a:extLst>
              </a:blip>
              <a:srcRect r="3044" b="2244"/>
              <a:stretch/>
            </p:blipFill>
            <p:spPr>
              <a:xfrm>
                <a:off x="13106400" y="9135756"/>
                <a:ext cx="5721350" cy="43389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pic>
          <p:nvPicPr>
            <p:cNvPr id="7" name="Picture 6">
              <a:extLst>
                <a:ext uri="{FF2B5EF4-FFF2-40B4-BE49-F238E27FC236}">
                  <a16:creationId xmlns:a16="http://schemas.microsoft.com/office/drawing/2014/main" id="{DC592468-E81B-42A1-AAFE-12E63AF0DDA6}"/>
                </a:ext>
              </a:extLst>
            </p:cNvPr>
            <p:cNvPicPr>
              <a:picLocks noChangeAspect="1"/>
            </p:cNvPicPr>
            <p:nvPr/>
          </p:nvPicPr>
          <p:blipFill>
            <a:blip r:embed="rId8"/>
            <a:stretch>
              <a:fillRect/>
            </a:stretch>
          </p:blipFill>
          <p:spPr>
            <a:xfrm>
              <a:off x="17297400" y="3429000"/>
              <a:ext cx="4243280" cy="2971800"/>
            </a:xfrm>
            <a:prstGeom prst="rect">
              <a:avLst/>
            </a:prstGeom>
          </p:spPr>
        </p:pic>
        <p:pic>
          <p:nvPicPr>
            <p:cNvPr id="8" name="Picture 7">
              <a:extLst>
                <a:ext uri="{FF2B5EF4-FFF2-40B4-BE49-F238E27FC236}">
                  <a16:creationId xmlns:a16="http://schemas.microsoft.com/office/drawing/2014/main" id="{9B88E2F7-2407-4CE6-A907-8E925E89C6A2}"/>
                </a:ext>
              </a:extLst>
            </p:cNvPr>
            <p:cNvPicPr>
              <a:picLocks noChangeAspect="1"/>
            </p:cNvPicPr>
            <p:nvPr/>
          </p:nvPicPr>
          <p:blipFill>
            <a:blip r:embed="rId9"/>
            <a:stretch>
              <a:fillRect/>
            </a:stretch>
          </p:blipFill>
          <p:spPr>
            <a:xfrm>
              <a:off x="21869400" y="3505200"/>
              <a:ext cx="2932620" cy="3733800"/>
            </a:xfrm>
            <a:prstGeom prst="rect">
              <a:avLst/>
            </a:prstGeom>
          </p:spPr>
        </p:pic>
        <p:sp>
          <p:nvSpPr>
            <p:cNvPr id="34" name="TextBox 16">
              <a:extLst>
                <a:ext uri="{FF2B5EF4-FFF2-40B4-BE49-F238E27FC236}">
                  <a16:creationId xmlns:a16="http://schemas.microsoft.com/office/drawing/2014/main" id="{3FAAE4B2-FE10-49F7-9C4D-7F1B62023EFF}"/>
                </a:ext>
              </a:extLst>
            </p:cNvPr>
            <p:cNvSpPr txBox="1">
              <a:spLocks noChangeArrowheads="1"/>
            </p:cNvSpPr>
            <p:nvPr/>
          </p:nvSpPr>
          <p:spPr bwMode="auto">
            <a:xfrm>
              <a:off x="13563600" y="2667000"/>
              <a:ext cx="112776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The Battery</a:t>
              </a:r>
            </a:p>
          </p:txBody>
        </p:sp>
        <p:grpSp>
          <p:nvGrpSpPr>
            <p:cNvPr id="13" name="Group 12">
              <a:extLst>
                <a:ext uri="{FF2B5EF4-FFF2-40B4-BE49-F238E27FC236}">
                  <a16:creationId xmlns:a16="http://schemas.microsoft.com/office/drawing/2014/main" id="{0BD6DD98-FA4D-4019-A485-73EE2AA3049D}"/>
                </a:ext>
              </a:extLst>
            </p:cNvPr>
            <p:cNvGrpSpPr/>
            <p:nvPr/>
          </p:nvGrpSpPr>
          <p:grpSpPr>
            <a:xfrm>
              <a:off x="13106400" y="5714997"/>
              <a:ext cx="6477000" cy="1905002"/>
              <a:chOff x="13716000" y="5725031"/>
              <a:chExt cx="6324600" cy="1654219"/>
            </a:xfrm>
          </p:grpSpPr>
          <p:pic>
            <p:nvPicPr>
              <p:cNvPr id="36" name="Picture 35">
                <a:extLst>
                  <a:ext uri="{FF2B5EF4-FFF2-40B4-BE49-F238E27FC236}">
                    <a16:creationId xmlns:a16="http://schemas.microsoft.com/office/drawing/2014/main" id="{BF30DFE9-558A-4973-82A4-A7DC11F06DAE}"/>
                  </a:ext>
                </a:extLst>
              </p:cNvPr>
              <p:cNvPicPr>
                <a:picLocks noChangeAspect="1"/>
              </p:cNvPicPr>
              <p:nvPr/>
            </p:nvPicPr>
            <p:blipFill rotWithShape="1">
              <a:blip r:embed="rId10"/>
              <a:srcRect t="83895"/>
              <a:stretch/>
            </p:blipFill>
            <p:spPr>
              <a:xfrm>
                <a:off x="13716000" y="6938159"/>
                <a:ext cx="6324600" cy="441091"/>
              </a:xfrm>
              <a:prstGeom prst="rect">
                <a:avLst/>
              </a:prstGeom>
            </p:spPr>
          </p:pic>
          <p:pic>
            <p:nvPicPr>
              <p:cNvPr id="38" name="Picture 37">
                <a:extLst>
                  <a:ext uri="{FF2B5EF4-FFF2-40B4-BE49-F238E27FC236}">
                    <a16:creationId xmlns:a16="http://schemas.microsoft.com/office/drawing/2014/main" id="{6A6FF42C-4F50-4E07-A884-2A0F0C59591B}"/>
                  </a:ext>
                </a:extLst>
              </p:cNvPr>
              <p:cNvPicPr>
                <a:picLocks noChangeAspect="1"/>
              </p:cNvPicPr>
              <p:nvPr/>
            </p:nvPicPr>
            <p:blipFill rotWithShape="1">
              <a:blip r:embed="rId10"/>
              <a:srcRect t="-1" r="54504" b="78274"/>
              <a:stretch/>
            </p:blipFill>
            <p:spPr>
              <a:xfrm>
                <a:off x="13716000" y="5725031"/>
                <a:ext cx="2877457" cy="595085"/>
              </a:xfrm>
              <a:prstGeom prst="rect">
                <a:avLst/>
              </a:prstGeom>
            </p:spPr>
          </p:pic>
          <p:pic>
            <p:nvPicPr>
              <p:cNvPr id="39" name="Picture 38">
                <a:extLst>
                  <a:ext uri="{FF2B5EF4-FFF2-40B4-BE49-F238E27FC236}">
                    <a16:creationId xmlns:a16="http://schemas.microsoft.com/office/drawing/2014/main" id="{8B710C5F-F878-4D82-95B0-CF978C508AF1}"/>
                  </a:ext>
                </a:extLst>
              </p:cNvPr>
              <p:cNvPicPr>
                <a:picLocks noChangeAspect="1"/>
              </p:cNvPicPr>
              <p:nvPr/>
            </p:nvPicPr>
            <p:blipFill rotWithShape="1">
              <a:blip r:embed="rId10"/>
              <a:srcRect t="23449" r="40792" b="63832"/>
              <a:stretch/>
            </p:blipFill>
            <p:spPr>
              <a:xfrm>
                <a:off x="13716000" y="6248400"/>
                <a:ext cx="3744686" cy="348344"/>
              </a:xfrm>
              <a:prstGeom prst="rect">
                <a:avLst/>
              </a:prstGeom>
            </p:spPr>
          </p:pic>
          <p:pic>
            <p:nvPicPr>
              <p:cNvPr id="40" name="Picture 39">
                <a:extLst>
                  <a:ext uri="{FF2B5EF4-FFF2-40B4-BE49-F238E27FC236}">
                    <a16:creationId xmlns:a16="http://schemas.microsoft.com/office/drawing/2014/main" id="{0CB7F44A-8188-4CBB-A1C9-6720E9BEEFB1}"/>
                  </a:ext>
                </a:extLst>
              </p:cNvPr>
              <p:cNvPicPr>
                <a:picLocks noChangeAspect="1"/>
              </p:cNvPicPr>
              <p:nvPr/>
            </p:nvPicPr>
            <p:blipFill rotWithShape="1">
              <a:blip r:embed="rId10"/>
              <a:srcRect t="34578" r="31096" b="50584"/>
              <a:stretch/>
            </p:blipFill>
            <p:spPr>
              <a:xfrm>
                <a:off x="13716000" y="6575838"/>
                <a:ext cx="4357914" cy="406401"/>
              </a:xfrm>
              <a:prstGeom prst="rect">
                <a:avLst/>
              </a:prstGeom>
            </p:spPr>
          </p:pic>
        </p:grpSp>
        <p:sp>
          <p:nvSpPr>
            <p:cNvPr id="42" name="Rectangle 41">
              <a:extLst>
                <a:ext uri="{FF2B5EF4-FFF2-40B4-BE49-F238E27FC236}">
                  <a16:creationId xmlns:a16="http://schemas.microsoft.com/office/drawing/2014/main" id="{71D00544-4455-49EA-A025-C13D9520E8EE}"/>
                </a:ext>
              </a:extLst>
            </p:cNvPr>
            <p:cNvSpPr/>
            <p:nvPr/>
          </p:nvSpPr>
          <p:spPr>
            <a:xfrm>
              <a:off x="13106400" y="3581400"/>
              <a:ext cx="4038600" cy="21336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battery is modeled as a modified Thevenin cell and accounts for hysteresis, diffusion voltages, Warburg impedance, and coulombic efficiency.</a:t>
              </a:r>
            </a:p>
          </p:txBody>
        </p:sp>
      </p:grpSp>
      <p:sp>
        <p:nvSpPr>
          <p:cNvPr id="43" name="Rectangle 42">
            <a:extLst>
              <a:ext uri="{FF2B5EF4-FFF2-40B4-BE49-F238E27FC236}">
                <a16:creationId xmlns:a16="http://schemas.microsoft.com/office/drawing/2014/main" id="{AF09D6D1-AB20-4C13-9432-5FE9E528D0B2}"/>
              </a:ext>
            </a:extLst>
          </p:cNvPr>
          <p:cNvSpPr/>
          <p:nvPr/>
        </p:nvSpPr>
        <p:spPr>
          <a:xfrm>
            <a:off x="2743200" y="15011400"/>
            <a:ext cx="8077200" cy="11430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powertrain system consists of a 3 cell battery, a buck converter (power condition circuit), and the motor group.  </a:t>
            </a:r>
          </a:p>
        </p:txBody>
      </p:sp>
      <p:pic>
        <p:nvPicPr>
          <p:cNvPr id="17" name="Picture 16" descr="A close up of a map&#10;&#10;Description automatically generated">
            <a:extLst>
              <a:ext uri="{FF2B5EF4-FFF2-40B4-BE49-F238E27FC236}">
                <a16:creationId xmlns:a16="http://schemas.microsoft.com/office/drawing/2014/main" id="{26536D25-B553-4681-80D3-3AC10442C5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31800" y="18135600"/>
            <a:ext cx="4495800" cy="4728548"/>
          </a:xfrm>
          <a:prstGeom prst="rect">
            <a:avLst/>
          </a:prstGeom>
        </p:spPr>
      </p:pic>
      <p:grpSp>
        <p:nvGrpSpPr>
          <p:cNvPr id="59" name="Group 58">
            <a:extLst>
              <a:ext uri="{FF2B5EF4-FFF2-40B4-BE49-F238E27FC236}">
                <a16:creationId xmlns:a16="http://schemas.microsoft.com/office/drawing/2014/main" id="{DCDA2556-2B53-4373-8348-C4B18999E2F8}"/>
              </a:ext>
            </a:extLst>
          </p:cNvPr>
          <p:cNvGrpSpPr/>
          <p:nvPr/>
        </p:nvGrpSpPr>
        <p:grpSpPr>
          <a:xfrm>
            <a:off x="30403800" y="17556480"/>
            <a:ext cx="6629400" cy="5836920"/>
            <a:chOff x="23088600" y="5791201"/>
            <a:chExt cx="6629400" cy="6127058"/>
          </a:xfrm>
        </p:grpSpPr>
        <p:pic>
          <p:nvPicPr>
            <p:cNvPr id="15" name="Picture 14" descr="A picture containing text&#10;&#10;Description automatically generated">
              <a:extLst>
                <a:ext uri="{FF2B5EF4-FFF2-40B4-BE49-F238E27FC236}">
                  <a16:creationId xmlns:a16="http://schemas.microsoft.com/office/drawing/2014/main" id="{10C80B44-2345-4961-860D-A832F40BAACD}"/>
                </a:ext>
              </a:extLst>
            </p:cNvPr>
            <p:cNvPicPr>
              <a:picLocks noChangeAspect="1"/>
            </p:cNvPicPr>
            <p:nvPr/>
          </p:nvPicPr>
          <p:blipFill rotWithShape="1">
            <a:blip r:embed="rId12">
              <a:extLst>
                <a:ext uri="{28A0092B-C50C-407E-A947-70E740481C1C}">
                  <a14:useLocalDpi xmlns:a14="http://schemas.microsoft.com/office/drawing/2010/main" val="0"/>
                </a:ext>
              </a:extLst>
            </a:blip>
            <a:srcRect b="4810"/>
            <a:stretch/>
          </p:blipFill>
          <p:spPr>
            <a:xfrm>
              <a:off x="23088600" y="5791201"/>
              <a:ext cx="6629400" cy="6127058"/>
            </a:xfrm>
            <a:prstGeom prst="rect">
              <a:avLst/>
            </a:prstGeom>
          </p:spPr>
        </p:pic>
        <p:cxnSp>
          <p:nvCxnSpPr>
            <p:cNvPr id="19" name="Straight Arrow Connector 18">
              <a:extLst>
                <a:ext uri="{FF2B5EF4-FFF2-40B4-BE49-F238E27FC236}">
                  <a16:creationId xmlns:a16="http://schemas.microsoft.com/office/drawing/2014/main" id="{C56DE8A1-5B29-4152-A761-6A9B88764375}"/>
                </a:ext>
              </a:extLst>
            </p:cNvPr>
            <p:cNvCxnSpPr/>
            <p:nvPr/>
          </p:nvCxnSpPr>
          <p:spPr>
            <a:xfrm flipV="1">
              <a:off x="28194000" y="7696200"/>
              <a:ext cx="0" cy="2590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327E5EA-8BB4-4562-9E7B-594C4D0DEFB3}"/>
                </a:ext>
              </a:extLst>
            </p:cNvPr>
            <p:cNvCxnSpPr>
              <a:cxnSpLocks/>
            </p:cNvCxnSpPr>
            <p:nvPr/>
          </p:nvCxnSpPr>
          <p:spPr>
            <a:xfrm flipH="1" flipV="1">
              <a:off x="25146000" y="6477000"/>
              <a:ext cx="2819400" cy="990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39652AD-0687-4DC2-B73E-07FCE3664958}"/>
                </a:ext>
              </a:extLst>
            </p:cNvPr>
            <p:cNvSpPr txBox="1"/>
            <p:nvPr/>
          </p:nvSpPr>
          <p:spPr>
            <a:xfrm rot="5400000">
              <a:off x="28086913" y="8795551"/>
              <a:ext cx="643574" cy="276999"/>
            </a:xfrm>
            <a:prstGeom prst="rect">
              <a:avLst/>
            </a:prstGeom>
            <a:solidFill>
              <a:schemeClr val="accent5">
                <a:lumMod val="20000"/>
                <a:lumOff val="80000"/>
              </a:schemeClr>
            </a:solidFill>
          </p:spPr>
          <p:txBody>
            <a:bodyPr wrap="none" rtlCol="0">
              <a:spAutoFit/>
            </a:bodyPr>
            <a:lstStyle/>
            <a:p>
              <a:r>
                <a:rPr lang="en-US" sz="1200" dirty="0">
                  <a:solidFill>
                    <a:schemeClr val="bg1"/>
                  </a:solidFill>
                </a:rPr>
                <a:t>takeoff</a:t>
              </a:r>
            </a:p>
          </p:txBody>
        </p:sp>
        <p:sp>
          <p:nvSpPr>
            <p:cNvPr id="55" name="TextBox 54">
              <a:extLst>
                <a:ext uri="{FF2B5EF4-FFF2-40B4-BE49-F238E27FC236}">
                  <a16:creationId xmlns:a16="http://schemas.microsoft.com/office/drawing/2014/main" id="{5D30917E-CE6F-41ED-9202-B41381DF85F0}"/>
                </a:ext>
              </a:extLst>
            </p:cNvPr>
            <p:cNvSpPr txBox="1"/>
            <p:nvPr/>
          </p:nvSpPr>
          <p:spPr>
            <a:xfrm rot="1161560">
              <a:off x="26061048" y="6651328"/>
              <a:ext cx="1385316" cy="276999"/>
            </a:xfrm>
            <a:prstGeom prst="rect">
              <a:avLst/>
            </a:prstGeom>
            <a:solidFill>
              <a:schemeClr val="accent5">
                <a:lumMod val="20000"/>
                <a:lumOff val="80000"/>
              </a:schemeClr>
            </a:solidFill>
          </p:spPr>
          <p:txBody>
            <a:bodyPr wrap="none" rtlCol="0">
              <a:spAutoFit/>
            </a:bodyPr>
            <a:lstStyle/>
            <a:p>
              <a:r>
                <a:rPr lang="en-US" sz="1200" dirty="0">
                  <a:solidFill>
                    <a:schemeClr val="bg1"/>
                  </a:solidFill>
                </a:rPr>
                <a:t>normal conditions</a:t>
              </a:r>
            </a:p>
          </p:txBody>
        </p:sp>
        <p:sp>
          <p:nvSpPr>
            <p:cNvPr id="57" name="Freeform: Shape 56">
              <a:extLst>
                <a:ext uri="{FF2B5EF4-FFF2-40B4-BE49-F238E27FC236}">
                  <a16:creationId xmlns:a16="http://schemas.microsoft.com/office/drawing/2014/main" id="{548C7CF8-E04E-4BB1-A9A4-EE0EF2F43660}"/>
                </a:ext>
              </a:extLst>
            </p:cNvPr>
            <p:cNvSpPr/>
            <p:nvPr/>
          </p:nvSpPr>
          <p:spPr>
            <a:xfrm rot="1353957" flipH="1">
              <a:off x="24881293" y="7114245"/>
              <a:ext cx="2957271" cy="798961"/>
            </a:xfrm>
            <a:custGeom>
              <a:avLst/>
              <a:gdLst>
                <a:gd name="connsiteX0" fmla="*/ 0 w 5397500"/>
                <a:gd name="connsiteY0" fmla="*/ 0 h 1790700"/>
                <a:gd name="connsiteX1" fmla="*/ 838200 w 5397500"/>
                <a:gd name="connsiteY1" fmla="*/ 12700 h 1790700"/>
                <a:gd name="connsiteX2" fmla="*/ 914400 w 5397500"/>
                <a:gd name="connsiteY2" fmla="*/ 25400 h 1790700"/>
                <a:gd name="connsiteX3" fmla="*/ 1079500 w 5397500"/>
                <a:gd name="connsiteY3" fmla="*/ 38100 h 1790700"/>
                <a:gd name="connsiteX4" fmla="*/ 1117600 w 5397500"/>
                <a:gd name="connsiteY4" fmla="*/ 50800 h 1790700"/>
                <a:gd name="connsiteX5" fmla="*/ 1168400 w 5397500"/>
                <a:gd name="connsiteY5" fmla="*/ 88900 h 1790700"/>
                <a:gd name="connsiteX6" fmla="*/ 1270000 w 5397500"/>
                <a:gd name="connsiteY6" fmla="*/ 101600 h 1790700"/>
                <a:gd name="connsiteX7" fmla="*/ 1498600 w 5397500"/>
                <a:gd name="connsiteY7" fmla="*/ 114300 h 1790700"/>
                <a:gd name="connsiteX8" fmla="*/ 1689100 w 5397500"/>
                <a:gd name="connsiteY8" fmla="*/ 139700 h 1790700"/>
                <a:gd name="connsiteX9" fmla="*/ 1803400 w 5397500"/>
                <a:gd name="connsiteY9" fmla="*/ 152400 h 1790700"/>
                <a:gd name="connsiteX10" fmla="*/ 2032000 w 5397500"/>
                <a:gd name="connsiteY10" fmla="*/ 177800 h 1790700"/>
                <a:gd name="connsiteX11" fmla="*/ 2108200 w 5397500"/>
                <a:gd name="connsiteY11" fmla="*/ 215900 h 1790700"/>
                <a:gd name="connsiteX12" fmla="*/ 2235200 w 5397500"/>
                <a:gd name="connsiteY12" fmla="*/ 228600 h 1790700"/>
                <a:gd name="connsiteX13" fmla="*/ 2336800 w 5397500"/>
                <a:gd name="connsiteY13" fmla="*/ 241300 h 1790700"/>
                <a:gd name="connsiteX14" fmla="*/ 2425700 w 5397500"/>
                <a:gd name="connsiteY14" fmla="*/ 254000 h 1790700"/>
                <a:gd name="connsiteX15" fmla="*/ 2552700 w 5397500"/>
                <a:gd name="connsiteY15" fmla="*/ 266700 h 1790700"/>
                <a:gd name="connsiteX16" fmla="*/ 2616200 w 5397500"/>
                <a:gd name="connsiteY16" fmla="*/ 279400 h 1790700"/>
                <a:gd name="connsiteX17" fmla="*/ 2717800 w 5397500"/>
                <a:gd name="connsiteY17" fmla="*/ 292100 h 1790700"/>
                <a:gd name="connsiteX18" fmla="*/ 2768600 w 5397500"/>
                <a:gd name="connsiteY18" fmla="*/ 304800 h 1790700"/>
                <a:gd name="connsiteX19" fmla="*/ 2908300 w 5397500"/>
                <a:gd name="connsiteY19" fmla="*/ 330200 h 1790700"/>
                <a:gd name="connsiteX20" fmla="*/ 3086100 w 5397500"/>
                <a:gd name="connsiteY20" fmla="*/ 381000 h 1790700"/>
                <a:gd name="connsiteX21" fmla="*/ 3314700 w 5397500"/>
                <a:gd name="connsiteY21" fmla="*/ 406400 h 1790700"/>
                <a:gd name="connsiteX22" fmla="*/ 3441700 w 5397500"/>
                <a:gd name="connsiteY22" fmla="*/ 419100 h 1790700"/>
                <a:gd name="connsiteX23" fmla="*/ 3543300 w 5397500"/>
                <a:gd name="connsiteY23" fmla="*/ 469900 h 1790700"/>
                <a:gd name="connsiteX24" fmla="*/ 3746500 w 5397500"/>
                <a:gd name="connsiteY24" fmla="*/ 495300 h 1790700"/>
                <a:gd name="connsiteX25" fmla="*/ 3822700 w 5397500"/>
                <a:gd name="connsiteY25" fmla="*/ 520700 h 1790700"/>
                <a:gd name="connsiteX26" fmla="*/ 3911600 w 5397500"/>
                <a:gd name="connsiteY26" fmla="*/ 571500 h 1790700"/>
                <a:gd name="connsiteX27" fmla="*/ 3949700 w 5397500"/>
                <a:gd name="connsiteY27" fmla="*/ 596900 h 1790700"/>
                <a:gd name="connsiteX28" fmla="*/ 4025900 w 5397500"/>
                <a:gd name="connsiteY28" fmla="*/ 622300 h 1790700"/>
                <a:gd name="connsiteX29" fmla="*/ 4102100 w 5397500"/>
                <a:gd name="connsiteY29" fmla="*/ 673100 h 1790700"/>
                <a:gd name="connsiteX30" fmla="*/ 4178300 w 5397500"/>
                <a:gd name="connsiteY30" fmla="*/ 723900 h 1790700"/>
                <a:gd name="connsiteX31" fmla="*/ 4254500 w 5397500"/>
                <a:gd name="connsiteY31" fmla="*/ 774700 h 1790700"/>
                <a:gd name="connsiteX32" fmla="*/ 4292600 w 5397500"/>
                <a:gd name="connsiteY32" fmla="*/ 800100 h 1790700"/>
                <a:gd name="connsiteX33" fmla="*/ 4318000 w 5397500"/>
                <a:gd name="connsiteY33" fmla="*/ 838200 h 1790700"/>
                <a:gd name="connsiteX34" fmla="*/ 4406900 w 5397500"/>
                <a:gd name="connsiteY34" fmla="*/ 876300 h 1790700"/>
                <a:gd name="connsiteX35" fmla="*/ 4483100 w 5397500"/>
                <a:gd name="connsiteY35" fmla="*/ 927100 h 1790700"/>
                <a:gd name="connsiteX36" fmla="*/ 4495800 w 5397500"/>
                <a:gd name="connsiteY36" fmla="*/ 965200 h 1790700"/>
                <a:gd name="connsiteX37" fmla="*/ 4546600 w 5397500"/>
                <a:gd name="connsiteY37" fmla="*/ 990600 h 1790700"/>
                <a:gd name="connsiteX38" fmla="*/ 4584700 w 5397500"/>
                <a:gd name="connsiteY38" fmla="*/ 1016000 h 1790700"/>
                <a:gd name="connsiteX39" fmla="*/ 4660900 w 5397500"/>
                <a:gd name="connsiteY39" fmla="*/ 1054100 h 1790700"/>
                <a:gd name="connsiteX40" fmla="*/ 4762500 w 5397500"/>
                <a:gd name="connsiteY40" fmla="*/ 1117600 h 1790700"/>
                <a:gd name="connsiteX41" fmla="*/ 4838700 w 5397500"/>
                <a:gd name="connsiteY41" fmla="*/ 1181100 h 1790700"/>
                <a:gd name="connsiteX42" fmla="*/ 4876800 w 5397500"/>
                <a:gd name="connsiteY42" fmla="*/ 1219200 h 1790700"/>
                <a:gd name="connsiteX43" fmla="*/ 4953000 w 5397500"/>
                <a:gd name="connsiteY43" fmla="*/ 1257300 h 1790700"/>
                <a:gd name="connsiteX44" fmla="*/ 4991100 w 5397500"/>
                <a:gd name="connsiteY44" fmla="*/ 1295400 h 1790700"/>
                <a:gd name="connsiteX45" fmla="*/ 5029200 w 5397500"/>
                <a:gd name="connsiteY45" fmla="*/ 1308100 h 1790700"/>
                <a:gd name="connsiteX46" fmla="*/ 5080000 w 5397500"/>
                <a:gd name="connsiteY46" fmla="*/ 1371600 h 1790700"/>
                <a:gd name="connsiteX47" fmla="*/ 5156200 w 5397500"/>
                <a:gd name="connsiteY47" fmla="*/ 1397000 h 1790700"/>
                <a:gd name="connsiteX48" fmla="*/ 5194300 w 5397500"/>
                <a:gd name="connsiteY48" fmla="*/ 1435100 h 1790700"/>
                <a:gd name="connsiteX49" fmla="*/ 5232400 w 5397500"/>
                <a:gd name="connsiteY49" fmla="*/ 1562100 h 1790700"/>
                <a:gd name="connsiteX50" fmla="*/ 5257800 w 5397500"/>
                <a:gd name="connsiteY50" fmla="*/ 1638300 h 1790700"/>
                <a:gd name="connsiteX51" fmla="*/ 5295900 w 5397500"/>
                <a:gd name="connsiteY51" fmla="*/ 1676400 h 1790700"/>
                <a:gd name="connsiteX52" fmla="*/ 5308600 w 5397500"/>
                <a:gd name="connsiteY52" fmla="*/ 1714500 h 1790700"/>
                <a:gd name="connsiteX53" fmla="*/ 5384800 w 5397500"/>
                <a:gd name="connsiteY53" fmla="*/ 1778000 h 1790700"/>
                <a:gd name="connsiteX54" fmla="*/ 5397500 w 5397500"/>
                <a:gd name="connsiteY54" fmla="*/ 179070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397500" h="1790700">
                  <a:moveTo>
                    <a:pt x="0" y="0"/>
                  </a:moveTo>
                  <a:lnTo>
                    <a:pt x="838200" y="12700"/>
                  </a:lnTo>
                  <a:cubicBezTo>
                    <a:pt x="863940" y="13415"/>
                    <a:pt x="888791" y="22704"/>
                    <a:pt x="914400" y="25400"/>
                  </a:cubicBezTo>
                  <a:cubicBezTo>
                    <a:pt x="969293" y="31178"/>
                    <a:pt x="1024467" y="33867"/>
                    <a:pt x="1079500" y="38100"/>
                  </a:cubicBezTo>
                  <a:cubicBezTo>
                    <a:pt x="1092200" y="42333"/>
                    <a:pt x="1105977" y="44158"/>
                    <a:pt x="1117600" y="50800"/>
                  </a:cubicBezTo>
                  <a:cubicBezTo>
                    <a:pt x="1135978" y="61302"/>
                    <a:pt x="1148320" y="82207"/>
                    <a:pt x="1168400" y="88900"/>
                  </a:cubicBezTo>
                  <a:cubicBezTo>
                    <a:pt x="1200779" y="99693"/>
                    <a:pt x="1235970" y="98982"/>
                    <a:pt x="1270000" y="101600"/>
                  </a:cubicBezTo>
                  <a:cubicBezTo>
                    <a:pt x="1346093" y="107453"/>
                    <a:pt x="1422491" y="108662"/>
                    <a:pt x="1498600" y="114300"/>
                  </a:cubicBezTo>
                  <a:cubicBezTo>
                    <a:pt x="1646533" y="125258"/>
                    <a:pt x="1569686" y="123778"/>
                    <a:pt x="1689100" y="139700"/>
                  </a:cubicBezTo>
                  <a:cubicBezTo>
                    <a:pt x="1727098" y="144766"/>
                    <a:pt x="1765362" y="147645"/>
                    <a:pt x="1803400" y="152400"/>
                  </a:cubicBezTo>
                  <a:cubicBezTo>
                    <a:pt x="2009402" y="178150"/>
                    <a:pt x="1751875" y="152334"/>
                    <a:pt x="2032000" y="177800"/>
                  </a:cubicBezTo>
                  <a:cubicBezTo>
                    <a:pt x="2057400" y="190500"/>
                    <a:pt x="2080650" y="209012"/>
                    <a:pt x="2108200" y="215900"/>
                  </a:cubicBezTo>
                  <a:cubicBezTo>
                    <a:pt x="2149474" y="226219"/>
                    <a:pt x="2192916" y="223902"/>
                    <a:pt x="2235200" y="228600"/>
                  </a:cubicBezTo>
                  <a:cubicBezTo>
                    <a:pt x="2269121" y="232369"/>
                    <a:pt x="2302969" y="236789"/>
                    <a:pt x="2336800" y="241300"/>
                  </a:cubicBezTo>
                  <a:cubicBezTo>
                    <a:pt x="2366472" y="245256"/>
                    <a:pt x="2395971" y="250502"/>
                    <a:pt x="2425700" y="254000"/>
                  </a:cubicBezTo>
                  <a:cubicBezTo>
                    <a:pt x="2467953" y="258971"/>
                    <a:pt x="2510529" y="261077"/>
                    <a:pt x="2552700" y="266700"/>
                  </a:cubicBezTo>
                  <a:cubicBezTo>
                    <a:pt x="2574096" y="269553"/>
                    <a:pt x="2594865" y="276118"/>
                    <a:pt x="2616200" y="279400"/>
                  </a:cubicBezTo>
                  <a:cubicBezTo>
                    <a:pt x="2649933" y="284590"/>
                    <a:pt x="2684134" y="286489"/>
                    <a:pt x="2717800" y="292100"/>
                  </a:cubicBezTo>
                  <a:cubicBezTo>
                    <a:pt x="2735017" y="294969"/>
                    <a:pt x="2751484" y="301377"/>
                    <a:pt x="2768600" y="304800"/>
                  </a:cubicBezTo>
                  <a:cubicBezTo>
                    <a:pt x="2815011" y="314082"/>
                    <a:pt x="2862383" y="318721"/>
                    <a:pt x="2908300" y="330200"/>
                  </a:cubicBezTo>
                  <a:cubicBezTo>
                    <a:pt x="3156764" y="392316"/>
                    <a:pt x="2922115" y="351185"/>
                    <a:pt x="3086100" y="381000"/>
                  </a:cubicBezTo>
                  <a:cubicBezTo>
                    <a:pt x="3198998" y="401527"/>
                    <a:pt x="3163531" y="392657"/>
                    <a:pt x="3314700" y="406400"/>
                  </a:cubicBezTo>
                  <a:lnTo>
                    <a:pt x="3441700" y="419100"/>
                  </a:lnTo>
                  <a:cubicBezTo>
                    <a:pt x="3637647" y="468087"/>
                    <a:pt x="3327421" y="383549"/>
                    <a:pt x="3543300" y="469900"/>
                  </a:cubicBezTo>
                  <a:cubicBezTo>
                    <a:pt x="3569559" y="480404"/>
                    <a:pt x="3745725" y="495222"/>
                    <a:pt x="3746500" y="495300"/>
                  </a:cubicBezTo>
                  <a:cubicBezTo>
                    <a:pt x="3771900" y="503767"/>
                    <a:pt x="3800423" y="505848"/>
                    <a:pt x="3822700" y="520700"/>
                  </a:cubicBezTo>
                  <a:cubicBezTo>
                    <a:pt x="3915525" y="582583"/>
                    <a:pt x="3798809" y="507048"/>
                    <a:pt x="3911600" y="571500"/>
                  </a:cubicBezTo>
                  <a:cubicBezTo>
                    <a:pt x="3924852" y="579073"/>
                    <a:pt x="3935752" y="590701"/>
                    <a:pt x="3949700" y="596900"/>
                  </a:cubicBezTo>
                  <a:cubicBezTo>
                    <a:pt x="3974166" y="607774"/>
                    <a:pt x="4003623" y="607448"/>
                    <a:pt x="4025900" y="622300"/>
                  </a:cubicBezTo>
                  <a:lnTo>
                    <a:pt x="4102100" y="673100"/>
                  </a:lnTo>
                  <a:cubicBezTo>
                    <a:pt x="4126378" y="745935"/>
                    <a:pt x="4094010" y="685586"/>
                    <a:pt x="4178300" y="723900"/>
                  </a:cubicBezTo>
                  <a:cubicBezTo>
                    <a:pt x="4206091" y="736532"/>
                    <a:pt x="4229100" y="757767"/>
                    <a:pt x="4254500" y="774700"/>
                  </a:cubicBezTo>
                  <a:lnTo>
                    <a:pt x="4292600" y="800100"/>
                  </a:lnTo>
                  <a:cubicBezTo>
                    <a:pt x="4301067" y="812800"/>
                    <a:pt x="4306274" y="828429"/>
                    <a:pt x="4318000" y="838200"/>
                  </a:cubicBezTo>
                  <a:cubicBezTo>
                    <a:pt x="4368870" y="880592"/>
                    <a:pt x="4359256" y="849831"/>
                    <a:pt x="4406900" y="876300"/>
                  </a:cubicBezTo>
                  <a:cubicBezTo>
                    <a:pt x="4433585" y="891125"/>
                    <a:pt x="4483100" y="927100"/>
                    <a:pt x="4483100" y="927100"/>
                  </a:cubicBezTo>
                  <a:cubicBezTo>
                    <a:pt x="4487333" y="939800"/>
                    <a:pt x="4486334" y="955734"/>
                    <a:pt x="4495800" y="965200"/>
                  </a:cubicBezTo>
                  <a:cubicBezTo>
                    <a:pt x="4509187" y="978587"/>
                    <a:pt x="4530162" y="981207"/>
                    <a:pt x="4546600" y="990600"/>
                  </a:cubicBezTo>
                  <a:cubicBezTo>
                    <a:pt x="4559852" y="998173"/>
                    <a:pt x="4571048" y="1009174"/>
                    <a:pt x="4584700" y="1016000"/>
                  </a:cubicBezTo>
                  <a:cubicBezTo>
                    <a:pt x="4638786" y="1043043"/>
                    <a:pt x="4609945" y="1010424"/>
                    <a:pt x="4660900" y="1054100"/>
                  </a:cubicBezTo>
                  <a:cubicBezTo>
                    <a:pt x="4738899" y="1120956"/>
                    <a:pt x="4677639" y="1096385"/>
                    <a:pt x="4762500" y="1117600"/>
                  </a:cubicBezTo>
                  <a:cubicBezTo>
                    <a:pt x="4873810" y="1228910"/>
                    <a:pt x="4732612" y="1092693"/>
                    <a:pt x="4838700" y="1181100"/>
                  </a:cubicBezTo>
                  <a:cubicBezTo>
                    <a:pt x="4852498" y="1192598"/>
                    <a:pt x="4863002" y="1207702"/>
                    <a:pt x="4876800" y="1219200"/>
                  </a:cubicBezTo>
                  <a:cubicBezTo>
                    <a:pt x="4909626" y="1246555"/>
                    <a:pt x="4914815" y="1244572"/>
                    <a:pt x="4953000" y="1257300"/>
                  </a:cubicBezTo>
                  <a:cubicBezTo>
                    <a:pt x="4965700" y="1270000"/>
                    <a:pt x="4976156" y="1285437"/>
                    <a:pt x="4991100" y="1295400"/>
                  </a:cubicBezTo>
                  <a:cubicBezTo>
                    <a:pt x="5002239" y="1302826"/>
                    <a:pt x="5019734" y="1298634"/>
                    <a:pt x="5029200" y="1308100"/>
                  </a:cubicBezTo>
                  <a:cubicBezTo>
                    <a:pt x="5092549" y="1371449"/>
                    <a:pt x="4978516" y="1326496"/>
                    <a:pt x="5080000" y="1371600"/>
                  </a:cubicBezTo>
                  <a:cubicBezTo>
                    <a:pt x="5104466" y="1382474"/>
                    <a:pt x="5156200" y="1397000"/>
                    <a:pt x="5156200" y="1397000"/>
                  </a:cubicBezTo>
                  <a:cubicBezTo>
                    <a:pt x="5168900" y="1409700"/>
                    <a:pt x="5185578" y="1419400"/>
                    <a:pt x="5194300" y="1435100"/>
                  </a:cubicBezTo>
                  <a:cubicBezTo>
                    <a:pt x="5213822" y="1470240"/>
                    <a:pt x="5220636" y="1522888"/>
                    <a:pt x="5232400" y="1562100"/>
                  </a:cubicBezTo>
                  <a:cubicBezTo>
                    <a:pt x="5240093" y="1587745"/>
                    <a:pt x="5238868" y="1619368"/>
                    <a:pt x="5257800" y="1638300"/>
                  </a:cubicBezTo>
                  <a:lnTo>
                    <a:pt x="5295900" y="1676400"/>
                  </a:lnTo>
                  <a:cubicBezTo>
                    <a:pt x="5300133" y="1689100"/>
                    <a:pt x="5301174" y="1703361"/>
                    <a:pt x="5308600" y="1714500"/>
                  </a:cubicBezTo>
                  <a:cubicBezTo>
                    <a:pt x="5331833" y="1749349"/>
                    <a:pt x="5353563" y="1754572"/>
                    <a:pt x="5384800" y="1778000"/>
                  </a:cubicBezTo>
                  <a:cubicBezTo>
                    <a:pt x="5389589" y="1781592"/>
                    <a:pt x="5393267" y="1786467"/>
                    <a:pt x="5397500" y="1790700"/>
                  </a:cubicBezTo>
                </a:path>
              </a:pathLst>
            </a:custGeom>
            <a:noFill/>
            <a:ln w="762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135A7CC-8B92-4FAC-B575-92DDBC9ED7C6}"/>
                </a:ext>
              </a:extLst>
            </p:cNvPr>
            <p:cNvSpPr txBox="1"/>
            <p:nvPr/>
          </p:nvSpPr>
          <p:spPr>
            <a:xfrm rot="268494">
              <a:off x="25459225" y="7756761"/>
              <a:ext cx="1563248" cy="276999"/>
            </a:xfrm>
            <a:prstGeom prst="rect">
              <a:avLst/>
            </a:prstGeom>
            <a:solidFill>
              <a:schemeClr val="accent5">
                <a:lumMod val="20000"/>
                <a:lumOff val="80000"/>
              </a:schemeClr>
            </a:solidFill>
          </p:spPr>
          <p:txBody>
            <a:bodyPr wrap="none" rtlCol="0">
              <a:spAutoFit/>
            </a:bodyPr>
            <a:lstStyle/>
            <a:p>
              <a:r>
                <a:rPr lang="en-US" sz="1200" dirty="0">
                  <a:solidFill>
                    <a:schemeClr val="bg1"/>
                  </a:solidFill>
                </a:rPr>
                <a:t>degraded conditions</a:t>
              </a:r>
            </a:p>
          </p:txBody>
        </p:sp>
        <p:cxnSp>
          <p:nvCxnSpPr>
            <p:cNvPr id="65" name="Straight Arrow Connector 64">
              <a:extLst>
                <a:ext uri="{FF2B5EF4-FFF2-40B4-BE49-F238E27FC236}">
                  <a16:creationId xmlns:a16="http://schemas.microsoft.com/office/drawing/2014/main" id="{F2EEB2C5-A4DA-4A9F-9FDF-6CB4CF6FF6D0}"/>
                </a:ext>
              </a:extLst>
            </p:cNvPr>
            <p:cNvCxnSpPr>
              <a:cxnSpLocks/>
            </p:cNvCxnSpPr>
            <p:nvPr/>
          </p:nvCxnSpPr>
          <p:spPr>
            <a:xfrm flipH="1" flipV="1">
              <a:off x="24841200" y="7543800"/>
              <a:ext cx="31242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TextBox 16">
            <a:extLst>
              <a:ext uri="{FF2B5EF4-FFF2-40B4-BE49-F238E27FC236}">
                <a16:creationId xmlns:a16="http://schemas.microsoft.com/office/drawing/2014/main" id="{BAF44780-C43C-401D-B11A-4CC7AA7AD314}"/>
              </a:ext>
            </a:extLst>
          </p:cNvPr>
          <p:cNvSpPr txBox="1">
            <a:spLocks noChangeArrowheads="1"/>
          </p:cNvSpPr>
          <p:nvPr/>
        </p:nvSpPr>
        <p:spPr bwMode="auto">
          <a:xfrm>
            <a:off x="25831800" y="3938826"/>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Prognostics Architecture</a:t>
            </a:r>
          </a:p>
        </p:txBody>
      </p:sp>
      <p:grpSp>
        <p:nvGrpSpPr>
          <p:cNvPr id="184" name="Group 183">
            <a:extLst>
              <a:ext uri="{FF2B5EF4-FFF2-40B4-BE49-F238E27FC236}">
                <a16:creationId xmlns:a16="http://schemas.microsoft.com/office/drawing/2014/main" id="{274935A3-079E-4A9A-8A8D-23499127160E}"/>
              </a:ext>
            </a:extLst>
          </p:cNvPr>
          <p:cNvGrpSpPr/>
          <p:nvPr/>
        </p:nvGrpSpPr>
        <p:grpSpPr>
          <a:xfrm>
            <a:off x="12801600" y="16283226"/>
            <a:ext cx="12263135" cy="11752278"/>
            <a:chOff x="12877800" y="16283226"/>
            <a:chExt cx="12263135" cy="11752278"/>
          </a:xfrm>
        </p:grpSpPr>
        <p:sp>
          <p:nvSpPr>
            <p:cNvPr id="68" name="TextBox 16">
              <a:extLst>
                <a:ext uri="{FF2B5EF4-FFF2-40B4-BE49-F238E27FC236}">
                  <a16:creationId xmlns:a16="http://schemas.microsoft.com/office/drawing/2014/main" id="{578FED37-A509-408F-8A14-E30B028550F0}"/>
                </a:ext>
              </a:extLst>
            </p:cNvPr>
            <p:cNvSpPr txBox="1">
              <a:spLocks noChangeArrowheads="1"/>
            </p:cNvSpPr>
            <p:nvPr/>
          </p:nvSpPr>
          <p:spPr bwMode="auto">
            <a:xfrm>
              <a:off x="13258800" y="16283226"/>
              <a:ext cx="117348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The Motors</a:t>
              </a:r>
            </a:p>
          </p:txBody>
        </p:sp>
        <p:sp>
          <p:nvSpPr>
            <p:cNvPr id="69" name="Rectangle 68">
              <a:extLst>
                <a:ext uri="{FF2B5EF4-FFF2-40B4-BE49-F238E27FC236}">
                  <a16:creationId xmlns:a16="http://schemas.microsoft.com/office/drawing/2014/main" id="{B2095012-BD3D-45BA-9B56-A7E086C8018D}"/>
                </a:ext>
              </a:extLst>
            </p:cNvPr>
            <p:cNvSpPr/>
            <p:nvPr/>
          </p:nvSpPr>
          <p:spPr>
            <a:xfrm>
              <a:off x="13258800" y="17373600"/>
              <a:ext cx="5105400" cy="21336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motors are modeled as simplified permanent magnet DC motors with similar performance characteristics as the more complex BLDC 3 phase AC motor.</a:t>
              </a:r>
            </a:p>
          </p:txBody>
        </p:sp>
        <p:pic>
          <p:nvPicPr>
            <p:cNvPr id="14" name="Picture 13" descr="A screenshot of a cell phone&#10;&#10;Description automatically generated">
              <a:extLst>
                <a:ext uri="{FF2B5EF4-FFF2-40B4-BE49-F238E27FC236}">
                  <a16:creationId xmlns:a16="http://schemas.microsoft.com/office/drawing/2014/main" id="{61CCC2B0-E4C4-4C15-A610-8AAE376FC5F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877800" y="19507200"/>
              <a:ext cx="12263135" cy="5486400"/>
            </a:xfrm>
            <a:prstGeom prst="rect">
              <a:avLst/>
            </a:prstGeom>
          </p:spPr>
        </p:pic>
        <p:grpSp>
          <p:nvGrpSpPr>
            <p:cNvPr id="27" name="Group 26">
              <a:extLst>
                <a:ext uri="{FF2B5EF4-FFF2-40B4-BE49-F238E27FC236}">
                  <a16:creationId xmlns:a16="http://schemas.microsoft.com/office/drawing/2014/main" id="{4DD1D219-9D43-47D7-8A2B-DBB455F187D8}"/>
                </a:ext>
              </a:extLst>
            </p:cNvPr>
            <p:cNvGrpSpPr/>
            <p:nvPr/>
          </p:nvGrpSpPr>
          <p:grpSpPr>
            <a:xfrm>
              <a:off x="13115926" y="24841200"/>
              <a:ext cx="11801474" cy="3194304"/>
              <a:chOff x="13230225" y="17602200"/>
              <a:chExt cx="11801474" cy="3270504"/>
            </a:xfrm>
          </p:grpSpPr>
          <p:pic>
            <p:nvPicPr>
              <p:cNvPr id="18" name="Picture 17" descr="A screenshot of a social media post&#10;&#10;Description automatically generated">
                <a:extLst>
                  <a:ext uri="{FF2B5EF4-FFF2-40B4-BE49-F238E27FC236}">
                    <a16:creationId xmlns:a16="http://schemas.microsoft.com/office/drawing/2014/main" id="{502004A0-2F86-41CD-B415-55578518086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265461" y="17602986"/>
                <a:ext cx="5766238" cy="3266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descr="A screenshot of a social media post&#10;&#10;Description automatically generated">
                <a:extLst>
                  <a:ext uri="{FF2B5EF4-FFF2-40B4-BE49-F238E27FC236}">
                    <a16:creationId xmlns:a16="http://schemas.microsoft.com/office/drawing/2014/main" id="{8DC1BA8B-0CC1-4A7A-A7FC-FD121F3CF40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230225" y="17602200"/>
                <a:ext cx="5958524" cy="3270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pic>
          <p:nvPicPr>
            <p:cNvPr id="9" name="Picture 8">
              <a:extLst>
                <a:ext uri="{FF2B5EF4-FFF2-40B4-BE49-F238E27FC236}">
                  <a16:creationId xmlns:a16="http://schemas.microsoft.com/office/drawing/2014/main" id="{D0B40648-B9A0-4D59-ACB4-D054ED563362}"/>
                </a:ext>
              </a:extLst>
            </p:cNvPr>
            <p:cNvPicPr>
              <a:picLocks noChangeAspect="1"/>
            </p:cNvPicPr>
            <p:nvPr/>
          </p:nvPicPr>
          <p:blipFill>
            <a:blip r:embed="rId16"/>
            <a:stretch>
              <a:fillRect/>
            </a:stretch>
          </p:blipFill>
          <p:spPr>
            <a:xfrm>
              <a:off x="19659600" y="17373600"/>
              <a:ext cx="4879493" cy="3124200"/>
            </a:xfrm>
            <a:prstGeom prst="rect">
              <a:avLst/>
            </a:prstGeom>
          </p:spPr>
        </p:pic>
      </p:grpSp>
      <p:sp>
        <p:nvSpPr>
          <p:cNvPr id="54" name="TextBox 16">
            <a:extLst>
              <a:ext uri="{FF2B5EF4-FFF2-40B4-BE49-F238E27FC236}">
                <a16:creationId xmlns:a16="http://schemas.microsoft.com/office/drawing/2014/main" id="{C6F06669-59D1-476D-B5C9-0BCE8015D0F5}"/>
              </a:ext>
            </a:extLst>
          </p:cNvPr>
          <p:cNvSpPr txBox="1">
            <a:spLocks noChangeArrowheads="1"/>
          </p:cNvSpPr>
          <p:nvPr/>
        </p:nvSpPr>
        <p:spPr bwMode="auto">
          <a:xfrm>
            <a:off x="25831800" y="14706600"/>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Results</a:t>
            </a:r>
          </a:p>
        </p:txBody>
      </p:sp>
      <p:sp>
        <p:nvSpPr>
          <p:cNvPr id="3084" name="TextBox 28">
            <a:extLst>
              <a:ext uri="{FF2B5EF4-FFF2-40B4-BE49-F238E27FC236}">
                <a16:creationId xmlns:a16="http://schemas.microsoft.com/office/drawing/2014/main" id="{4D933EE8-2B30-4FF4-969A-03C4EAD15276}"/>
              </a:ext>
            </a:extLst>
          </p:cNvPr>
          <p:cNvSpPr txBox="1">
            <a:spLocks noChangeArrowheads="1"/>
          </p:cNvSpPr>
          <p:nvPr/>
        </p:nvSpPr>
        <p:spPr bwMode="auto">
          <a:xfrm>
            <a:off x="1676400" y="27889200"/>
            <a:ext cx="502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a:solidFill>
                  <a:schemeClr val="bg1"/>
                </a:solidFill>
              </a:rPr>
              <a:t>www.nasa.gov</a:t>
            </a:r>
          </a:p>
        </p:txBody>
      </p:sp>
      <p:pic>
        <p:nvPicPr>
          <p:cNvPr id="6" name="Picture 5">
            <a:extLst>
              <a:ext uri="{FF2B5EF4-FFF2-40B4-BE49-F238E27FC236}">
                <a16:creationId xmlns:a16="http://schemas.microsoft.com/office/drawing/2014/main" id="{F30062B4-F1C5-4BC6-BE6C-529211290312}"/>
              </a:ext>
            </a:extLst>
          </p:cNvPr>
          <p:cNvPicPr>
            <a:picLocks noChangeAspect="1"/>
          </p:cNvPicPr>
          <p:nvPr/>
        </p:nvPicPr>
        <p:blipFill>
          <a:blip r:embed="rId17"/>
          <a:stretch>
            <a:fillRect/>
          </a:stretch>
        </p:blipFill>
        <p:spPr>
          <a:xfrm>
            <a:off x="14935200" y="7391400"/>
            <a:ext cx="228600" cy="322729"/>
          </a:xfrm>
          <a:prstGeom prst="rect">
            <a:avLst/>
          </a:prstGeom>
        </p:spPr>
      </p:pic>
      <p:sp>
        <p:nvSpPr>
          <p:cNvPr id="195" name="Rectangle 194">
            <a:extLst>
              <a:ext uri="{FF2B5EF4-FFF2-40B4-BE49-F238E27FC236}">
                <a16:creationId xmlns:a16="http://schemas.microsoft.com/office/drawing/2014/main" id="{D962688B-8514-430B-8DFD-7BCCAC509731}"/>
              </a:ext>
            </a:extLst>
          </p:cNvPr>
          <p:cNvSpPr/>
          <p:nvPr/>
        </p:nvSpPr>
        <p:spPr>
          <a:xfrm>
            <a:off x="25831800" y="4876800"/>
            <a:ext cx="11506200" cy="21336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prognostics architecture expands upon a two-step process of state estimation and RUL prediction of individual components to that of the entire system. Each component has its own observer and FDI pipeline (not discussed in this work). Data from the observers and expected future input are fed to the prediction step to update the RUL of the system given a set of constraints and performance criteria.</a:t>
            </a:r>
          </a:p>
        </p:txBody>
      </p:sp>
      <p:grpSp>
        <p:nvGrpSpPr>
          <p:cNvPr id="272" name="Group 271">
            <a:extLst>
              <a:ext uri="{FF2B5EF4-FFF2-40B4-BE49-F238E27FC236}">
                <a16:creationId xmlns:a16="http://schemas.microsoft.com/office/drawing/2014/main" id="{A91CF6DF-8C67-4002-91CC-44C4E8D42122}"/>
              </a:ext>
            </a:extLst>
          </p:cNvPr>
          <p:cNvGrpSpPr/>
          <p:nvPr/>
        </p:nvGrpSpPr>
        <p:grpSpPr>
          <a:xfrm>
            <a:off x="25984200" y="7086600"/>
            <a:ext cx="10896600" cy="7696200"/>
            <a:chOff x="26136600" y="7086600"/>
            <a:chExt cx="10896600" cy="7696200"/>
          </a:xfrm>
        </p:grpSpPr>
        <p:grpSp>
          <p:nvGrpSpPr>
            <p:cNvPr id="254" name="Group 253">
              <a:extLst>
                <a:ext uri="{FF2B5EF4-FFF2-40B4-BE49-F238E27FC236}">
                  <a16:creationId xmlns:a16="http://schemas.microsoft.com/office/drawing/2014/main" id="{720ADE89-0140-4C9E-88DA-CD507B20A90C}"/>
                </a:ext>
              </a:extLst>
            </p:cNvPr>
            <p:cNvGrpSpPr/>
            <p:nvPr/>
          </p:nvGrpSpPr>
          <p:grpSpPr>
            <a:xfrm>
              <a:off x="26136600" y="7086600"/>
              <a:ext cx="10896600" cy="7696200"/>
              <a:chOff x="26365200" y="7086600"/>
              <a:chExt cx="10896600" cy="7696200"/>
            </a:xfrm>
          </p:grpSpPr>
          <p:sp>
            <p:nvSpPr>
              <p:cNvPr id="209" name="Rectangle 208">
                <a:extLst>
                  <a:ext uri="{FF2B5EF4-FFF2-40B4-BE49-F238E27FC236}">
                    <a16:creationId xmlns:a16="http://schemas.microsoft.com/office/drawing/2014/main" id="{99BA4B8C-49EA-45C5-BE4B-B012609BD728}"/>
                  </a:ext>
                </a:extLst>
              </p:cNvPr>
              <p:cNvSpPr/>
              <p:nvPr/>
            </p:nvSpPr>
            <p:spPr>
              <a:xfrm>
                <a:off x="26670000" y="8763000"/>
                <a:ext cx="10591800" cy="2286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EDFF5F2F-35A8-4C6A-B75D-F9396742D4F4}"/>
                  </a:ext>
                </a:extLst>
              </p:cNvPr>
              <p:cNvSpPr/>
              <p:nvPr/>
            </p:nvSpPr>
            <p:spPr>
              <a:xfrm>
                <a:off x="26670000" y="11049000"/>
                <a:ext cx="10591800" cy="33528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4D3CD590-7E7A-4BD3-A397-05D4780A7B85}"/>
                  </a:ext>
                </a:extLst>
              </p:cNvPr>
              <p:cNvSpPr/>
              <p:nvPr/>
            </p:nvSpPr>
            <p:spPr>
              <a:xfrm>
                <a:off x="26670000" y="7086600"/>
                <a:ext cx="10591800" cy="1676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A6E7D09F-BE45-4C78-A293-2DF1BC3A7FD3}"/>
                  </a:ext>
                </a:extLst>
              </p:cNvPr>
              <p:cNvGrpSpPr/>
              <p:nvPr/>
            </p:nvGrpSpPr>
            <p:grpSpPr>
              <a:xfrm>
                <a:off x="26365200" y="7239000"/>
                <a:ext cx="2590800" cy="7543800"/>
                <a:chOff x="26517600" y="5867400"/>
                <a:chExt cx="2590800" cy="7543800"/>
              </a:xfrm>
            </p:grpSpPr>
            <p:grpSp>
              <p:nvGrpSpPr>
                <p:cNvPr id="137" name="Group 136">
                  <a:extLst>
                    <a:ext uri="{FF2B5EF4-FFF2-40B4-BE49-F238E27FC236}">
                      <a16:creationId xmlns:a16="http://schemas.microsoft.com/office/drawing/2014/main" id="{F3C6E09A-F1C4-45C1-A9A3-7E4ECB453291}"/>
                    </a:ext>
                  </a:extLst>
                </p:cNvPr>
                <p:cNvGrpSpPr/>
                <p:nvPr/>
              </p:nvGrpSpPr>
              <p:grpSpPr>
                <a:xfrm>
                  <a:off x="26517600" y="5867400"/>
                  <a:ext cx="2590800" cy="7543800"/>
                  <a:chOff x="26517600" y="5867400"/>
                  <a:chExt cx="2590800" cy="7543800"/>
                </a:xfrm>
              </p:grpSpPr>
              <p:grpSp>
                <p:nvGrpSpPr>
                  <p:cNvPr id="109" name="Group 108">
                    <a:extLst>
                      <a:ext uri="{FF2B5EF4-FFF2-40B4-BE49-F238E27FC236}">
                        <a16:creationId xmlns:a16="http://schemas.microsoft.com/office/drawing/2014/main" id="{6D5D3CE0-FFF7-4341-981F-8EC2F4B8A588}"/>
                      </a:ext>
                    </a:extLst>
                  </p:cNvPr>
                  <p:cNvGrpSpPr/>
                  <p:nvPr/>
                </p:nvGrpSpPr>
                <p:grpSpPr>
                  <a:xfrm>
                    <a:off x="27127200" y="5867400"/>
                    <a:ext cx="1981200" cy="5334000"/>
                    <a:chOff x="25831800" y="5867400"/>
                    <a:chExt cx="1981200" cy="5334000"/>
                  </a:xfrm>
                </p:grpSpPr>
                <p:sp>
                  <p:nvSpPr>
                    <p:cNvPr id="101" name="Rectangle 100">
                      <a:extLst>
                        <a:ext uri="{FF2B5EF4-FFF2-40B4-BE49-F238E27FC236}">
                          <a16:creationId xmlns:a16="http://schemas.microsoft.com/office/drawing/2014/main" id="{ABA22AD6-EC32-434F-BAD1-7C613EAAE340}"/>
                        </a:ext>
                      </a:extLst>
                    </p:cNvPr>
                    <p:cNvSpPr/>
                    <p:nvPr/>
                  </p:nvSpPr>
                  <p:spPr>
                    <a:xfrm>
                      <a:off x="25831800" y="5867400"/>
                      <a:ext cx="1981200" cy="762000"/>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700" b="1" dirty="0"/>
                        <a:t>System</a:t>
                      </a:r>
                    </a:p>
                  </p:txBody>
                </p:sp>
                <p:sp>
                  <p:nvSpPr>
                    <p:cNvPr id="128" name="Rectangle 127">
                      <a:extLst>
                        <a:ext uri="{FF2B5EF4-FFF2-40B4-BE49-F238E27FC236}">
                          <a16:creationId xmlns:a16="http://schemas.microsoft.com/office/drawing/2014/main" id="{9837D8A3-5CDE-40C5-9E90-58599387D112}"/>
                        </a:ext>
                      </a:extLst>
                    </p:cNvPr>
                    <p:cNvSpPr/>
                    <p:nvPr/>
                  </p:nvSpPr>
                  <p:spPr>
                    <a:xfrm>
                      <a:off x="25831800" y="8153400"/>
                      <a:ext cx="1981200" cy="762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700" b="1" dirty="0"/>
                        <a:t>State Estimation</a:t>
                      </a:r>
                    </a:p>
                  </p:txBody>
                </p:sp>
                <p:sp>
                  <p:nvSpPr>
                    <p:cNvPr id="129" name="Rectangle 128">
                      <a:extLst>
                        <a:ext uri="{FF2B5EF4-FFF2-40B4-BE49-F238E27FC236}">
                          <a16:creationId xmlns:a16="http://schemas.microsoft.com/office/drawing/2014/main" id="{FA84386B-D0AD-4037-96D6-1BA2F4CC67B4}"/>
                        </a:ext>
                      </a:extLst>
                    </p:cNvPr>
                    <p:cNvSpPr/>
                    <p:nvPr/>
                  </p:nvSpPr>
                  <p:spPr>
                    <a:xfrm>
                      <a:off x="25831800" y="10439400"/>
                      <a:ext cx="1981200" cy="762000"/>
                    </a:xfrm>
                    <a:prstGeom prst="rect">
                      <a:avLst/>
                    </a:prstGeom>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700" b="1" dirty="0"/>
                        <a:t>Health Prediction</a:t>
                      </a:r>
                    </a:p>
                  </p:txBody>
                </p:sp>
              </p:grpSp>
              <p:cxnSp>
                <p:nvCxnSpPr>
                  <p:cNvPr id="133" name="Straight Arrow Connector 132">
                    <a:extLst>
                      <a:ext uri="{FF2B5EF4-FFF2-40B4-BE49-F238E27FC236}">
                        <a16:creationId xmlns:a16="http://schemas.microsoft.com/office/drawing/2014/main" id="{BD56F2B4-9F94-477F-A21D-B372B5BFDFBC}"/>
                      </a:ext>
                    </a:extLst>
                  </p:cNvPr>
                  <p:cNvCxnSpPr>
                    <a:cxnSpLocks/>
                    <a:endCxn id="101" idx="1"/>
                  </p:cNvCxnSpPr>
                  <p:nvPr/>
                </p:nvCxnSpPr>
                <p:spPr>
                  <a:xfrm>
                    <a:off x="26517600" y="6248400"/>
                    <a:ext cx="609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E27095B-AEFB-4E3F-A01E-1CCB239277BC}"/>
                      </a:ext>
                    </a:extLst>
                  </p:cNvPr>
                  <p:cNvCxnSpPr>
                    <a:cxnSpLocks/>
                    <a:stCxn id="101" idx="2"/>
                    <a:endCxn id="128" idx="0"/>
                  </p:cNvCxnSpPr>
                  <p:nvPr/>
                </p:nvCxnSpPr>
                <p:spPr>
                  <a:xfrm>
                    <a:off x="28117800" y="6629400"/>
                    <a:ext cx="0" cy="1524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F9F64F7-6A85-44F2-B44A-9ADE180F6D6F}"/>
                      </a:ext>
                    </a:extLst>
                  </p:cNvPr>
                  <p:cNvCxnSpPr>
                    <a:cxnSpLocks/>
                    <a:stCxn id="128" idx="2"/>
                    <a:endCxn id="129" idx="0"/>
                  </p:cNvCxnSpPr>
                  <p:nvPr/>
                </p:nvCxnSpPr>
                <p:spPr>
                  <a:xfrm>
                    <a:off x="28117800" y="8915400"/>
                    <a:ext cx="0" cy="1524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261175D-780D-48F9-9C0F-6DE9EB3E7170}"/>
                      </a:ext>
                    </a:extLst>
                  </p:cNvPr>
                  <p:cNvCxnSpPr>
                    <a:cxnSpLocks/>
                    <a:stCxn id="129" idx="2"/>
                  </p:cNvCxnSpPr>
                  <p:nvPr/>
                </p:nvCxnSpPr>
                <p:spPr>
                  <a:xfrm>
                    <a:off x="28117800" y="11201400"/>
                    <a:ext cx="0" cy="22098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C2C0EF20-C971-458E-B78B-A94B53D2D60E}"/>
                    </a:ext>
                  </a:extLst>
                </p:cNvPr>
                <p:cNvSpPr txBox="1"/>
                <p:nvPr/>
              </p:nvSpPr>
              <p:spPr>
                <a:xfrm>
                  <a:off x="26517600" y="5943600"/>
                  <a:ext cx="312906" cy="369332"/>
                </a:xfrm>
                <a:prstGeom prst="rect">
                  <a:avLst/>
                </a:prstGeom>
                <a:noFill/>
              </p:spPr>
              <p:txBody>
                <a:bodyPr wrap="none" rtlCol="0">
                  <a:spAutoFit/>
                </a:bodyPr>
                <a:lstStyle/>
                <a:p>
                  <a:r>
                    <a:rPr lang="en-US" sz="1800" dirty="0">
                      <a:solidFill>
                        <a:schemeClr val="bg1"/>
                      </a:solidFill>
                    </a:rPr>
                    <a:t>u</a:t>
                  </a:r>
                </a:p>
              </p:txBody>
            </p:sp>
            <p:sp>
              <p:nvSpPr>
                <p:cNvPr id="148" name="TextBox 147">
                  <a:extLst>
                    <a:ext uri="{FF2B5EF4-FFF2-40B4-BE49-F238E27FC236}">
                      <a16:creationId xmlns:a16="http://schemas.microsoft.com/office/drawing/2014/main" id="{7C6DC0A7-DCAF-4394-9B94-52E3F158BDBD}"/>
                    </a:ext>
                  </a:extLst>
                </p:cNvPr>
                <p:cNvSpPr txBox="1"/>
                <p:nvPr/>
              </p:nvSpPr>
              <p:spPr>
                <a:xfrm>
                  <a:off x="27813000" y="7162800"/>
                  <a:ext cx="300082" cy="369332"/>
                </a:xfrm>
                <a:prstGeom prst="rect">
                  <a:avLst/>
                </a:prstGeom>
                <a:noFill/>
              </p:spPr>
              <p:txBody>
                <a:bodyPr wrap="none" rtlCol="0">
                  <a:spAutoFit/>
                </a:bodyPr>
                <a:lstStyle/>
                <a:p>
                  <a:r>
                    <a:rPr lang="en-US" sz="1800" dirty="0">
                      <a:solidFill>
                        <a:schemeClr val="bg1"/>
                      </a:solidFill>
                    </a:rPr>
                    <a:t>y</a:t>
                  </a:r>
                </a:p>
              </p:txBody>
            </p:sp>
            <p:sp>
              <p:nvSpPr>
                <p:cNvPr id="150" name="TextBox 149">
                  <a:extLst>
                    <a:ext uri="{FF2B5EF4-FFF2-40B4-BE49-F238E27FC236}">
                      <a16:creationId xmlns:a16="http://schemas.microsoft.com/office/drawing/2014/main" id="{F510F3C7-FFB3-4CAD-A34D-1EB71215057A}"/>
                    </a:ext>
                  </a:extLst>
                </p:cNvPr>
                <p:cNvSpPr txBox="1"/>
                <p:nvPr/>
              </p:nvSpPr>
              <p:spPr>
                <a:xfrm>
                  <a:off x="27432000" y="9448800"/>
                  <a:ext cx="762000" cy="369332"/>
                </a:xfrm>
                <a:prstGeom prst="rect">
                  <a:avLst/>
                </a:prstGeom>
                <a:noFill/>
              </p:spPr>
              <p:txBody>
                <a:bodyPr wrap="square" rtlCol="0">
                  <a:spAutoFit/>
                </a:bodyPr>
                <a:lstStyle/>
                <a:p>
                  <a:r>
                    <a:rPr lang="en-US" sz="1800" dirty="0">
                      <a:solidFill>
                        <a:schemeClr val="bg1"/>
                      </a:solidFill>
                    </a:rPr>
                    <a:t>SOH </a:t>
                  </a:r>
                </a:p>
              </p:txBody>
            </p:sp>
            <p:sp>
              <p:nvSpPr>
                <p:cNvPr id="152" name="TextBox 151">
                  <a:extLst>
                    <a:ext uri="{FF2B5EF4-FFF2-40B4-BE49-F238E27FC236}">
                      <a16:creationId xmlns:a16="http://schemas.microsoft.com/office/drawing/2014/main" id="{71DADFAE-8486-465E-A48E-97095025DFD5}"/>
                    </a:ext>
                  </a:extLst>
                </p:cNvPr>
                <p:cNvSpPr txBox="1"/>
                <p:nvPr/>
              </p:nvSpPr>
              <p:spPr>
                <a:xfrm>
                  <a:off x="27432000" y="12039600"/>
                  <a:ext cx="646331" cy="369332"/>
                </a:xfrm>
                <a:prstGeom prst="rect">
                  <a:avLst/>
                </a:prstGeom>
                <a:noFill/>
              </p:spPr>
              <p:txBody>
                <a:bodyPr wrap="none" rtlCol="0">
                  <a:spAutoFit/>
                </a:bodyPr>
                <a:lstStyle/>
                <a:p>
                  <a:r>
                    <a:rPr lang="en-US" sz="1800" dirty="0">
                      <a:solidFill>
                        <a:schemeClr val="bg1"/>
                      </a:solidFill>
                    </a:rPr>
                    <a:t>RUL</a:t>
                  </a:r>
                </a:p>
              </p:txBody>
            </p:sp>
          </p:grpSp>
          <p:grpSp>
            <p:nvGrpSpPr>
              <p:cNvPr id="181" name="Group 180">
                <a:extLst>
                  <a:ext uri="{FF2B5EF4-FFF2-40B4-BE49-F238E27FC236}">
                    <a16:creationId xmlns:a16="http://schemas.microsoft.com/office/drawing/2014/main" id="{50CF8D27-A391-40C6-B97C-9743C40BCB25}"/>
                  </a:ext>
                </a:extLst>
              </p:cNvPr>
              <p:cNvGrpSpPr/>
              <p:nvPr/>
            </p:nvGrpSpPr>
            <p:grpSpPr>
              <a:xfrm>
                <a:off x="29718000" y="7848600"/>
                <a:ext cx="3657600" cy="2819400"/>
                <a:chOff x="27736800" y="10439400"/>
                <a:chExt cx="3657600" cy="2819400"/>
              </a:xfrm>
            </p:grpSpPr>
            <p:grpSp>
              <p:nvGrpSpPr>
                <p:cNvPr id="159" name="Group 158">
                  <a:extLst>
                    <a:ext uri="{FF2B5EF4-FFF2-40B4-BE49-F238E27FC236}">
                      <a16:creationId xmlns:a16="http://schemas.microsoft.com/office/drawing/2014/main" id="{1A8F609F-84AE-4C9E-B407-D87F3E6F2228}"/>
                    </a:ext>
                  </a:extLst>
                </p:cNvPr>
                <p:cNvGrpSpPr/>
                <p:nvPr/>
              </p:nvGrpSpPr>
              <p:grpSpPr>
                <a:xfrm>
                  <a:off x="27736800" y="10439400"/>
                  <a:ext cx="3657600" cy="2819400"/>
                  <a:chOff x="28117800" y="9220200"/>
                  <a:chExt cx="3657600" cy="2819400"/>
                </a:xfrm>
              </p:grpSpPr>
              <p:cxnSp>
                <p:nvCxnSpPr>
                  <p:cNvPr id="157" name="Connector: Elbow 156">
                    <a:extLst>
                      <a:ext uri="{FF2B5EF4-FFF2-40B4-BE49-F238E27FC236}">
                        <a16:creationId xmlns:a16="http://schemas.microsoft.com/office/drawing/2014/main" id="{B0CD8763-FCAC-40D8-9CC9-5CE50608B143}"/>
                      </a:ext>
                    </a:extLst>
                  </p:cNvPr>
                  <p:cNvCxnSpPr>
                    <a:cxnSpLocks/>
                    <a:stCxn id="16" idx="2"/>
                    <a:endCxn id="156" idx="0"/>
                  </p:cNvCxnSpPr>
                  <p:nvPr/>
                </p:nvCxnSpPr>
                <p:spPr>
                  <a:xfrm rot="10800000" flipV="1">
                    <a:off x="29809440" y="10096500"/>
                    <a:ext cx="1280160" cy="12573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B318328E-CA8A-40DB-AE77-3D110BFB2C69}"/>
                      </a:ext>
                    </a:extLst>
                  </p:cNvPr>
                  <p:cNvGrpSpPr/>
                  <p:nvPr/>
                </p:nvGrpSpPr>
                <p:grpSpPr>
                  <a:xfrm>
                    <a:off x="28117800" y="9220200"/>
                    <a:ext cx="3657600" cy="1800999"/>
                    <a:chOff x="27051000" y="5943600"/>
                    <a:chExt cx="3657600" cy="1800999"/>
                  </a:xfrm>
                </p:grpSpPr>
                <p:sp>
                  <p:nvSpPr>
                    <p:cNvPr id="12" name="Rectangle 11">
                      <a:extLst>
                        <a:ext uri="{FF2B5EF4-FFF2-40B4-BE49-F238E27FC236}">
                          <a16:creationId xmlns:a16="http://schemas.microsoft.com/office/drawing/2014/main" id="{194CA5E9-0B92-4ACC-9096-4D9EB90A2991}"/>
                        </a:ext>
                      </a:extLst>
                    </p:cNvPr>
                    <p:cNvSpPr/>
                    <p:nvPr/>
                  </p:nvSpPr>
                  <p:spPr>
                    <a:xfrm>
                      <a:off x="28117800" y="5943600"/>
                      <a:ext cx="15240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Battery</a:t>
                      </a:r>
                    </a:p>
                  </p:txBody>
                </p:sp>
                <p:sp>
                  <p:nvSpPr>
                    <p:cNvPr id="58" name="Rectangle 57">
                      <a:extLst>
                        <a:ext uri="{FF2B5EF4-FFF2-40B4-BE49-F238E27FC236}">
                          <a16:creationId xmlns:a16="http://schemas.microsoft.com/office/drawing/2014/main" id="{8D01FF00-68C8-4CBC-8F8E-BC222A9A41D9}"/>
                        </a:ext>
                      </a:extLst>
                    </p:cNvPr>
                    <p:cNvSpPr/>
                    <p:nvPr/>
                  </p:nvSpPr>
                  <p:spPr>
                    <a:xfrm>
                      <a:off x="28117800" y="70104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Observer </a:t>
                      </a:r>
                    </a:p>
                  </p:txBody>
                </p:sp>
                <p:sp>
                  <p:nvSpPr>
                    <p:cNvPr id="16" name="Oval 15">
                      <a:extLst>
                        <a:ext uri="{FF2B5EF4-FFF2-40B4-BE49-F238E27FC236}">
                          <a16:creationId xmlns:a16="http://schemas.microsoft.com/office/drawing/2014/main" id="{FC2423C8-3D4F-4C55-B1E1-21BB530AFD70}"/>
                        </a:ext>
                      </a:extLst>
                    </p:cNvPr>
                    <p:cNvSpPr/>
                    <p:nvPr/>
                  </p:nvSpPr>
                  <p:spPr>
                    <a:xfrm>
                      <a:off x="30022800" y="670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55C40047-382D-43BB-A7F8-1BFC65C149C3}"/>
                        </a:ext>
                      </a:extLst>
                    </p:cNvPr>
                    <p:cNvGrpSpPr/>
                    <p:nvPr/>
                  </p:nvGrpSpPr>
                  <p:grpSpPr>
                    <a:xfrm>
                      <a:off x="27051000" y="6286500"/>
                      <a:ext cx="1066800" cy="1066800"/>
                      <a:chOff x="26746200" y="6286500"/>
                      <a:chExt cx="1371600" cy="1066800"/>
                    </a:xfrm>
                  </p:grpSpPr>
                  <p:cxnSp>
                    <p:nvCxnSpPr>
                      <p:cNvPr id="32" name="Straight Arrow Connector 31">
                        <a:extLst>
                          <a:ext uri="{FF2B5EF4-FFF2-40B4-BE49-F238E27FC236}">
                            <a16:creationId xmlns:a16="http://schemas.microsoft.com/office/drawing/2014/main" id="{3530AC5B-06DC-482C-BF1F-84F21EF174CB}"/>
                          </a:ext>
                        </a:extLst>
                      </p:cNvPr>
                      <p:cNvCxnSpPr>
                        <a:cxnSpLocks/>
                        <a:endCxn id="12" idx="1"/>
                      </p:cNvCxnSpPr>
                      <p:nvPr/>
                    </p:nvCxnSpPr>
                    <p:spPr>
                      <a:xfrm>
                        <a:off x="26746200" y="6286500"/>
                        <a:ext cx="1371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A751A39-24E5-4323-8D0F-B5C221C9ED02}"/>
                          </a:ext>
                        </a:extLst>
                      </p:cNvPr>
                      <p:cNvCxnSpPr>
                        <a:cxnSpLocks/>
                        <a:endCxn id="58" idx="1"/>
                      </p:cNvCxnSpPr>
                      <p:nvPr/>
                    </p:nvCxnSpPr>
                    <p:spPr>
                      <a:xfrm rot="16200000" flipH="1">
                        <a:off x="27249117" y="6484620"/>
                        <a:ext cx="1051560" cy="6858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74" name="Connector: Elbow 73">
                      <a:extLst>
                        <a:ext uri="{FF2B5EF4-FFF2-40B4-BE49-F238E27FC236}">
                          <a16:creationId xmlns:a16="http://schemas.microsoft.com/office/drawing/2014/main" id="{0F843C11-228A-4FEA-BF62-F751D7A6AEFA}"/>
                        </a:ext>
                      </a:extLst>
                    </p:cNvPr>
                    <p:cNvCxnSpPr>
                      <a:cxnSpLocks/>
                      <a:stCxn id="12" idx="3"/>
                      <a:endCxn id="16" idx="0"/>
                    </p:cNvCxnSpPr>
                    <p:nvPr/>
                  </p:nvCxnSpPr>
                  <p:spPr>
                    <a:xfrm>
                      <a:off x="29641800" y="6286500"/>
                      <a:ext cx="495300" cy="4191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06061B95-7141-40B9-8BC9-2AC505A79FF5}"/>
                        </a:ext>
                      </a:extLst>
                    </p:cNvPr>
                    <p:cNvCxnSpPr>
                      <a:cxnSpLocks/>
                      <a:endCxn id="16" idx="4"/>
                    </p:cNvCxnSpPr>
                    <p:nvPr/>
                  </p:nvCxnSpPr>
                  <p:spPr>
                    <a:xfrm flipV="1">
                      <a:off x="29641800" y="6934200"/>
                      <a:ext cx="495300" cy="3429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17D26E2F-F347-47AD-A0C2-8DDEC631F6F1}"/>
                        </a:ext>
                      </a:extLst>
                    </p:cNvPr>
                    <p:cNvCxnSpPr>
                      <a:cxnSpLocks/>
                      <a:stCxn id="16" idx="2"/>
                      <a:endCxn id="58" idx="0"/>
                    </p:cNvCxnSpPr>
                    <p:nvPr/>
                  </p:nvCxnSpPr>
                  <p:spPr>
                    <a:xfrm rot="10800000" flipV="1">
                      <a:off x="28879800" y="6819900"/>
                      <a:ext cx="1143000" cy="1905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EA6937F-AB19-462B-B0FA-103DD99C44D4}"/>
                        </a:ext>
                      </a:extLst>
                    </p:cNvPr>
                    <p:cNvCxnSpPr>
                      <a:cxnSpLocks/>
                    </p:cNvCxnSpPr>
                    <p:nvPr/>
                  </p:nvCxnSpPr>
                  <p:spPr>
                    <a:xfrm>
                      <a:off x="29641800" y="74676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7C1B43E-21C3-4E63-959F-4ED4071D0B09}"/>
                        </a:ext>
                      </a:extLst>
                    </p:cNvPr>
                    <p:cNvSpPr txBox="1"/>
                    <p:nvPr/>
                  </p:nvSpPr>
                  <p:spPr>
                    <a:xfrm>
                      <a:off x="27051000" y="6019800"/>
                      <a:ext cx="685800" cy="276999"/>
                    </a:xfrm>
                    <a:prstGeom prst="rect">
                      <a:avLst/>
                    </a:prstGeom>
                    <a:noFill/>
                  </p:spPr>
                  <p:txBody>
                    <a:bodyPr wrap="square" rtlCol="0">
                      <a:spAutoFit/>
                    </a:bodyPr>
                    <a:lstStyle/>
                    <a:p>
                      <a:r>
                        <a:rPr lang="en-US" sz="1200" dirty="0">
                          <a:solidFill>
                            <a:schemeClr val="accent5">
                              <a:lumMod val="50000"/>
                            </a:schemeClr>
                          </a:solidFill>
                        </a:rPr>
                        <a:t>current</a:t>
                      </a:r>
                    </a:p>
                  </p:txBody>
                </p:sp>
                <p:sp>
                  <p:nvSpPr>
                    <p:cNvPr id="106" name="TextBox 105">
                      <a:extLst>
                        <a:ext uri="{FF2B5EF4-FFF2-40B4-BE49-F238E27FC236}">
                          <a16:creationId xmlns:a16="http://schemas.microsoft.com/office/drawing/2014/main" id="{0F142CD3-7686-4B51-87CC-675EBF7F57BB}"/>
                        </a:ext>
                      </a:extLst>
                    </p:cNvPr>
                    <p:cNvSpPr txBox="1"/>
                    <p:nvPr/>
                  </p:nvSpPr>
                  <p:spPr>
                    <a:xfrm>
                      <a:off x="29641800" y="6019800"/>
                      <a:ext cx="685800" cy="276999"/>
                    </a:xfrm>
                    <a:prstGeom prst="rect">
                      <a:avLst/>
                    </a:prstGeom>
                    <a:noFill/>
                  </p:spPr>
                  <p:txBody>
                    <a:bodyPr wrap="square" rtlCol="0">
                      <a:spAutoFit/>
                    </a:bodyPr>
                    <a:lstStyle/>
                    <a:p>
                      <a:r>
                        <a:rPr lang="en-US" sz="1200" dirty="0">
                          <a:solidFill>
                            <a:schemeClr val="accent5">
                              <a:lumMod val="50000"/>
                            </a:schemeClr>
                          </a:solidFill>
                        </a:rPr>
                        <a:t>voltage</a:t>
                      </a:r>
                    </a:p>
                  </p:txBody>
                </p:sp>
                <p:sp>
                  <p:nvSpPr>
                    <p:cNvPr id="107" name="TextBox 106">
                      <a:extLst>
                        <a:ext uri="{FF2B5EF4-FFF2-40B4-BE49-F238E27FC236}">
                          <a16:creationId xmlns:a16="http://schemas.microsoft.com/office/drawing/2014/main" id="{7D0914EC-3F75-44FA-91EB-85F572245FC3}"/>
                        </a:ext>
                      </a:extLst>
                    </p:cNvPr>
                    <p:cNvSpPr txBox="1"/>
                    <p:nvPr/>
                  </p:nvSpPr>
                  <p:spPr>
                    <a:xfrm>
                      <a:off x="29870400" y="7467600"/>
                      <a:ext cx="533400" cy="276999"/>
                    </a:xfrm>
                    <a:prstGeom prst="rect">
                      <a:avLst/>
                    </a:prstGeom>
                    <a:noFill/>
                  </p:spPr>
                  <p:txBody>
                    <a:bodyPr wrap="square" rtlCol="0">
                      <a:spAutoFit/>
                    </a:bodyPr>
                    <a:lstStyle/>
                    <a:p>
                      <a:r>
                        <a:rPr lang="en-US" sz="1200" dirty="0">
                          <a:solidFill>
                            <a:schemeClr val="accent5">
                              <a:lumMod val="50000"/>
                            </a:schemeClr>
                          </a:solidFill>
                        </a:rPr>
                        <a:t>SOC</a:t>
                      </a:r>
                    </a:p>
                  </p:txBody>
                </p:sp>
                <p:sp>
                  <p:nvSpPr>
                    <p:cNvPr id="108" name="TextBox 107">
                      <a:extLst>
                        <a:ext uri="{FF2B5EF4-FFF2-40B4-BE49-F238E27FC236}">
                          <a16:creationId xmlns:a16="http://schemas.microsoft.com/office/drawing/2014/main" id="{19FF026E-2BF4-41CE-8BE5-4BA7C6273B06}"/>
                        </a:ext>
                      </a:extLst>
                    </p:cNvPr>
                    <p:cNvSpPr txBox="1"/>
                    <p:nvPr/>
                  </p:nvSpPr>
                  <p:spPr>
                    <a:xfrm>
                      <a:off x="29108400" y="6581001"/>
                      <a:ext cx="762000" cy="276999"/>
                    </a:xfrm>
                    <a:prstGeom prst="rect">
                      <a:avLst/>
                    </a:prstGeom>
                    <a:noFill/>
                  </p:spPr>
                  <p:txBody>
                    <a:bodyPr wrap="square" rtlCol="0">
                      <a:spAutoFit/>
                    </a:bodyPr>
                    <a:lstStyle/>
                    <a:p>
                      <a:r>
                        <a:rPr lang="en-US" sz="1200" dirty="0">
                          <a:solidFill>
                            <a:schemeClr val="accent5">
                              <a:lumMod val="50000"/>
                            </a:schemeClr>
                          </a:solidFill>
                        </a:rPr>
                        <a:t>residual</a:t>
                      </a:r>
                    </a:p>
                  </p:txBody>
                </p:sp>
              </p:grpSp>
              <p:sp>
                <p:nvSpPr>
                  <p:cNvPr id="156" name="Rectangle 155">
                    <a:extLst>
                      <a:ext uri="{FF2B5EF4-FFF2-40B4-BE49-F238E27FC236}">
                        <a16:creationId xmlns:a16="http://schemas.microsoft.com/office/drawing/2014/main" id="{DEFA678C-D10E-41FF-B4C1-843DBCA78F6A}"/>
                      </a:ext>
                    </a:extLst>
                  </p:cNvPr>
                  <p:cNvSpPr/>
                  <p:nvPr/>
                </p:nvSpPr>
                <p:spPr>
                  <a:xfrm>
                    <a:off x="29184600" y="113538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FDI</a:t>
                    </a:r>
                  </a:p>
                </p:txBody>
              </p:sp>
              <p:cxnSp>
                <p:nvCxnSpPr>
                  <p:cNvPr id="164" name="Straight Arrow Connector 163">
                    <a:extLst>
                      <a:ext uri="{FF2B5EF4-FFF2-40B4-BE49-F238E27FC236}">
                        <a16:creationId xmlns:a16="http://schemas.microsoft.com/office/drawing/2014/main" id="{E3952978-0213-41BF-8611-16D116DF5CFA}"/>
                      </a:ext>
                    </a:extLst>
                  </p:cNvPr>
                  <p:cNvCxnSpPr>
                    <a:cxnSpLocks/>
                    <a:stCxn id="156" idx="3"/>
                  </p:cNvCxnSpPr>
                  <p:nvPr/>
                </p:nvCxnSpPr>
                <p:spPr>
                  <a:xfrm>
                    <a:off x="30708600" y="116967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75BEA233-4082-4D4F-A5AB-70080284C4FF}"/>
                      </a:ext>
                    </a:extLst>
                  </p:cNvPr>
                  <p:cNvSpPr txBox="1"/>
                  <p:nvPr/>
                </p:nvSpPr>
                <p:spPr>
                  <a:xfrm>
                    <a:off x="30937200" y="11430000"/>
                    <a:ext cx="533400" cy="276999"/>
                  </a:xfrm>
                  <a:prstGeom prst="rect">
                    <a:avLst/>
                  </a:prstGeom>
                  <a:noFill/>
                </p:spPr>
                <p:txBody>
                  <a:bodyPr wrap="square" rtlCol="0">
                    <a:spAutoFit/>
                  </a:bodyPr>
                  <a:lstStyle/>
                  <a:p>
                    <a:r>
                      <a:rPr lang="en-US" sz="1200" dirty="0">
                        <a:solidFill>
                          <a:schemeClr val="accent5">
                            <a:lumMod val="50000"/>
                          </a:schemeClr>
                        </a:solidFill>
                      </a:rPr>
                      <a:t>fault</a:t>
                    </a:r>
                  </a:p>
                </p:txBody>
              </p:sp>
            </p:grpSp>
            <p:cxnSp>
              <p:nvCxnSpPr>
                <p:cNvPr id="185" name="Connector: Elbow 184">
                  <a:extLst>
                    <a:ext uri="{FF2B5EF4-FFF2-40B4-BE49-F238E27FC236}">
                      <a16:creationId xmlns:a16="http://schemas.microsoft.com/office/drawing/2014/main" id="{6F547E19-4DFC-4391-96FB-D96ECE3F2C40}"/>
                    </a:ext>
                  </a:extLst>
                </p:cNvPr>
                <p:cNvCxnSpPr>
                  <a:cxnSpLocks/>
                  <a:endCxn id="156" idx="1"/>
                </p:cNvCxnSpPr>
                <p:nvPr/>
              </p:nvCxnSpPr>
              <p:spPr>
                <a:xfrm rot="16200000" flipH="1">
                  <a:off x="27984450" y="12096750"/>
                  <a:ext cx="1104900" cy="5334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EE0D9FFD-8CEF-4CDB-825F-94790227FA8E}"/>
                  </a:ext>
                </a:extLst>
              </p:cNvPr>
              <p:cNvGrpSpPr/>
              <p:nvPr/>
            </p:nvGrpSpPr>
            <p:grpSpPr>
              <a:xfrm>
                <a:off x="33451800" y="7848600"/>
                <a:ext cx="3657600" cy="2819400"/>
                <a:chOff x="27736800" y="7848600"/>
                <a:chExt cx="3657600" cy="2819400"/>
              </a:xfrm>
            </p:grpSpPr>
            <p:cxnSp>
              <p:nvCxnSpPr>
                <p:cNvPr id="189" name="Connector: Elbow 188">
                  <a:extLst>
                    <a:ext uri="{FF2B5EF4-FFF2-40B4-BE49-F238E27FC236}">
                      <a16:creationId xmlns:a16="http://schemas.microsoft.com/office/drawing/2014/main" id="{594C0902-4FB0-4C00-AF5B-B85575C9B809}"/>
                    </a:ext>
                  </a:extLst>
                </p:cNvPr>
                <p:cNvCxnSpPr>
                  <a:cxnSpLocks/>
                  <a:endCxn id="190" idx="0"/>
                </p:cNvCxnSpPr>
                <p:nvPr/>
              </p:nvCxnSpPr>
              <p:spPr>
                <a:xfrm rot="10800000" flipV="1">
                  <a:off x="29428440" y="8724900"/>
                  <a:ext cx="1280160" cy="12573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C4A434EE-4D47-4F3F-9B7C-F57F47B3DCD2}"/>
                    </a:ext>
                  </a:extLst>
                </p:cNvPr>
                <p:cNvGrpSpPr/>
                <p:nvPr/>
              </p:nvGrpSpPr>
              <p:grpSpPr>
                <a:xfrm>
                  <a:off x="27736800" y="7848600"/>
                  <a:ext cx="3657600" cy="1800999"/>
                  <a:chOff x="27051000" y="5943600"/>
                  <a:chExt cx="3657600" cy="1800999"/>
                </a:xfrm>
              </p:grpSpPr>
              <p:sp>
                <p:nvSpPr>
                  <p:cNvPr id="111" name="Rectangle 110">
                    <a:extLst>
                      <a:ext uri="{FF2B5EF4-FFF2-40B4-BE49-F238E27FC236}">
                        <a16:creationId xmlns:a16="http://schemas.microsoft.com/office/drawing/2014/main" id="{84FE4C15-4D72-4044-84E4-076E9C3DBC2E}"/>
                      </a:ext>
                    </a:extLst>
                  </p:cNvPr>
                  <p:cNvSpPr/>
                  <p:nvPr/>
                </p:nvSpPr>
                <p:spPr>
                  <a:xfrm>
                    <a:off x="28117800" y="5943600"/>
                    <a:ext cx="15240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Motor</a:t>
                    </a:r>
                  </a:p>
                </p:txBody>
              </p:sp>
              <p:sp>
                <p:nvSpPr>
                  <p:cNvPr id="112" name="Rectangle 111">
                    <a:extLst>
                      <a:ext uri="{FF2B5EF4-FFF2-40B4-BE49-F238E27FC236}">
                        <a16:creationId xmlns:a16="http://schemas.microsoft.com/office/drawing/2014/main" id="{9FF7E222-D6FB-47FD-9693-5380A7EE96EC}"/>
                      </a:ext>
                    </a:extLst>
                  </p:cNvPr>
                  <p:cNvSpPr/>
                  <p:nvPr/>
                </p:nvSpPr>
                <p:spPr>
                  <a:xfrm>
                    <a:off x="28117800" y="70104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Observer </a:t>
                    </a:r>
                    <a:endParaRPr lang="en-US" sz="1900" b="1" dirty="0">
                      <a:solidFill>
                        <a:schemeClr val="tx1"/>
                      </a:solidFill>
                    </a:endParaRPr>
                  </a:p>
                </p:txBody>
              </p:sp>
              <p:sp>
                <p:nvSpPr>
                  <p:cNvPr id="113" name="Oval 112">
                    <a:extLst>
                      <a:ext uri="{FF2B5EF4-FFF2-40B4-BE49-F238E27FC236}">
                        <a16:creationId xmlns:a16="http://schemas.microsoft.com/office/drawing/2014/main" id="{CF3AD026-D9B6-49F9-8EF7-8BEB8CC10C64}"/>
                      </a:ext>
                    </a:extLst>
                  </p:cNvPr>
                  <p:cNvSpPr/>
                  <p:nvPr/>
                </p:nvSpPr>
                <p:spPr>
                  <a:xfrm>
                    <a:off x="30022800" y="670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63AADC0D-9D09-496D-AE1B-9AA3C8C3E0FA}"/>
                      </a:ext>
                    </a:extLst>
                  </p:cNvPr>
                  <p:cNvGrpSpPr/>
                  <p:nvPr/>
                </p:nvGrpSpPr>
                <p:grpSpPr>
                  <a:xfrm>
                    <a:off x="27051000" y="6286500"/>
                    <a:ext cx="1066800" cy="1066800"/>
                    <a:chOff x="26746200" y="6286500"/>
                    <a:chExt cx="1371600" cy="1066800"/>
                  </a:xfrm>
                </p:grpSpPr>
                <p:cxnSp>
                  <p:nvCxnSpPr>
                    <p:cNvPr id="123" name="Straight Arrow Connector 122">
                      <a:extLst>
                        <a:ext uri="{FF2B5EF4-FFF2-40B4-BE49-F238E27FC236}">
                          <a16:creationId xmlns:a16="http://schemas.microsoft.com/office/drawing/2014/main" id="{6EF139CA-FF7A-4D8E-B546-2B0D0B84EBA5}"/>
                        </a:ext>
                      </a:extLst>
                    </p:cNvPr>
                    <p:cNvCxnSpPr>
                      <a:cxnSpLocks/>
                      <a:endCxn id="111" idx="1"/>
                    </p:cNvCxnSpPr>
                    <p:nvPr/>
                  </p:nvCxnSpPr>
                  <p:spPr>
                    <a:xfrm>
                      <a:off x="26746200" y="6286500"/>
                      <a:ext cx="1371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FA9DB5E0-4147-418A-B7D3-E0F39A3461CC}"/>
                        </a:ext>
                      </a:extLst>
                    </p:cNvPr>
                    <p:cNvCxnSpPr>
                      <a:cxnSpLocks/>
                      <a:endCxn id="112" idx="1"/>
                    </p:cNvCxnSpPr>
                    <p:nvPr/>
                  </p:nvCxnSpPr>
                  <p:spPr>
                    <a:xfrm rot="16200000" flipH="1">
                      <a:off x="27249117" y="6484620"/>
                      <a:ext cx="1051560" cy="6858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115" name="Connector: Elbow 114">
                    <a:extLst>
                      <a:ext uri="{FF2B5EF4-FFF2-40B4-BE49-F238E27FC236}">
                        <a16:creationId xmlns:a16="http://schemas.microsoft.com/office/drawing/2014/main" id="{D4D02BAC-541D-414D-8C7B-CDB2D400EBFC}"/>
                      </a:ext>
                    </a:extLst>
                  </p:cNvPr>
                  <p:cNvCxnSpPr>
                    <a:cxnSpLocks/>
                    <a:stCxn id="111" idx="3"/>
                    <a:endCxn id="113" idx="0"/>
                  </p:cNvCxnSpPr>
                  <p:nvPr/>
                </p:nvCxnSpPr>
                <p:spPr>
                  <a:xfrm>
                    <a:off x="29641800" y="6286500"/>
                    <a:ext cx="495300" cy="4191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4B20040E-0A2D-4A6F-8CDA-ED2FC7DD8958}"/>
                      </a:ext>
                    </a:extLst>
                  </p:cNvPr>
                  <p:cNvCxnSpPr>
                    <a:cxnSpLocks/>
                    <a:endCxn id="113" idx="4"/>
                  </p:cNvCxnSpPr>
                  <p:nvPr/>
                </p:nvCxnSpPr>
                <p:spPr>
                  <a:xfrm flipV="1">
                    <a:off x="29641800" y="6934200"/>
                    <a:ext cx="495300" cy="3429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E5A238F9-E51A-4E25-8352-4B7D43487F20}"/>
                      </a:ext>
                    </a:extLst>
                  </p:cNvPr>
                  <p:cNvCxnSpPr>
                    <a:cxnSpLocks/>
                    <a:stCxn id="113" idx="2"/>
                    <a:endCxn id="112" idx="0"/>
                  </p:cNvCxnSpPr>
                  <p:nvPr/>
                </p:nvCxnSpPr>
                <p:spPr>
                  <a:xfrm rot="10800000" flipV="1">
                    <a:off x="28879800" y="6819900"/>
                    <a:ext cx="1143000" cy="1905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978F117-1238-463C-9021-FDC5F62281DB}"/>
                      </a:ext>
                    </a:extLst>
                  </p:cNvPr>
                  <p:cNvCxnSpPr>
                    <a:cxnSpLocks/>
                  </p:cNvCxnSpPr>
                  <p:nvPr/>
                </p:nvCxnSpPr>
                <p:spPr>
                  <a:xfrm>
                    <a:off x="29641800" y="74676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9631137-9DAD-4847-BF02-81DED90E2715}"/>
                      </a:ext>
                    </a:extLst>
                  </p:cNvPr>
                  <p:cNvSpPr txBox="1"/>
                  <p:nvPr/>
                </p:nvSpPr>
                <p:spPr>
                  <a:xfrm>
                    <a:off x="27051000" y="6019800"/>
                    <a:ext cx="685800" cy="276999"/>
                  </a:xfrm>
                  <a:prstGeom prst="rect">
                    <a:avLst/>
                  </a:prstGeom>
                  <a:noFill/>
                </p:spPr>
                <p:txBody>
                  <a:bodyPr wrap="square" rtlCol="0">
                    <a:spAutoFit/>
                  </a:bodyPr>
                  <a:lstStyle/>
                  <a:p>
                    <a:r>
                      <a:rPr lang="en-US" sz="1200" dirty="0">
                        <a:solidFill>
                          <a:schemeClr val="accent5">
                            <a:lumMod val="50000"/>
                          </a:schemeClr>
                        </a:solidFill>
                      </a:rPr>
                      <a:t>throttle</a:t>
                    </a:r>
                  </a:p>
                </p:txBody>
              </p:sp>
              <p:sp>
                <p:nvSpPr>
                  <p:cNvPr id="120" name="TextBox 119">
                    <a:extLst>
                      <a:ext uri="{FF2B5EF4-FFF2-40B4-BE49-F238E27FC236}">
                        <a16:creationId xmlns:a16="http://schemas.microsoft.com/office/drawing/2014/main" id="{E302BF87-43C5-490E-AF28-CFADCEFD9278}"/>
                      </a:ext>
                    </a:extLst>
                  </p:cNvPr>
                  <p:cNvSpPr txBox="1"/>
                  <p:nvPr/>
                </p:nvSpPr>
                <p:spPr>
                  <a:xfrm>
                    <a:off x="29641800" y="6019800"/>
                    <a:ext cx="685800" cy="276999"/>
                  </a:xfrm>
                  <a:prstGeom prst="rect">
                    <a:avLst/>
                  </a:prstGeom>
                  <a:noFill/>
                </p:spPr>
                <p:txBody>
                  <a:bodyPr wrap="square" rtlCol="0">
                    <a:spAutoFit/>
                  </a:bodyPr>
                  <a:lstStyle/>
                  <a:p>
                    <a:r>
                      <a:rPr lang="en-US" sz="1200" dirty="0">
                        <a:solidFill>
                          <a:schemeClr val="accent5">
                            <a:lumMod val="50000"/>
                          </a:schemeClr>
                        </a:solidFill>
                      </a:rPr>
                      <a:t>RPM</a:t>
                    </a:r>
                  </a:p>
                </p:txBody>
              </p:sp>
              <p:sp>
                <p:nvSpPr>
                  <p:cNvPr id="121" name="TextBox 120">
                    <a:extLst>
                      <a:ext uri="{FF2B5EF4-FFF2-40B4-BE49-F238E27FC236}">
                        <a16:creationId xmlns:a16="http://schemas.microsoft.com/office/drawing/2014/main" id="{4FC96F03-5B12-4CCE-A2C2-2F2C0B2A5E84}"/>
                      </a:ext>
                    </a:extLst>
                  </p:cNvPr>
                  <p:cNvSpPr txBox="1"/>
                  <p:nvPr/>
                </p:nvSpPr>
                <p:spPr>
                  <a:xfrm>
                    <a:off x="29870400" y="7467600"/>
                    <a:ext cx="685800" cy="276999"/>
                  </a:xfrm>
                  <a:prstGeom prst="rect">
                    <a:avLst/>
                  </a:prstGeom>
                  <a:noFill/>
                </p:spPr>
                <p:txBody>
                  <a:bodyPr wrap="square" rtlCol="0">
                    <a:spAutoFit/>
                  </a:bodyPr>
                  <a:lstStyle/>
                  <a:p>
                    <a:r>
                      <a:rPr lang="en-US" sz="1200" dirty="0">
                        <a:solidFill>
                          <a:schemeClr val="accent5">
                            <a:lumMod val="50000"/>
                          </a:schemeClr>
                        </a:solidFill>
                      </a:rPr>
                      <a:t>RPM</a:t>
                    </a:r>
                  </a:p>
                </p:txBody>
              </p:sp>
              <p:sp>
                <p:nvSpPr>
                  <p:cNvPr id="122" name="TextBox 121">
                    <a:extLst>
                      <a:ext uri="{FF2B5EF4-FFF2-40B4-BE49-F238E27FC236}">
                        <a16:creationId xmlns:a16="http://schemas.microsoft.com/office/drawing/2014/main" id="{FF54FF0B-6760-4113-B845-4934F8B9FA41}"/>
                      </a:ext>
                    </a:extLst>
                  </p:cNvPr>
                  <p:cNvSpPr txBox="1"/>
                  <p:nvPr/>
                </p:nvSpPr>
                <p:spPr>
                  <a:xfrm>
                    <a:off x="29108400" y="6581001"/>
                    <a:ext cx="762000" cy="276999"/>
                  </a:xfrm>
                  <a:prstGeom prst="rect">
                    <a:avLst/>
                  </a:prstGeom>
                  <a:noFill/>
                </p:spPr>
                <p:txBody>
                  <a:bodyPr wrap="square" rtlCol="0">
                    <a:spAutoFit/>
                  </a:bodyPr>
                  <a:lstStyle/>
                  <a:p>
                    <a:r>
                      <a:rPr lang="en-US" sz="1200" dirty="0">
                        <a:solidFill>
                          <a:schemeClr val="accent5">
                            <a:lumMod val="50000"/>
                          </a:schemeClr>
                        </a:solidFill>
                      </a:rPr>
                      <a:t>residual</a:t>
                    </a:r>
                  </a:p>
                </p:txBody>
              </p:sp>
            </p:grpSp>
            <p:sp>
              <p:nvSpPr>
                <p:cNvPr id="190" name="Rectangle 189">
                  <a:extLst>
                    <a:ext uri="{FF2B5EF4-FFF2-40B4-BE49-F238E27FC236}">
                      <a16:creationId xmlns:a16="http://schemas.microsoft.com/office/drawing/2014/main" id="{FBE34451-FA1F-4B37-8B69-B5CB2AD73583}"/>
                    </a:ext>
                  </a:extLst>
                </p:cNvPr>
                <p:cNvSpPr/>
                <p:nvPr/>
              </p:nvSpPr>
              <p:spPr>
                <a:xfrm>
                  <a:off x="28803600" y="99822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FDI</a:t>
                  </a:r>
                </a:p>
              </p:txBody>
            </p:sp>
            <p:cxnSp>
              <p:nvCxnSpPr>
                <p:cNvPr id="191" name="Straight Arrow Connector 190">
                  <a:extLst>
                    <a:ext uri="{FF2B5EF4-FFF2-40B4-BE49-F238E27FC236}">
                      <a16:creationId xmlns:a16="http://schemas.microsoft.com/office/drawing/2014/main" id="{ACDDB8B4-5D28-48BC-965B-AC967A5F08F5}"/>
                    </a:ext>
                  </a:extLst>
                </p:cNvPr>
                <p:cNvCxnSpPr>
                  <a:cxnSpLocks/>
                  <a:stCxn id="190" idx="3"/>
                </p:cNvCxnSpPr>
                <p:nvPr/>
              </p:nvCxnSpPr>
              <p:spPr>
                <a:xfrm>
                  <a:off x="30327600" y="103251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56949728-07B0-467B-BB7A-91290C540051}"/>
                    </a:ext>
                  </a:extLst>
                </p:cNvPr>
                <p:cNvSpPr txBox="1"/>
                <p:nvPr/>
              </p:nvSpPr>
              <p:spPr>
                <a:xfrm>
                  <a:off x="30556200" y="10058400"/>
                  <a:ext cx="533400" cy="276999"/>
                </a:xfrm>
                <a:prstGeom prst="rect">
                  <a:avLst/>
                </a:prstGeom>
                <a:noFill/>
              </p:spPr>
              <p:txBody>
                <a:bodyPr wrap="square" rtlCol="0">
                  <a:spAutoFit/>
                </a:bodyPr>
                <a:lstStyle/>
                <a:p>
                  <a:r>
                    <a:rPr lang="en-US" sz="1200" dirty="0">
                      <a:solidFill>
                        <a:schemeClr val="accent5">
                          <a:lumMod val="50000"/>
                        </a:schemeClr>
                      </a:solidFill>
                    </a:rPr>
                    <a:t>fault</a:t>
                  </a:r>
                </a:p>
              </p:txBody>
            </p:sp>
            <p:cxnSp>
              <p:nvCxnSpPr>
                <p:cNvPr id="193" name="Connector: Elbow 192">
                  <a:extLst>
                    <a:ext uri="{FF2B5EF4-FFF2-40B4-BE49-F238E27FC236}">
                      <a16:creationId xmlns:a16="http://schemas.microsoft.com/office/drawing/2014/main" id="{6452D8F7-474B-4473-94DC-EE95D2A4B760}"/>
                    </a:ext>
                  </a:extLst>
                </p:cNvPr>
                <p:cNvCxnSpPr>
                  <a:cxnSpLocks/>
                  <a:endCxn id="190" idx="1"/>
                </p:cNvCxnSpPr>
                <p:nvPr/>
              </p:nvCxnSpPr>
              <p:spPr>
                <a:xfrm rot="16200000" flipH="1">
                  <a:off x="27984450" y="9505950"/>
                  <a:ext cx="1104900" cy="5334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ECB3E235-A8B7-462A-AA20-0EEB1CF50179}"/>
                  </a:ext>
                </a:extLst>
              </p:cNvPr>
              <p:cNvGrpSpPr/>
              <p:nvPr/>
            </p:nvGrpSpPr>
            <p:grpSpPr>
              <a:xfrm>
                <a:off x="29641800" y="11277600"/>
                <a:ext cx="2667000" cy="762000"/>
                <a:chOff x="29641800" y="11201400"/>
                <a:chExt cx="2667000" cy="762000"/>
              </a:xfrm>
            </p:grpSpPr>
            <p:sp>
              <p:nvSpPr>
                <p:cNvPr id="154" name="Rectangle 153">
                  <a:extLst>
                    <a:ext uri="{FF2B5EF4-FFF2-40B4-BE49-F238E27FC236}">
                      <a16:creationId xmlns:a16="http://schemas.microsoft.com/office/drawing/2014/main" id="{CABB9D2B-D215-460F-9552-200B261C7143}"/>
                    </a:ext>
                  </a:extLst>
                </p:cNvPr>
                <p:cNvSpPr/>
                <p:nvPr/>
              </p:nvSpPr>
              <p:spPr>
                <a:xfrm>
                  <a:off x="30784800" y="112776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300" b="1" dirty="0">
                      <a:solidFill>
                        <a:schemeClr val="tx1"/>
                      </a:solidFill>
                    </a:rPr>
                    <a:t>System Model</a:t>
                  </a:r>
                </a:p>
              </p:txBody>
            </p:sp>
            <p:cxnSp>
              <p:nvCxnSpPr>
                <p:cNvPr id="213" name="Straight Arrow Connector 212">
                  <a:extLst>
                    <a:ext uri="{FF2B5EF4-FFF2-40B4-BE49-F238E27FC236}">
                      <a16:creationId xmlns:a16="http://schemas.microsoft.com/office/drawing/2014/main" id="{7465B9D3-BF5A-43DB-8FC1-E7B75BDDA176}"/>
                    </a:ext>
                  </a:extLst>
                </p:cNvPr>
                <p:cNvCxnSpPr>
                  <a:cxnSpLocks/>
                </p:cNvCxnSpPr>
                <p:nvPr/>
              </p:nvCxnSpPr>
              <p:spPr>
                <a:xfrm>
                  <a:off x="29718000" y="11506200"/>
                  <a:ext cx="10789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A5EB877F-8FEB-426C-BC04-F38BB779A95F}"/>
                    </a:ext>
                  </a:extLst>
                </p:cNvPr>
                <p:cNvSpPr txBox="1"/>
                <p:nvPr/>
              </p:nvSpPr>
              <p:spPr>
                <a:xfrm>
                  <a:off x="29641800" y="11201400"/>
                  <a:ext cx="1295400" cy="276999"/>
                </a:xfrm>
                <a:prstGeom prst="rect">
                  <a:avLst/>
                </a:prstGeom>
                <a:noFill/>
              </p:spPr>
              <p:txBody>
                <a:bodyPr wrap="square" rtlCol="0">
                  <a:spAutoFit/>
                </a:bodyPr>
                <a:lstStyle/>
                <a:p>
                  <a:r>
                    <a:rPr lang="en-US" sz="1200" dirty="0">
                      <a:solidFill>
                        <a:schemeClr val="accent5">
                          <a:lumMod val="50000"/>
                        </a:schemeClr>
                      </a:solidFill>
                    </a:rPr>
                    <a:t>Mission plan</a:t>
                  </a:r>
                </a:p>
              </p:txBody>
            </p:sp>
          </p:grpSp>
          <p:sp>
            <p:nvSpPr>
              <p:cNvPr id="219" name="Rectangle 218">
                <a:extLst>
                  <a:ext uri="{FF2B5EF4-FFF2-40B4-BE49-F238E27FC236}">
                    <a16:creationId xmlns:a16="http://schemas.microsoft.com/office/drawing/2014/main" id="{C4433D53-773D-40C0-8078-6ADB11196013}"/>
                  </a:ext>
                </a:extLst>
              </p:cNvPr>
              <p:cNvSpPr/>
              <p:nvPr/>
            </p:nvSpPr>
            <p:spPr>
              <a:xfrm>
                <a:off x="30784800" y="134874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solidFill>
                      <a:schemeClr val="tx1"/>
                    </a:solidFill>
                  </a:rPr>
                  <a:t>Degradation Models</a:t>
                </a:r>
              </a:p>
            </p:txBody>
          </p:sp>
          <p:cxnSp>
            <p:nvCxnSpPr>
              <p:cNvPr id="220" name="Connector: Elbow 219">
                <a:extLst>
                  <a:ext uri="{FF2B5EF4-FFF2-40B4-BE49-F238E27FC236}">
                    <a16:creationId xmlns:a16="http://schemas.microsoft.com/office/drawing/2014/main" id="{5A93BB64-EA86-4D7F-AB7C-3801A0C8276B}"/>
                  </a:ext>
                </a:extLst>
              </p:cNvPr>
              <p:cNvCxnSpPr>
                <a:cxnSpLocks/>
                <a:stCxn id="154" idx="1"/>
                <a:endCxn id="219" idx="1"/>
              </p:cNvCxnSpPr>
              <p:nvPr/>
            </p:nvCxnSpPr>
            <p:spPr>
              <a:xfrm rot="10800000" flipV="1">
                <a:off x="30784800" y="11818620"/>
                <a:ext cx="12700" cy="2011680"/>
              </a:xfrm>
              <a:prstGeom prst="bentConnector3">
                <a:avLst>
                  <a:gd name="adj1" fmla="val 370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43AADBD-EF9C-4C05-A1FA-7895343C108A}"/>
                  </a:ext>
                </a:extLst>
              </p:cNvPr>
              <p:cNvCxnSpPr>
                <a:cxnSpLocks/>
              </p:cNvCxnSpPr>
              <p:nvPr/>
            </p:nvCxnSpPr>
            <p:spPr>
              <a:xfrm>
                <a:off x="29794200" y="12573000"/>
                <a:ext cx="20574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5B0A87C0-60C3-4611-A188-A14EE7ECA860}"/>
                  </a:ext>
                </a:extLst>
              </p:cNvPr>
              <p:cNvSpPr txBox="1"/>
              <p:nvPr/>
            </p:nvSpPr>
            <p:spPr>
              <a:xfrm>
                <a:off x="29260800" y="12268200"/>
                <a:ext cx="1295400" cy="461665"/>
              </a:xfrm>
              <a:prstGeom prst="rect">
                <a:avLst/>
              </a:prstGeom>
              <a:noFill/>
            </p:spPr>
            <p:txBody>
              <a:bodyPr wrap="square" rtlCol="0">
                <a:spAutoFit/>
              </a:bodyPr>
              <a:lstStyle/>
              <a:p>
                <a:r>
                  <a:rPr lang="en-US" sz="1200" dirty="0">
                    <a:solidFill>
                      <a:schemeClr val="accent5">
                        <a:lumMod val="50000"/>
                      </a:schemeClr>
                    </a:solidFill>
                  </a:rPr>
                  <a:t>Component</a:t>
                </a:r>
              </a:p>
              <a:p>
                <a:r>
                  <a:rPr lang="en-US" sz="1200" dirty="0">
                    <a:solidFill>
                      <a:schemeClr val="accent5">
                        <a:lumMod val="50000"/>
                      </a:schemeClr>
                    </a:solidFill>
                  </a:rPr>
                  <a:t>SOH</a:t>
                </a:r>
              </a:p>
            </p:txBody>
          </p:sp>
          <p:sp>
            <p:nvSpPr>
              <p:cNvPr id="238" name="Rectangle 237">
                <a:extLst>
                  <a:ext uri="{FF2B5EF4-FFF2-40B4-BE49-F238E27FC236}">
                    <a16:creationId xmlns:a16="http://schemas.microsoft.com/office/drawing/2014/main" id="{10184CE7-F6D2-4314-B490-05AE2913F98D}"/>
                  </a:ext>
                </a:extLst>
              </p:cNvPr>
              <p:cNvSpPr/>
              <p:nvPr/>
            </p:nvSpPr>
            <p:spPr>
              <a:xfrm>
                <a:off x="31851600" y="124206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solidFill>
                      <a:schemeClr val="tx1"/>
                    </a:solidFill>
                  </a:rPr>
                  <a:t>System State Update</a:t>
                </a:r>
                <a:endParaRPr lang="en-US" sz="1900" b="1" dirty="0">
                  <a:solidFill>
                    <a:schemeClr val="tx1"/>
                  </a:solidFill>
                </a:endParaRPr>
              </a:p>
            </p:txBody>
          </p:sp>
          <p:sp>
            <p:nvSpPr>
              <p:cNvPr id="239" name="Rectangle 238">
                <a:extLst>
                  <a:ext uri="{FF2B5EF4-FFF2-40B4-BE49-F238E27FC236}">
                    <a16:creationId xmlns:a16="http://schemas.microsoft.com/office/drawing/2014/main" id="{B55B96F3-9152-41F2-AB4A-FE68CD740F6B}"/>
                  </a:ext>
                </a:extLst>
              </p:cNvPr>
              <p:cNvSpPr/>
              <p:nvPr/>
            </p:nvSpPr>
            <p:spPr>
              <a:xfrm>
                <a:off x="34518600" y="124206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solidFill>
                      <a:schemeClr val="tx1"/>
                    </a:solidFill>
                  </a:rPr>
                  <a:t> Prediction</a:t>
                </a:r>
              </a:p>
            </p:txBody>
          </p:sp>
          <p:cxnSp>
            <p:nvCxnSpPr>
              <p:cNvPr id="240" name="Connector: Elbow 239">
                <a:extLst>
                  <a:ext uri="{FF2B5EF4-FFF2-40B4-BE49-F238E27FC236}">
                    <a16:creationId xmlns:a16="http://schemas.microsoft.com/office/drawing/2014/main" id="{F9FE1B2D-AC7B-4E87-9C48-BDC4F9609101}"/>
                  </a:ext>
                </a:extLst>
              </p:cNvPr>
              <p:cNvCxnSpPr>
                <a:cxnSpLocks/>
                <a:stCxn id="238" idx="0"/>
                <a:endCxn id="154" idx="3"/>
              </p:cNvCxnSpPr>
              <p:nvPr/>
            </p:nvCxnSpPr>
            <p:spPr>
              <a:xfrm rot="16200000" flipV="1">
                <a:off x="32099250" y="11906250"/>
                <a:ext cx="723900" cy="304800"/>
              </a:xfrm>
              <a:prstGeom prst="bentConnector2">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2B93919D-EDA2-4E05-BB34-A1BE864C3519}"/>
                  </a:ext>
                </a:extLst>
              </p:cNvPr>
              <p:cNvCxnSpPr>
                <a:cxnSpLocks/>
                <a:stCxn id="238" idx="2"/>
                <a:endCxn id="219" idx="3"/>
              </p:cNvCxnSpPr>
              <p:nvPr/>
            </p:nvCxnSpPr>
            <p:spPr>
              <a:xfrm rot="5400000">
                <a:off x="32099250" y="13315950"/>
                <a:ext cx="723900" cy="304800"/>
              </a:xfrm>
              <a:prstGeom prst="bentConnector2">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D6E69BA4-2455-4C75-B472-DD26D1D6A694}"/>
                  </a:ext>
                </a:extLst>
              </p:cNvPr>
              <p:cNvCxnSpPr>
                <a:cxnSpLocks/>
              </p:cNvCxnSpPr>
              <p:nvPr/>
            </p:nvCxnSpPr>
            <p:spPr>
              <a:xfrm>
                <a:off x="29794200" y="12954000"/>
                <a:ext cx="20574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82AF6821-4F17-4D7A-96C4-5DC7C930FA55}"/>
                  </a:ext>
                </a:extLst>
              </p:cNvPr>
              <p:cNvSpPr txBox="1"/>
              <p:nvPr/>
            </p:nvSpPr>
            <p:spPr>
              <a:xfrm>
                <a:off x="29260800" y="12954000"/>
                <a:ext cx="1295400" cy="276999"/>
              </a:xfrm>
              <a:prstGeom prst="rect">
                <a:avLst/>
              </a:prstGeom>
              <a:noFill/>
            </p:spPr>
            <p:txBody>
              <a:bodyPr wrap="square" rtlCol="0">
                <a:spAutoFit/>
              </a:bodyPr>
              <a:lstStyle/>
              <a:p>
                <a:r>
                  <a:rPr lang="en-US" sz="1200" dirty="0">
                    <a:solidFill>
                      <a:schemeClr val="accent5">
                        <a:lumMod val="50000"/>
                      </a:schemeClr>
                    </a:solidFill>
                  </a:rPr>
                  <a:t>System state</a:t>
                </a:r>
              </a:p>
            </p:txBody>
          </p:sp>
          <p:cxnSp>
            <p:nvCxnSpPr>
              <p:cNvPr id="251" name="Straight Arrow Connector 250">
                <a:extLst>
                  <a:ext uri="{FF2B5EF4-FFF2-40B4-BE49-F238E27FC236}">
                    <a16:creationId xmlns:a16="http://schemas.microsoft.com/office/drawing/2014/main" id="{8A2B1BF6-BC47-4157-96DA-1E6C9264DC27}"/>
                  </a:ext>
                </a:extLst>
              </p:cNvPr>
              <p:cNvCxnSpPr>
                <a:cxnSpLocks/>
                <a:stCxn id="238" idx="3"/>
                <a:endCxn id="239" idx="1"/>
              </p:cNvCxnSpPr>
              <p:nvPr/>
            </p:nvCxnSpPr>
            <p:spPr>
              <a:xfrm>
                <a:off x="33375600" y="12763500"/>
                <a:ext cx="11430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A5E753FF-8434-46A9-B47A-18A8B647CE93}"/>
                  </a:ext>
                </a:extLst>
              </p:cNvPr>
              <p:cNvCxnSpPr>
                <a:cxnSpLocks/>
                <a:stCxn id="239" idx="3"/>
              </p:cNvCxnSpPr>
              <p:nvPr/>
            </p:nvCxnSpPr>
            <p:spPr>
              <a:xfrm>
                <a:off x="36042600" y="12763500"/>
                <a:ext cx="9144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2" name="TextBox 261">
              <a:extLst>
                <a:ext uri="{FF2B5EF4-FFF2-40B4-BE49-F238E27FC236}">
                  <a16:creationId xmlns:a16="http://schemas.microsoft.com/office/drawing/2014/main" id="{15846607-5E7D-4055-89C5-F3AEE8C91337}"/>
                </a:ext>
              </a:extLst>
            </p:cNvPr>
            <p:cNvSpPr txBox="1"/>
            <p:nvPr/>
          </p:nvSpPr>
          <p:spPr>
            <a:xfrm>
              <a:off x="32004000" y="11430000"/>
              <a:ext cx="1295400" cy="276999"/>
            </a:xfrm>
            <a:prstGeom prst="rect">
              <a:avLst/>
            </a:prstGeom>
            <a:noFill/>
          </p:spPr>
          <p:txBody>
            <a:bodyPr wrap="square" rtlCol="0">
              <a:spAutoFit/>
            </a:bodyPr>
            <a:lstStyle/>
            <a:p>
              <a:r>
                <a:rPr lang="en-US" sz="1200" dirty="0">
                  <a:solidFill>
                    <a:schemeClr val="accent5">
                      <a:lumMod val="50000"/>
                    </a:schemeClr>
                  </a:solidFill>
                </a:rPr>
                <a:t> future load</a:t>
              </a:r>
            </a:p>
          </p:txBody>
        </p:sp>
        <p:sp>
          <p:nvSpPr>
            <p:cNvPr id="263" name="TextBox 262">
              <a:extLst>
                <a:ext uri="{FF2B5EF4-FFF2-40B4-BE49-F238E27FC236}">
                  <a16:creationId xmlns:a16="http://schemas.microsoft.com/office/drawing/2014/main" id="{06312D82-47F5-4F82-BC48-B267F43A4B27}"/>
                </a:ext>
              </a:extLst>
            </p:cNvPr>
            <p:cNvSpPr txBox="1"/>
            <p:nvPr/>
          </p:nvSpPr>
          <p:spPr>
            <a:xfrm>
              <a:off x="32004000" y="13820001"/>
              <a:ext cx="1295400" cy="276999"/>
            </a:xfrm>
            <a:prstGeom prst="rect">
              <a:avLst/>
            </a:prstGeom>
            <a:noFill/>
          </p:spPr>
          <p:txBody>
            <a:bodyPr wrap="square" rtlCol="0">
              <a:spAutoFit/>
            </a:bodyPr>
            <a:lstStyle/>
            <a:p>
              <a:r>
                <a:rPr lang="en-US" sz="1200" dirty="0">
                  <a:solidFill>
                    <a:schemeClr val="accent5">
                      <a:lumMod val="50000"/>
                    </a:schemeClr>
                  </a:solidFill>
                </a:rPr>
                <a:t> failure modes</a:t>
              </a:r>
            </a:p>
          </p:txBody>
        </p:sp>
        <p:cxnSp>
          <p:nvCxnSpPr>
            <p:cNvPr id="275" name="Connector: Elbow 274">
              <a:extLst>
                <a:ext uri="{FF2B5EF4-FFF2-40B4-BE49-F238E27FC236}">
                  <a16:creationId xmlns:a16="http://schemas.microsoft.com/office/drawing/2014/main" id="{8BF8D86B-CBEA-46F7-ACAB-2ECB026FC942}"/>
                </a:ext>
              </a:extLst>
            </p:cNvPr>
            <p:cNvCxnSpPr>
              <a:cxnSpLocks/>
            </p:cNvCxnSpPr>
            <p:nvPr/>
          </p:nvCxnSpPr>
          <p:spPr>
            <a:xfrm flipH="1" flipV="1">
              <a:off x="34137600" y="11811000"/>
              <a:ext cx="914400" cy="609600"/>
            </a:xfrm>
            <a:prstGeom prst="bentConnector3">
              <a:avLst>
                <a:gd name="adj1" fmla="val 0"/>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96B50FEF-E288-4F09-A0FC-20FD76CBB692}"/>
                </a:ext>
              </a:extLst>
            </p:cNvPr>
            <p:cNvSpPr txBox="1"/>
            <p:nvPr/>
          </p:nvSpPr>
          <p:spPr>
            <a:xfrm>
              <a:off x="33528000" y="11499502"/>
              <a:ext cx="1295400" cy="461665"/>
            </a:xfrm>
            <a:prstGeom prst="rect">
              <a:avLst/>
            </a:prstGeom>
            <a:noFill/>
          </p:spPr>
          <p:txBody>
            <a:bodyPr wrap="square" rtlCol="0">
              <a:spAutoFit/>
            </a:bodyPr>
            <a:lstStyle/>
            <a:p>
              <a:r>
                <a:rPr lang="en-US" sz="1200" dirty="0">
                  <a:solidFill>
                    <a:schemeClr val="accent5">
                      <a:lumMod val="50000"/>
                    </a:schemeClr>
                  </a:solidFill>
                </a:rPr>
                <a:t>performance</a:t>
              </a:r>
              <a:br>
                <a:rPr lang="en-US" sz="1200" dirty="0">
                  <a:solidFill>
                    <a:schemeClr val="accent5">
                      <a:lumMod val="50000"/>
                    </a:schemeClr>
                  </a:solidFill>
                </a:rPr>
              </a:br>
              <a:r>
                <a:rPr lang="en-US" sz="1200" dirty="0">
                  <a:solidFill>
                    <a:schemeClr val="accent5">
                      <a:lumMod val="50000"/>
                    </a:schemeClr>
                  </a:solidFill>
                </a:rPr>
                <a:t>criteria</a:t>
              </a:r>
            </a:p>
          </p:txBody>
        </p:sp>
        <p:sp>
          <p:nvSpPr>
            <p:cNvPr id="280" name="TextBox 279">
              <a:extLst>
                <a:ext uri="{FF2B5EF4-FFF2-40B4-BE49-F238E27FC236}">
                  <a16:creationId xmlns:a16="http://schemas.microsoft.com/office/drawing/2014/main" id="{F0AC4844-0392-4BB0-8C06-4938D262C143}"/>
                </a:ext>
              </a:extLst>
            </p:cNvPr>
            <p:cNvSpPr txBox="1"/>
            <p:nvPr/>
          </p:nvSpPr>
          <p:spPr>
            <a:xfrm>
              <a:off x="35966400" y="12524601"/>
              <a:ext cx="533400" cy="276999"/>
            </a:xfrm>
            <a:prstGeom prst="rect">
              <a:avLst/>
            </a:prstGeom>
            <a:noFill/>
          </p:spPr>
          <p:txBody>
            <a:bodyPr wrap="square" rtlCol="0">
              <a:spAutoFit/>
            </a:bodyPr>
            <a:lstStyle/>
            <a:p>
              <a:r>
                <a:rPr lang="en-US" sz="1200" dirty="0">
                  <a:solidFill>
                    <a:schemeClr val="accent5">
                      <a:lumMod val="50000"/>
                    </a:schemeClr>
                  </a:solidFill>
                </a:rPr>
                <a:t>RUL</a:t>
              </a:r>
            </a:p>
          </p:txBody>
        </p:sp>
        <p:sp>
          <p:nvSpPr>
            <p:cNvPr id="281" name="TextBox 280">
              <a:extLst>
                <a:ext uri="{FF2B5EF4-FFF2-40B4-BE49-F238E27FC236}">
                  <a16:creationId xmlns:a16="http://schemas.microsoft.com/office/drawing/2014/main" id="{92133E1A-70C5-4ABE-8294-452F85D80AEE}"/>
                </a:ext>
              </a:extLst>
            </p:cNvPr>
            <p:cNvSpPr txBox="1"/>
            <p:nvPr/>
          </p:nvSpPr>
          <p:spPr>
            <a:xfrm>
              <a:off x="33147000" y="12496800"/>
              <a:ext cx="1295400" cy="276999"/>
            </a:xfrm>
            <a:prstGeom prst="rect">
              <a:avLst/>
            </a:prstGeom>
            <a:noFill/>
          </p:spPr>
          <p:txBody>
            <a:bodyPr wrap="square" rtlCol="0">
              <a:spAutoFit/>
            </a:bodyPr>
            <a:lstStyle/>
            <a:p>
              <a:r>
                <a:rPr lang="en-US" sz="1200" dirty="0">
                  <a:solidFill>
                    <a:schemeClr val="accent5">
                      <a:lumMod val="50000"/>
                    </a:schemeClr>
                  </a:solidFill>
                </a:rPr>
                <a:t> future state</a:t>
              </a:r>
            </a:p>
          </p:txBody>
        </p:sp>
      </p:grpSp>
      <p:sp>
        <p:nvSpPr>
          <p:cNvPr id="283" name="Rectangle 282">
            <a:extLst>
              <a:ext uri="{FF2B5EF4-FFF2-40B4-BE49-F238E27FC236}">
                <a16:creationId xmlns:a16="http://schemas.microsoft.com/office/drawing/2014/main" id="{5D2DB996-4CF7-482A-82EA-AA4993196598}"/>
              </a:ext>
            </a:extLst>
          </p:cNvPr>
          <p:cNvSpPr/>
          <p:nvPr/>
        </p:nvSpPr>
        <p:spPr>
          <a:xfrm>
            <a:off x="25831800" y="15544800"/>
            <a:ext cx="11506200" cy="19050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just">
              <a:defRPr/>
            </a:pPr>
            <a:r>
              <a:rPr lang="en-US" sz="2400" dirty="0">
                <a:solidFill>
                  <a:schemeClr val="bg1"/>
                </a:solidFill>
              </a:rPr>
              <a:t>Preliminary results suggest the above framework for system level prognostics is accurate, robust, and works well under varying degrees of uncertainty. The figure below and right depicts the deviated trajectory of the UAV under degraded conditions. The figure below and left is a close up of the trajectory from takeoff to shortly after reaching altitude.  </a:t>
            </a:r>
          </a:p>
          <a:p>
            <a:pPr algn="just">
              <a:defRPr/>
            </a:pPr>
            <a:endParaRPr lang="en-US" sz="2400" dirty="0">
              <a:solidFill>
                <a:schemeClr val="bg1"/>
              </a:solidFill>
            </a:endParaRPr>
          </a:p>
        </p:txBody>
      </p:sp>
      <p:sp>
        <p:nvSpPr>
          <p:cNvPr id="288" name="TextBox 16">
            <a:extLst>
              <a:ext uri="{FF2B5EF4-FFF2-40B4-BE49-F238E27FC236}">
                <a16:creationId xmlns:a16="http://schemas.microsoft.com/office/drawing/2014/main" id="{839C4153-135D-4B17-A8D2-7EC7FBFB0222}"/>
              </a:ext>
            </a:extLst>
          </p:cNvPr>
          <p:cNvSpPr txBox="1">
            <a:spLocks noChangeArrowheads="1"/>
          </p:cNvSpPr>
          <p:nvPr/>
        </p:nvSpPr>
        <p:spPr bwMode="auto">
          <a:xfrm>
            <a:off x="25755600" y="23393400"/>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Future Work</a:t>
            </a:r>
          </a:p>
        </p:txBody>
      </p:sp>
      <p:sp>
        <p:nvSpPr>
          <p:cNvPr id="289" name="Rectangle 288">
            <a:extLst>
              <a:ext uri="{FF2B5EF4-FFF2-40B4-BE49-F238E27FC236}">
                <a16:creationId xmlns:a16="http://schemas.microsoft.com/office/drawing/2014/main" id="{95AA9F95-43D3-4EB8-A5E4-73248412A6B1}"/>
              </a:ext>
            </a:extLst>
          </p:cNvPr>
          <p:cNvSpPr/>
          <p:nvPr/>
        </p:nvSpPr>
        <p:spPr>
          <a:xfrm>
            <a:off x="25755600" y="24231600"/>
            <a:ext cx="11506200" cy="16002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just">
              <a:defRPr/>
            </a:pPr>
            <a:r>
              <a:rPr lang="en-US" sz="2400" dirty="0">
                <a:solidFill>
                  <a:schemeClr val="bg1"/>
                </a:solidFill>
              </a:rPr>
              <a:t>This is an ongoing project and work continues to finish implementing the observer for the motor and the particle filter for the prediction step. Once the proposed methodology has been fully realized we will add decision making into the loop for route selection and payload weighing for delivery applications.</a:t>
            </a:r>
          </a:p>
        </p:txBody>
      </p:sp>
      <p:sp>
        <p:nvSpPr>
          <p:cNvPr id="290" name="TextBox 16">
            <a:extLst>
              <a:ext uri="{FF2B5EF4-FFF2-40B4-BE49-F238E27FC236}">
                <a16:creationId xmlns:a16="http://schemas.microsoft.com/office/drawing/2014/main" id="{1BB3A50A-234F-46B6-9F03-D05923604B65}"/>
              </a:ext>
            </a:extLst>
          </p:cNvPr>
          <p:cNvSpPr txBox="1">
            <a:spLocks noChangeArrowheads="1"/>
          </p:cNvSpPr>
          <p:nvPr/>
        </p:nvSpPr>
        <p:spPr bwMode="auto">
          <a:xfrm>
            <a:off x="25755600" y="25908000"/>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Acknowledgements</a:t>
            </a:r>
          </a:p>
        </p:txBody>
      </p:sp>
      <p:sp>
        <p:nvSpPr>
          <p:cNvPr id="291" name="Rectangle 290">
            <a:extLst>
              <a:ext uri="{FF2B5EF4-FFF2-40B4-BE49-F238E27FC236}">
                <a16:creationId xmlns:a16="http://schemas.microsoft.com/office/drawing/2014/main" id="{D61C123B-B6C1-411C-8975-2783478A58BB}"/>
              </a:ext>
            </a:extLst>
          </p:cNvPr>
          <p:cNvSpPr/>
          <p:nvPr/>
        </p:nvSpPr>
        <p:spPr>
          <a:xfrm>
            <a:off x="25755600" y="26746200"/>
            <a:ext cx="11506200" cy="12954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just">
              <a:defRPr/>
            </a:pPr>
            <a:r>
              <a:rPr lang="en-US" sz="2400" dirty="0">
                <a:solidFill>
                  <a:schemeClr val="bg1"/>
                </a:solidFill>
              </a:rPr>
              <a:t>The guidance and input from my PhD advisor Gautam Biswas, lab manager Marcos Quinones, and NASA advisors Chetan Kulkarni and George Gorospe has been an invaluable part of my learning and research. I thank them all. </a:t>
            </a:r>
          </a:p>
        </p:txBody>
      </p:sp>
      <p:cxnSp>
        <p:nvCxnSpPr>
          <p:cNvPr id="292" name="Straight Connector 291">
            <a:extLst>
              <a:ext uri="{FF2B5EF4-FFF2-40B4-BE49-F238E27FC236}">
                <a16:creationId xmlns:a16="http://schemas.microsoft.com/office/drawing/2014/main" id="{2790CED9-7D7D-42A3-B908-E606B136E6C5}"/>
              </a:ext>
            </a:extLst>
          </p:cNvPr>
          <p:cNvCxnSpPr>
            <a:cxnSpLocks/>
          </p:cNvCxnSpPr>
          <p:nvPr/>
        </p:nvCxnSpPr>
        <p:spPr>
          <a:xfrm>
            <a:off x="12420600" y="3810000"/>
            <a:ext cx="0" cy="25450800"/>
          </a:xfrm>
          <a:prstGeom prst="line">
            <a:avLst/>
          </a:prstGeom>
          <a:ln w="66675" cmpd="thickThin">
            <a:prstDash val="soli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EC0D6099-A747-4C06-B345-EFA23D7C1597}"/>
              </a:ext>
            </a:extLst>
          </p:cNvPr>
          <p:cNvCxnSpPr>
            <a:cxnSpLocks/>
          </p:cNvCxnSpPr>
          <p:nvPr/>
        </p:nvCxnSpPr>
        <p:spPr>
          <a:xfrm>
            <a:off x="25374600" y="3810000"/>
            <a:ext cx="0" cy="25450800"/>
          </a:xfrm>
          <a:prstGeom prst="line">
            <a:avLst/>
          </a:prstGeom>
          <a:ln w="66675" cmpd="thickThi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TotalTime>
  <Words>511</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Book Antiqua</vt:lpstr>
      <vt:lpstr>Lucida Sans</vt:lpstr>
      <vt:lpstr>Wingdings</vt:lpstr>
      <vt:lpstr>Wingdings 2</vt:lpstr>
      <vt:lpstr>Wingdings 3</vt:lpstr>
      <vt:lpstr>Apex</vt:lpstr>
      <vt:lpstr>PowerPoint Presentation</vt:lpstr>
    </vt:vector>
  </TitlesOfParts>
  <Company>ACS,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Margulies</dc:creator>
  <cp:lastModifiedBy>Darrah, Timothy S</cp:lastModifiedBy>
  <cp:revision>44</cp:revision>
  <dcterms:created xsi:type="dcterms:W3CDTF">2007-06-25T16:27:01Z</dcterms:created>
  <dcterms:modified xsi:type="dcterms:W3CDTF">2019-10-25T16:52:17Z</dcterms:modified>
</cp:coreProperties>
</file>