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0" r:id="rId1"/>
  </p:sldMasterIdLst>
  <p:sldIdLst>
    <p:sldId id="256" r:id="rId2"/>
  </p:sldIdLst>
  <p:sldSz cx="38404800" cy="29260800"/>
  <p:notesSz cx="6858000" cy="9144000"/>
  <p:defaultTextStyle>
    <a:defPPr>
      <a:defRPr lang="en-US"/>
    </a:defPPr>
    <a:lvl1pPr algn="l" rtl="0" eaLnBrk="0" fontAlgn="base" hangingPunct="0">
      <a:spcBef>
        <a:spcPct val="0"/>
      </a:spcBef>
      <a:spcAft>
        <a:spcPct val="0"/>
      </a:spcAft>
      <a:defRPr sz="2500" kern="1200">
        <a:solidFill>
          <a:schemeClr val="tx1"/>
        </a:solidFill>
        <a:latin typeface="Arial" panose="020B0604020202020204" pitchFamily="34" charset="0"/>
        <a:ea typeface="ヒラギノ角ゴ Pro W3" charset="-128"/>
        <a:cs typeface="+mn-cs"/>
      </a:defRPr>
    </a:lvl1pPr>
    <a:lvl2pPr marL="455613" indent="1588" algn="l" rtl="0" eaLnBrk="0" fontAlgn="base" hangingPunct="0">
      <a:spcBef>
        <a:spcPct val="0"/>
      </a:spcBef>
      <a:spcAft>
        <a:spcPct val="0"/>
      </a:spcAft>
      <a:defRPr sz="2500" kern="1200">
        <a:solidFill>
          <a:schemeClr val="tx1"/>
        </a:solidFill>
        <a:latin typeface="Arial" panose="020B0604020202020204" pitchFamily="34" charset="0"/>
        <a:ea typeface="ヒラギノ角ゴ Pro W3" charset="-128"/>
        <a:cs typeface="+mn-cs"/>
      </a:defRPr>
    </a:lvl2pPr>
    <a:lvl3pPr marL="911225" indent="3175" algn="l" rtl="0" eaLnBrk="0" fontAlgn="base" hangingPunct="0">
      <a:spcBef>
        <a:spcPct val="0"/>
      </a:spcBef>
      <a:spcAft>
        <a:spcPct val="0"/>
      </a:spcAft>
      <a:defRPr sz="2500" kern="1200">
        <a:solidFill>
          <a:schemeClr val="tx1"/>
        </a:solidFill>
        <a:latin typeface="Arial" panose="020B0604020202020204" pitchFamily="34" charset="0"/>
        <a:ea typeface="ヒラギノ角ゴ Pro W3" charset="-128"/>
        <a:cs typeface="+mn-cs"/>
      </a:defRPr>
    </a:lvl3pPr>
    <a:lvl4pPr marL="1368425" indent="3175" algn="l" rtl="0" eaLnBrk="0" fontAlgn="base" hangingPunct="0">
      <a:spcBef>
        <a:spcPct val="0"/>
      </a:spcBef>
      <a:spcAft>
        <a:spcPct val="0"/>
      </a:spcAft>
      <a:defRPr sz="2500" kern="1200">
        <a:solidFill>
          <a:schemeClr val="tx1"/>
        </a:solidFill>
        <a:latin typeface="Arial" panose="020B0604020202020204" pitchFamily="34" charset="0"/>
        <a:ea typeface="ヒラギノ角ゴ Pro W3" charset="-128"/>
        <a:cs typeface="+mn-cs"/>
      </a:defRPr>
    </a:lvl4pPr>
    <a:lvl5pPr marL="1824038" indent="4763" algn="l" rtl="0" eaLnBrk="0" fontAlgn="base" hangingPunct="0">
      <a:spcBef>
        <a:spcPct val="0"/>
      </a:spcBef>
      <a:spcAft>
        <a:spcPct val="0"/>
      </a:spcAft>
      <a:defRPr sz="2500"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sz="2500"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sz="2500"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sz="2500"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sz="2500"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16943">
          <p15:clr>
            <a:srgbClr val="A4A3A4"/>
          </p15:clr>
        </p15:guide>
        <p15:guide id="2" pos="12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BFBAB"/>
    <a:srgbClr val="FBF0E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25" autoAdjust="0"/>
  </p:normalViewPr>
  <p:slideViewPr>
    <p:cSldViewPr>
      <p:cViewPr>
        <p:scale>
          <a:sx n="200" d="100"/>
          <a:sy n="200" d="100"/>
        </p:scale>
        <p:origin x="-38952" y="-11424"/>
      </p:cViewPr>
      <p:guideLst>
        <p:guide orient="horz" pos="16943"/>
        <p:guide pos="1201"/>
      </p:guideLst>
    </p:cSldViewPr>
  </p:slideViewPr>
  <p:outlineViewPr>
    <p:cViewPr>
      <p:scale>
        <a:sx n="33" d="100"/>
        <a:sy n="33" d="100"/>
      </p:scale>
      <p:origin x="0" y="0"/>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772526" y="5852160"/>
            <a:ext cx="34564320" cy="7802880"/>
          </a:xfrm>
        </p:spPr>
        <p:txBody>
          <a:bodyPr lIns="193327" tIns="0" rIns="193327" bIns="0" anchor="b">
            <a:scene3d>
              <a:camera prst="orthographicFront"/>
              <a:lightRig rig="soft" dir="t">
                <a:rot lat="0" lon="0" rev="17220000"/>
              </a:lightRig>
            </a:scene3d>
          </a:bodyPr>
          <a:lstStyle>
            <a:lvl1pPr>
              <a:defRPr sz="203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lang="en-US"/>
              <a:t>Click to edit Master title style</a:t>
            </a:r>
          </a:p>
        </p:txBody>
      </p:sp>
      <p:sp>
        <p:nvSpPr>
          <p:cNvPr id="9" name="Subtitle 8"/>
          <p:cNvSpPr>
            <a:spLocks noGrp="1"/>
          </p:cNvSpPr>
          <p:nvPr>
            <p:ph type="subTitle" idx="1"/>
          </p:nvPr>
        </p:nvSpPr>
        <p:spPr>
          <a:xfrm>
            <a:off x="5760720" y="14215245"/>
            <a:ext cx="26883360" cy="7477760"/>
          </a:xfrm>
        </p:spPr>
        <p:txBody>
          <a:bodyPr/>
          <a:lstStyle>
            <a:lvl1pPr marL="0" indent="0" algn="ctr">
              <a:buNone/>
              <a:defRPr>
                <a:solidFill>
                  <a:schemeClr val="tx1"/>
                </a:solidFill>
              </a:defRPr>
            </a:lvl1pPr>
            <a:lvl2pPr marL="1933270" indent="0" algn="ctr">
              <a:buNone/>
            </a:lvl2pPr>
            <a:lvl3pPr marL="3866540" indent="0" algn="ctr">
              <a:buNone/>
            </a:lvl3pPr>
            <a:lvl4pPr marL="5799811" indent="0" algn="ctr">
              <a:buNone/>
            </a:lvl4pPr>
            <a:lvl5pPr marL="7733081" indent="0" algn="ctr">
              <a:buNone/>
            </a:lvl5pPr>
            <a:lvl6pPr marL="9666351" indent="0" algn="ctr">
              <a:buNone/>
            </a:lvl6pPr>
            <a:lvl7pPr marL="11599621" indent="0" algn="ctr">
              <a:buNone/>
            </a:lvl7pPr>
            <a:lvl8pPr marL="13532891" indent="0" algn="ctr">
              <a:buNone/>
            </a:lvl8pPr>
            <a:lvl9pPr marL="15466162" indent="0" algn="ctr">
              <a:buNone/>
            </a:lvl9pPr>
          </a:lstStyle>
          <a:p>
            <a:r>
              <a:rPr lang="en-US"/>
              <a:t>Click to edit Master subtitle style</a:t>
            </a:r>
          </a:p>
        </p:txBody>
      </p:sp>
      <p:sp>
        <p:nvSpPr>
          <p:cNvPr id="4" name="Date Placeholder 13">
            <a:extLst>
              <a:ext uri="{FF2B5EF4-FFF2-40B4-BE49-F238E27FC236}">
                <a16:creationId xmlns:a16="http://schemas.microsoft.com/office/drawing/2014/main" id="{2A687DBA-648D-45EC-818B-D63372EEF90B}"/>
              </a:ext>
            </a:extLst>
          </p:cNvPr>
          <p:cNvSpPr>
            <a:spLocks noGrp="1"/>
          </p:cNvSpPr>
          <p:nvPr>
            <p:ph type="dt" sz="half" idx="10"/>
          </p:nvPr>
        </p:nvSpPr>
        <p:spPr/>
        <p:txBody>
          <a:bodyPr/>
          <a:lstStyle>
            <a:lvl1pPr>
              <a:defRPr/>
            </a:lvl1pPr>
          </a:lstStyle>
          <a:p>
            <a:pPr>
              <a:defRPr/>
            </a:pPr>
            <a:fld id="{70D986E8-ED24-4F89-BA88-499A03922FFC}" type="datetime1">
              <a:rPr lang="en-US" altLang="en-US"/>
              <a:pPr>
                <a:defRPr/>
              </a:pPr>
              <a:t>10/16/2019</a:t>
            </a:fld>
            <a:endParaRPr lang="en-US" altLang="en-US"/>
          </a:p>
        </p:txBody>
      </p:sp>
      <p:sp>
        <p:nvSpPr>
          <p:cNvPr id="5" name="Footer Placeholder 2">
            <a:extLst>
              <a:ext uri="{FF2B5EF4-FFF2-40B4-BE49-F238E27FC236}">
                <a16:creationId xmlns:a16="http://schemas.microsoft.com/office/drawing/2014/main" id="{BFB21F09-9795-4808-8F50-6A5F8A2ABFB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A8C17C03-3B47-4742-B029-699B9F59BE2C}"/>
              </a:ext>
            </a:extLst>
          </p:cNvPr>
          <p:cNvSpPr>
            <a:spLocks noGrp="1"/>
          </p:cNvSpPr>
          <p:nvPr>
            <p:ph type="sldNum" sz="quarter" idx="12"/>
          </p:nvPr>
        </p:nvSpPr>
        <p:spPr/>
        <p:txBody>
          <a:bodyPr/>
          <a:lstStyle>
            <a:lvl1pPr>
              <a:defRPr/>
            </a:lvl1pPr>
          </a:lstStyle>
          <a:p>
            <a:pPr>
              <a:defRPr/>
            </a:pPr>
            <a:fld id="{F723EB42-F55F-4EE8-8707-8836A606B034}" type="slidenum">
              <a:rPr lang="en-US" altLang="en-US"/>
              <a:pPr>
                <a:defRPr/>
              </a:pPr>
              <a:t>‹#›</a:t>
            </a:fld>
            <a:endParaRPr lang="en-US" altLang="en-US"/>
          </a:p>
        </p:txBody>
      </p:sp>
    </p:spTree>
    <p:extLst>
      <p:ext uri="{BB962C8B-B14F-4D97-AF65-F5344CB8AC3E}">
        <p14:creationId xmlns:p14="http://schemas.microsoft.com/office/powerpoint/2010/main" val="1563974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D70721E5-F1F7-4F76-805C-D8111820AF5C}"/>
              </a:ext>
            </a:extLst>
          </p:cNvPr>
          <p:cNvSpPr>
            <a:spLocks noGrp="1"/>
          </p:cNvSpPr>
          <p:nvPr>
            <p:ph type="dt" sz="half" idx="10"/>
          </p:nvPr>
        </p:nvSpPr>
        <p:spPr/>
        <p:txBody>
          <a:bodyPr/>
          <a:lstStyle>
            <a:lvl1pPr>
              <a:defRPr/>
            </a:lvl1pPr>
          </a:lstStyle>
          <a:p>
            <a:pPr>
              <a:defRPr/>
            </a:pPr>
            <a:fld id="{C940A13E-606D-48CA-81AB-66182FB8C3E9}" type="datetime1">
              <a:rPr lang="en-US" altLang="en-US"/>
              <a:pPr>
                <a:defRPr/>
              </a:pPr>
              <a:t>10/16/2019</a:t>
            </a:fld>
            <a:endParaRPr lang="en-US" altLang="en-US"/>
          </a:p>
        </p:txBody>
      </p:sp>
      <p:sp>
        <p:nvSpPr>
          <p:cNvPr id="5" name="Footer Placeholder 2">
            <a:extLst>
              <a:ext uri="{FF2B5EF4-FFF2-40B4-BE49-F238E27FC236}">
                <a16:creationId xmlns:a16="http://schemas.microsoft.com/office/drawing/2014/main" id="{6E8CB38B-47A0-4F33-86EF-79F335AA9F2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06EF43DE-2CD6-4F4F-825D-35CB5453794D}"/>
              </a:ext>
            </a:extLst>
          </p:cNvPr>
          <p:cNvSpPr>
            <a:spLocks noGrp="1"/>
          </p:cNvSpPr>
          <p:nvPr>
            <p:ph type="sldNum" sz="quarter" idx="12"/>
          </p:nvPr>
        </p:nvSpPr>
        <p:spPr/>
        <p:txBody>
          <a:bodyPr/>
          <a:lstStyle>
            <a:lvl1pPr>
              <a:defRPr/>
            </a:lvl1pPr>
          </a:lstStyle>
          <a:p>
            <a:pPr>
              <a:defRPr/>
            </a:pPr>
            <a:fld id="{EE895F66-626A-4CA0-BC64-43DD1391CFF3}" type="slidenum">
              <a:rPr lang="en-US" altLang="en-US"/>
              <a:pPr>
                <a:defRPr/>
              </a:pPr>
              <a:t>‹#›</a:t>
            </a:fld>
            <a:endParaRPr lang="en-US" altLang="en-US"/>
          </a:p>
        </p:txBody>
      </p:sp>
    </p:spTree>
    <p:extLst>
      <p:ext uri="{BB962C8B-B14F-4D97-AF65-F5344CB8AC3E}">
        <p14:creationId xmlns:p14="http://schemas.microsoft.com/office/powerpoint/2010/main" val="240196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171791"/>
            <a:ext cx="8641080" cy="2496650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920240" y="1171791"/>
            <a:ext cx="25283160" cy="249665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000AB6AA-6586-4AB2-9B53-B2D655FFF087}"/>
              </a:ext>
            </a:extLst>
          </p:cNvPr>
          <p:cNvSpPr>
            <a:spLocks noGrp="1"/>
          </p:cNvSpPr>
          <p:nvPr>
            <p:ph type="dt" sz="half" idx="10"/>
          </p:nvPr>
        </p:nvSpPr>
        <p:spPr/>
        <p:txBody>
          <a:bodyPr/>
          <a:lstStyle>
            <a:lvl1pPr>
              <a:defRPr/>
            </a:lvl1pPr>
          </a:lstStyle>
          <a:p>
            <a:pPr>
              <a:defRPr/>
            </a:pPr>
            <a:fld id="{103423F4-EF02-4D64-8D89-730528508F58}" type="datetime1">
              <a:rPr lang="en-US" altLang="en-US"/>
              <a:pPr>
                <a:defRPr/>
              </a:pPr>
              <a:t>10/16/2019</a:t>
            </a:fld>
            <a:endParaRPr lang="en-US" altLang="en-US"/>
          </a:p>
        </p:txBody>
      </p:sp>
      <p:sp>
        <p:nvSpPr>
          <p:cNvPr id="5" name="Footer Placeholder 2">
            <a:extLst>
              <a:ext uri="{FF2B5EF4-FFF2-40B4-BE49-F238E27FC236}">
                <a16:creationId xmlns:a16="http://schemas.microsoft.com/office/drawing/2014/main" id="{123FC0B1-8628-4D33-8846-411A0A5F35D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491744E0-B4DB-4630-8B6D-E250ECED8B16}"/>
              </a:ext>
            </a:extLst>
          </p:cNvPr>
          <p:cNvSpPr>
            <a:spLocks noGrp="1"/>
          </p:cNvSpPr>
          <p:nvPr>
            <p:ph type="sldNum" sz="quarter" idx="12"/>
          </p:nvPr>
        </p:nvSpPr>
        <p:spPr/>
        <p:txBody>
          <a:bodyPr/>
          <a:lstStyle>
            <a:lvl1pPr>
              <a:defRPr/>
            </a:lvl1pPr>
          </a:lstStyle>
          <a:p>
            <a:pPr>
              <a:defRPr/>
            </a:pPr>
            <a:fld id="{C2C280BD-EED4-4A63-BA52-248625AE1409}" type="slidenum">
              <a:rPr lang="en-US" altLang="en-US"/>
              <a:pPr>
                <a:defRPr/>
              </a:pPr>
              <a:t>‹#›</a:t>
            </a:fld>
            <a:endParaRPr lang="en-US" altLang="en-US"/>
          </a:p>
        </p:txBody>
      </p:sp>
    </p:spTree>
    <p:extLst>
      <p:ext uri="{BB962C8B-B14F-4D97-AF65-F5344CB8AC3E}">
        <p14:creationId xmlns:p14="http://schemas.microsoft.com/office/powerpoint/2010/main" val="419815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88FC602A-1BC7-4BF9-8C05-BB2FCBD81629}"/>
              </a:ext>
            </a:extLst>
          </p:cNvPr>
          <p:cNvSpPr>
            <a:spLocks noGrp="1"/>
          </p:cNvSpPr>
          <p:nvPr>
            <p:ph type="dt" sz="half" idx="10"/>
          </p:nvPr>
        </p:nvSpPr>
        <p:spPr/>
        <p:txBody>
          <a:bodyPr/>
          <a:lstStyle>
            <a:lvl1pPr>
              <a:defRPr/>
            </a:lvl1pPr>
          </a:lstStyle>
          <a:p>
            <a:pPr>
              <a:defRPr/>
            </a:pPr>
            <a:fld id="{AD3E8C74-CBD8-4183-B773-F7F411AA4AA1}" type="datetime1">
              <a:rPr lang="en-US" altLang="en-US"/>
              <a:pPr>
                <a:defRPr/>
              </a:pPr>
              <a:t>10/16/2019</a:t>
            </a:fld>
            <a:endParaRPr lang="en-US" altLang="en-US"/>
          </a:p>
        </p:txBody>
      </p:sp>
      <p:sp>
        <p:nvSpPr>
          <p:cNvPr id="5" name="Footer Placeholder 2">
            <a:extLst>
              <a:ext uri="{FF2B5EF4-FFF2-40B4-BE49-F238E27FC236}">
                <a16:creationId xmlns:a16="http://schemas.microsoft.com/office/drawing/2014/main" id="{6CC27F23-F127-4C4B-BD95-F4CEED2DEC3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F4253150-B6D8-45BB-B6F6-BFA3FD5988BF}"/>
              </a:ext>
            </a:extLst>
          </p:cNvPr>
          <p:cNvSpPr>
            <a:spLocks noGrp="1"/>
          </p:cNvSpPr>
          <p:nvPr>
            <p:ph type="sldNum" sz="quarter" idx="12"/>
          </p:nvPr>
        </p:nvSpPr>
        <p:spPr/>
        <p:txBody>
          <a:bodyPr/>
          <a:lstStyle>
            <a:lvl1pPr>
              <a:defRPr/>
            </a:lvl1pPr>
          </a:lstStyle>
          <a:p>
            <a:pPr>
              <a:defRPr/>
            </a:pPr>
            <a:fld id="{AAD2C45B-5C61-4076-B536-D9870894B894}" type="slidenum">
              <a:rPr lang="en-US" altLang="en-US"/>
              <a:pPr>
                <a:defRPr/>
              </a:pPr>
              <a:t>‹#›</a:t>
            </a:fld>
            <a:endParaRPr lang="en-US" altLang="en-US"/>
          </a:p>
        </p:txBody>
      </p:sp>
    </p:spTree>
    <p:extLst>
      <p:ext uri="{BB962C8B-B14F-4D97-AF65-F5344CB8AC3E}">
        <p14:creationId xmlns:p14="http://schemas.microsoft.com/office/powerpoint/2010/main" val="1434508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840" y="2600960"/>
            <a:ext cx="29763720" cy="7802880"/>
          </a:xfrm>
        </p:spPr>
        <p:txBody>
          <a:bodyPr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203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6720840" y="10699887"/>
            <a:ext cx="29763720" cy="6441438"/>
          </a:xfrm>
        </p:spPr>
        <p:txBody>
          <a:bodyPr/>
          <a:lstStyle>
            <a:lvl1pPr marL="309323" indent="0" algn="l">
              <a:buNone/>
              <a:defRPr sz="8500">
                <a:solidFill>
                  <a:schemeClr val="tx1"/>
                </a:solidFill>
              </a:defRPr>
            </a:lvl1pPr>
            <a:lvl2pPr>
              <a:buNone/>
              <a:defRPr sz="7600">
                <a:solidFill>
                  <a:schemeClr val="tx1">
                    <a:tint val="75000"/>
                  </a:schemeClr>
                </a:solidFill>
              </a:defRPr>
            </a:lvl2pPr>
            <a:lvl3pPr>
              <a:buNone/>
              <a:defRPr sz="6800">
                <a:solidFill>
                  <a:schemeClr val="tx1">
                    <a:tint val="75000"/>
                  </a:schemeClr>
                </a:solidFill>
              </a:defRPr>
            </a:lvl3pPr>
            <a:lvl4pPr>
              <a:buNone/>
              <a:defRPr sz="5900">
                <a:solidFill>
                  <a:schemeClr val="tx1">
                    <a:tint val="75000"/>
                  </a:schemeClr>
                </a:solidFill>
              </a:defRPr>
            </a:lvl4pPr>
            <a:lvl5pPr>
              <a:buNone/>
              <a:defRPr sz="5900">
                <a:solidFill>
                  <a:schemeClr val="tx1">
                    <a:tint val="75000"/>
                  </a:schemeClr>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226CED00-D575-4910-9507-51D2C3D21207}"/>
              </a:ext>
            </a:extLst>
          </p:cNvPr>
          <p:cNvSpPr>
            <a:spLocks noGrp="1"/>
          </p:cNvSpPr>
          <p:nvPr>
            <p:ph type="dt" sz="half" idx="10"/>
          </p:nvPr>
        </p:nvSpPr>
        <p:spPr/>
        <p:txBody>
          <a:bodyPr/>
          <a:lstStyle>
            <a:lvl1pPr>
              <a:defRPr/>
            </a:lvl1pPr>
          </a:lstStyle>
          <a:p>
            <a:pPr>
              <a:defRPr/>
            </a:pPr>
            <a:fld id="{4B858A93-6D62-439A-8745-ADD967AE69C6}" type="datetime1">
              <a:rPr lang="en-US" altLang="en-US"/>
              <a:pPr>
                <a:defRPr/>
              </a:pPr>
              <a:t>10/16/2019</a:t>
            </a:fld>
            <a:endParaRPr lang="en-US" altLang="en-US"/>
          </a:p>
        </p:txBody>
      </p:sp>
      <p:sp>
        <p:nvSpPr>
          <p:cNvPr id="5" name="Footer Placeholder 4">
            <a:extLst>
              <a:ext uri="{FF2B5EF4-FFF2-40B4-BE49-F238E27FC236}">
                <a16:creationId xmlns:a16="http://schemas.microsoft.com/office/drawing/2014/main" id="{DED39DB4-4ED8-4510-952E-25A87082E04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45112F4-38F7-4CF2-971A-72B87ECFEA55}"/>
              </a:ext>
            </a:extLst>
          </p:cNvPr>
          <p:cNvSpPr>
            <a:spLocks noGrp="1"/>
          </p:cNvSpPr>
          <p:nvPr>
            <p:ph type="sldNum" sz="quarter" idx="12"/>
          </p:nvPr>
        </p:nvSpPr>
        <p:spPr/>
        <p:txBody>
          <a:bodyPr/>
          <a:lstStyle>
            <a:lvl1pPr>
              <a:defRPr/>
            </a:lvl1pPr>
          </a:lstStyle>
          <a:p>
            <a:pPr>
              <a:defRPr/>
            </a:pPr>
            <a:fld id="{97F30A5A-9DD5-41DF-B79C-81E464A389D2}" type="slidenum">
              <a:rPr lang="en-US" altLang="en-US"/>
              <a:pPr>
                <a:defRPr/>
              </a:pPr>
              <a:t>‹#›</a:t>
            </a:fld>
            <a:endParaRPr lang="en-US" altLang="en-US"/>
          </a:p>
        </p:txBody>
      </p:sp>
    </p:spTree>
    <p:extLst>
      <p:ext uri="{BB962C8B-B14F-4D97-AF65-F5344CB8AC3E}">
        <p14:creationId xmlns:p14="http://schemas.microsoft.com/office/powerpoint/2010/main" val="311288298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20240" y="6827522"/>
            <a:ext cx="16962120" cy="19310775"/>
          </a:xfrm>
        </p:spPr>
        <p:txBody>
          <a:bodyPr/>
          <a:lstStyle>
            <a:lvl1pPr>
              <a:defRPr sz="11000"/>
            </a:lvl1pPr>
            <a:lvl2pPr>
              <a:defRPr sz="10100"/>
            </a:lvl2pPr>
            <a:lvl3pPr>
              <a:defRPr sz="8500"/>
            </a:lvl3pPr>
            <a:lvl4pPr>
              <a:defRPr sz="7600"/>
            </a:lvl4pPr>
            <a:lvl5pPr>
              <a:defRPr sz="7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522440" y="6827522"/>
            <a:ext cx="16962120" cy="19310775"/>
          </a:xfrm>
        </p:spPr>
        <p:txBody>
          <a:bodyPr/>
          <a:lstStyle>
            <a:lvl1pPr>
              <a:defRPr sz="11000"/>
            </a:lvl1pPr>
            <a:lvl2pPr>
              <a:defRPr sz="10100"/>
            </a:lvl2pPr>
            <a:lvl3pPr>
              <a:defRPr sz="8500"/>
            </a:lvl3pPr>
            <a:lvl4pPr>
              <a:defRPr sz="7600"/>
            </a:lvl4pPr>
            <a:lvl5pPr>
              <a:defRPr sz="7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B594E6CD-2911-47B0-A7ED-336FD5A95C4D}"/>
              </a:ext>
            </a:extLst>
          </p:cNvPr>
          <p:cNvSpPr>
            <a:spLocks noGrp="1"/>
          </p:cNvSpPr>
          <p:nvPr>
            <p:ph type="dt" sz="half" idx="10"/>
          </p:nvPr>
        </p:nvSpPr>
        <p:spPr/>
        <p:txBody>
          <a:bodyPr/>
          <a:lstStyle>
            <a:lvl1pPr>
              <a:defRPr/>
            </a:lvl1pPr>
          </a:lstStyle>
          <a:p>
            <a:pPr>
              <a:defRPr/>
            </a:pPr>
            <a:fld id="{15C3DED0-357E-49C5-8057-A22752CE8C59}" type="datetime1">
              <a:rPr lang="en-US" altLang="en-US"/>
              <a:pPr>
                <a:defRPr/>
              </a:pPr>
              <a:t>10/16/2019</a:t>
            </a:fld>
            <a:endParaRPr lang="en-US" altLang="en-US"/>
          </a:p>
        </p:txBody>
      </p:sp>
      <p:sp>
        <p:nvSpPr>
          <p:cNvPr id="6" name="Footer Placeholder 2">
            <a:extLst>
              <a:ext uri="{FF2B5EF4-FFF2-40B4-BE49-F238E27FC236}">
                <a16:creationId xmlns:a16="http://schemas.microsoft.com/office/drawing/2014/main" id="{DE90090B-B191-4466-89ED-29939B29D94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1E394998-BF25-4941-BA76-92C552E0B921}"/>
              </a:ext>
            </a:extLst>
          </p:cNvPr>
          <p:cNvSpPr>
            <a:spLocks noGrp="1"/>
          </p:cNvSpPr>
          <p:nvPr>
            <p:ph type="sldNum" sz="quarter" idx="12"/>
          </p:nvPr>
        </p:nvSpPr>
        <p:spPr/>
        <p:txBody>
          <a:bodyPr/>
          <a:lstStyle>
            <a:lvl1pPr>
              <a:defRPr/>
            </a:lvl1pPr>
          </a:lstStyle>
          <a:p>
            <a:pPr>
              <a:defRPr/>
            </a:pPr>
            <a:fld id="{DEEC9A58-840B-4999-A7D9-82FD8B4BA1EB}" type="slidenum">
              <a:rPr lang="en-US" altLang="en-US"/>
              <a:pPr>
                <a:defRPr/>
              </a:pPr>
              <a:t>‹#›</a:t>
            </a:fld>
            <a:endParaRPr lang="en-US" altLang="en-US"/>
          </a:p>
        </p:txBody>
      </p:sp>
    </p:spTree>
    <p:extLst>
      <p:ext uri="{BB962C8B-B14F-4D97-AF65-F5344CB8AC3E}">
        <p14:creationId xmlns:p14="http://schemas.microsoft.com/office/powerpoint/2010/main" val="192459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165013"/>
            <a:ext cx="34564320" cy="4876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20240" y="6549813"/>
            <a:ext cx="16968790" cy="3203785"/>
          </a:xfrm>
        </p:spPr>
        <p:txBody>
          <a:bodyPr anchor="ctr"/>
          <a:lstStyle>
            <a:lvl1pPr marL="0" indent="0">
              <a:buNone/>
              <a:defRPr sz="10100" b="0" cap="all" baseline="0">
                <a:solidFill>
                  <a:schemeClr val="tx1"/>
                </a:solidFill>
              </a:defRPr>
            </a:lvl1pPr>
            <a:lvl2pPr>
              <a:buNone/>
              <a:defRPr sz="8500" b="1"/>
            </a:lvl2pPr>
            <a:lvl3pPr>
              <a:buNone/>
              <a:defRPr sz="7600" b="1"/>
            </a:lvl3pPr>
            <a:lvl4pPr>
              <a:buNone/>
              <a:defRPr sz="6800" b="1"/>
            </a:lvl4pPr>
            <a:lvl5pPr>
              <a:buNone/>
              <a:defRPr sz="6800" b="1"/>
            </a:lvl5pPr>
          </a:lstStyle>
          <a:p>
            <a:pPr lvl="0"/>
            <a:r>
              <a:rPr lang="en-US"/>
              <a:t>Click to edit Master text styles</a:t>
            </a:r>
          </a:p>
        </p:txBody>
      </p:sp>
      <p:sp>
        <p:nvSpPr>
          <p:cNvPr id="4" name="Text Placeholder 3"/>
          <p:cNvSpPr>
            <a:spLocks noGrp="1"/>
          </p:cNvSpPr>
          <p:nvPr>
            <p:ph type="body" sz="half" idx="3"/>
          </p:nvPr>
        </p:nvSpPr>
        <p:spPr>
          <a:xfrm>
            <a:off x="19509107" y="6549813"/>
            <a:ext cx="16975455" cy="3203785"/>
          </a:xfrm>
        </p:spPr>
        <p:txBody>
          <a:bodyPr anchor="ctr"/>
          <a:lstStyle>
            <a:lvl1pPr marL="0" indent="0">
              <a:buNone/>
              <a:defRPr sz="10100" b="0" cap="all" baseline="0">
                <a:solidFill>
                  <a:schemeClr val="tx1"/>
                </a:solidFill>
              </a:defRPr>
            </a:lvl1pPr>
            <a:lvl2pPr>
              <a:buNone/>
              <a:defRPr sz="8500" b="1"/>
            </a:lvl2pPr>
            <a:lvl3pPr>
              <a:buNone/>
              <a:defRPr sz="7600" b="1"/>
            </a:lvl3pPr>
            <a:lvl4pPr>
              <a:buNone/>
              <a:defRPr sz="6800" b="1"/>
            </a:lvl4pPr>
            <a:lvl5pPr>
              <a:buNone/>
              <a:defRPr sz="6800" b="1"/>
            </a:lvl5pPr>
          </a:lstStyle>
          <a:p>
            <a:pPr lvl="0"/>
            <a:r>
              <a:rPr lang="en-US"/>
              <a:t>Click to edit Master text styles</a:t>
            </a:r>
          </a:p>
        </p:txBody>
      </p:sp>
      <p:sp>
        <p:nvSpPr>
          <p:cNvPr id="5" name="Content Placeholder 4"/>
          <p:cNvSpPr>
            <a:spLocks noGrp="1"/>
          </p:cNvSpPr>
          <p:nvPr>
            <p:ph sz="quarter" idx="2"/>
          </p:nvPr>
        </p:nvSpPr>
        <p:spPr>
          <a:xfrm>
            <a:off x="1920240" y="10078722"/>
            <a:ext cx="16968790" cy="16059575"/>
          </a:xfrm>
        </p:spPr>
        <p:txBody>
          <a:bodyPr/>
          <a:lstStyle>
            <a:lvl1pPr>
              <a:defRPr sz="10100"/>
            </a:lvl1pPr>
            <a:lvl2pPr>
              <a:defRPr sz="8500"/>
            </a:lvl2pPr>
            <a:lvl3pPr>
              <a:defRPr sz="7600"/>
            </a:lvl3pPr>
            <a:lvl4pPr>
              <a:defRPr sz="6800"/>
            </a:lvl4pPr>
            <a:lvl5pPr>
              <a:defRPr sz="6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19509107" y="10078722"/>
            <a:ext cx="16975455" cy="16059575"/>
          </a:xfrm>
        </p:spPr>
        <p:txBody>
          <a:bodyPr/>
          <a:lstStyle>
            <a:lvl1pPr>
              <a:defRPr sz="10100"/>
            </a:lvl1pPr>
            <a:lvl2pPr>
              <a:defRPr sz="8500"/>
            </a:lvl2pPr>
            <a:lvl3pPr>
              <a:defRPr sz="7600"/>
            </a:lvl3pPr>
            <a:lvl4pPr>
              <a:defRPr sz="6800"/>
            </a:lvl4pPr>
            <a:lvl5pPr>
              <a:defRPr sz="6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a:extLst>
              <a:ext uri="{FF2B5EF4-FFF2-40B4-BE49-F238E27FC236}">
                <a16:creationId xmlns:a16="http://schemas.microsoft.com/office/drawing/2014/main" id="{0B8D9982-CAAD-4ACA-A3CB-8110B3E0873A}"/>
              </a:ext>
            </a:extLst>
          </p:cNvPr>
          <p:cNvSpPr>
            <a:spLocks noGrp="1"/>
          </p:cNvSpPr>
          <p:nvPr>
            <p:ph type="dt" sz="half" idx="10"/>
          </p:nvPr>
        </p:nvSpPr>
        <p:spPr/>
        <p:txBody>
          <a:bodyPr/>
          <a:lstStyle>
            <a:lvl1pPr>
              <a:defRPr/>
            </a:lvl1pPr>
          </a:lstStyle>
          <a:p>
            <a:pPr>
              <a:defRPr/>
            </a:pPr>
            <a:fld id="{7E896B53-D2EC-47CD-B156-D081E316F615}" type="datetime1">
              <a:rPr lang="en-US" altLang="en-US"/>
              <a:pPr>
                <a:defRPr/>
              </a:pPr>
              <a:t>10/16/2019</a:t>
            </a:fld>
            <a:endParaRPr lang="en-US" altLang="en-US"/>
          </a:p>
        </p:txBody>
      </p:sp>
      <p:sp>
        <p:nvSpPr>
          <p:cNvPr id="8" name="Footer Placeholder 2">
            <a:extLst>
              <a:ext uri="{FF2B5EF4-FFF2-40B4-BE49-F238E27FC236}">
                <a16:creationId xmlns:a16="http://schemas.microsoft.com/office/drawing/2014/main" id="{41FE4C50-F64E-446E-AFB0-1683C01B26C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22">
            <a:extLst>
              <a:ext uri="{FF2B5EF4-FFF2-40B4-BE49-F238E27FC236}">
                <a16:creationId xmlns:a16="http://schemas.microsoft.com/office/drawing/2014/main" id="{789D5143-0D42-4289-901C-271358D492FF}"/>
              </a:ext>
            </a:extLst>
          </p:cNvPr>
          <p:cNvSpPr>
            <a:spLocks noGrp="1"/>
          </p:cNvSpPr>
          <p:nvPr>
            <p:ph type="sldNum" sz="quarter" idx="12"/>
          </p:nvPr>
        </p:nvSpPr>
        <p:spPr/>
        <p:txBody>
          <a:bodyPr/>
          <a:lstStyle>
            <a:lvl1pPr>
              <a:defRPr/>
            </a:lvl1pPr>
          </a:lstStyle>
          <a:p>
            <a:pPr>
              <a:defRPr/>
            </a:pPr>
            <a:fld id="{C0F66039-2372-42AC-B968-B9395D04F3E7}" type="slidenum">
              <a:rPr lang="en-US" altLang="en-US"/>
              <a:pPr>
                <a:defRPr/>
              </a:pPr>
              <a:t>‹#›</a:t>
            </a:fld>
            <a:endParaRPr lang="en-US" altLang="en-US"/>
          </a:p>
        </p:txBody>
      </p:sp>
    </p:spTree>
    <p:extLst>
      <p:ext uri="{BB962C8B-B14F-4D97-AF65-F5344CB8AC3E}">
        <p14:creationId xmlns:p14="http://schemas.microsoft.com/office/powerpoint/2010/main" val="126997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877C834E-990D-45FF-B393-A24E56DBA2FE}"/>
              </a:ext>
            </a:extLst>
          </p:cNvPr>
          <p:cNvSpPr>
            <a:spLocks noGrp="1"/>
          </p:cNvSpPr>
          <p:nvPr>
            <p:ph type="dt" sz="half" idx="10"/>
          </p:nvPr>
        </p:nvSpPr>
        <p:spPr/>
        <p:txBody>
          <a:bodyPr/>
          <a:lstStyle>
            <a:lvl1pPr>
              <a:defRPr/>
            </a:lvl1pPr>
          </a:lstStyle>
          <a:p>
            <a:pPr>
              <a:defRPr/>
            </a:pPr>
            <a:fld id="{288AE31B-017A-48A8-83E6-A086A2378FE5}" type="datetime1">
              <a:rPr lang="en-US" altLang="en-US"/>
              <a:pPr>
                <a:defRPr/>
              </a:pPr>
              <a:t>10/16/2019</a:t>
            </a:fld>
            <a:endParaRPr lang="en-US" altLang="en-US"/>
          </a:p>
        </p:txBody>
      </p:sp>
      <p:sp>
        <p:nvSpPr>
          <p:cNvPr id="4" name="Footer Placeholder 2">
            <a:extLst>
              <a:ext uri="{FF2B5EF4-FFF2-40B4-BE49-F238E27FC236}">
                <a16:creationId xmlns:a16="http://schemas.microsoft.com/office/drawing/2014/main" id="{9517C830-3511-426D-BD4E-D95253E99B64}"/>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E75E2D51-6C93-4215-8438-DD9E5AF9F335}"/>
              </a:ext>
            </a:extLst>
          </p:cNvPr>
          <p:cNvSpPr>
            <a:spLocks noGrp="1"/>
          </p:cNvSpPr>
          <p:nvPr>
            <p:ph type="sldNum" sz="quarter" idx="12"/>
          </p:nvPr>
        </p:nvSpPr>
        <p:spPr/>
        <p:txBody>
          <a:bodyPr/>
          <a:lstStyle>
            <a:lvl1pPr>
              <a:defRPr/>
            </a:lvl1pPr>
          </a:lstStyle>
          <a:p>
            <a:pPr>
              <a:defRPr/>
            </a:pPr>
            <a:fld id="{D9DFFB85-C975-4562-B36C-7ED3EEC0AA42}" type="slidenum">
              <a:rPr lang="en-US" altLang="en-US"/>
              <a:pPr>
                <a:defRPr/>
              </a:pPr>
              <a:t>‹#›</a:t>
            </a:fld>
            <a:endParaRPr lang="en-US" altLang="en-US"/>
          </a:p>
        </p:txBody>
      </p:sp>
    </p:spTree>
    <p:extLst>
      <p:ext uri="{BB962C8B-B14F-4D97-AF65-F5344CB8AC3E}">
        <p14:creationId xmlns:p14="http://schemas.microsoft.com/office/powerpoint/2010/main" val="1784815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B35576B8-B345-43DC-B5E1-62964CB0CDBC}"/>
              </a:ext>
            </a:extLst>
          </p:cNvPr>
          <p:cNvSpPr>
            <a:spLocks noGrp="1"/>
          </p:cNvSpPr>
          <p:nvPr>
            <p:ph type="dt" sz="half" idx="10"/>
          </p:nvPr>
        </p:nvSpPr>
        <p:spPr/>
        <p:txBody>
          <a:bodyPr/>
          <a:lstStyle>
            <a:lvl1pPr>
              <a:defRPr/>
            </a:lvl1pPr>
          </a:lstStyle>
          <a:p>
            <a:pPr>
              <a:defRPr/>
            </a:pPr>
            <a:fld id="{D8976927-0A01-4066-AE5A-417F4B7FA73F}" type="datetime1">
              <a:rPr lang="en-US" altLang="en-US"/>
              <a:pPr>
                <a:defRPr/>
              </a:pPr>
              <a:t>10/16/2019</a:t>
            </a:fld>
            <a:endParaRPr lang="en-US" altLang="en-US"/>
          </a:p>
        </p:txBody>
      </p:sp>
      <p:sp>
        <p:nvSpPr>
          <p:cNvPr id="3" name="Footer Placeholder 2">
            <a:extLst>
              <a:ext uri="{FF2B5EF4-FFF2-40B4-BE49-F238E27FC236}">
                <a16:creationId xmlns:a16="http://schemas.microsoft.com/office/drawing/2014/main" id="{03612E44-2F90-422C-A960-8A940E68E165}"/>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22">
            <a:extLst>
              <a:ext uri="{FF2B5EF4-FFF2-40B4-BE49-F238E27FC236}">
                <a16:creationId xmlns:a16="http://schemas.microsoft.com/office/drawing/2014/main" id="{D7928BFA-4EA0-4D36-AA40-4DDC6253070B}"/>
              </a:ext>
            </a:extLst>
          </p:cNvPr>
          <p:cNvSpPr>
            <a:spLocks noGrp="1"/>
          </p:cNvSpPr>
          <p:nvPr>
            <p:ph type="sldNum" sz="quarter" idx="12"/>
          </p:nvPr>
        </p:nvSpPr>
        <p:spPr/>
        <p:txBody>
          <a:bodyPr/>
          <a:lstStyle>
            <a:lvl1pPr>
              <a:defRPr/>
            </a:lvl1pPr>
          </a:lstStyle>
          <a:p>
            <a:pPr>
              <a:defRPr/>
            </a:pPr>
            <a:fld id="{2E92E02B-6507-4415-BF61-C5EFD0ACE1C6}" type="slidenum">
              <a:rPr lang="en-US" altLang="en-US"/>
              <a:pPr>
                <a:defRPr/>
              </a:pPr>
              <a:t>‹#›</a:t>
            </a:fld>
            <a:endParaRPr lang="en-US" altLang="en-US"/>
          </a:p>
        </p:txBody>
      </p:sp>
    </p:spTree>
    <p:extLst>
      <p:ext uri="{BB962C8B-B14F-4D97-AF65-F5344CB8AC3E}">
        <p14:creationId xmlns:p14="http://schemas.microsoft.com/office/powerpoint/2010/main" val="697315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165013"/>
            <a:ext cx="12634915" cy="4958080"/>
          </a:xfrm>
        </p:spPr>
        <p:txBody>
          <a:bodyPr anchor="b">
            <a:sp3d prstMaterial="softEdge"/>
          </a:bodyPr>
          <a:lstStyle>
            <a:lvl1pPr algn="l">
              <a:buNone/>
              <a:defRPr sz="9300" b="0">
                <a:ln w="6350">
                  <a:noFill/>
                </a:ln>
                <a:solidFill>
                  <a:schemeClr val="accent1">
                    <a:tint val="73000"/>
                    <a:satMod val="180000"/>
                  </a:schemeClr>
                </a:solidFill>
              </a:defRPr>
            </a:lvl1pPr>
          </a:lstStyle>
          <a:p>
            <a:r>
              <a:rPr lang="en-US"/>
              <a:t>Click to edit Master title style</a:t>
            </a:r>
          </a:p>
        </p:txBody>
      </p:sp>
      <p:sp>
        <p:nvSpPr>
          <p:cNvPr id="3" name="Text Placeholder 2"/>
          <p:cNvSpPr>
            <a:spLocks noGrp="1"/>
          </p:cNvSpPr>
          <p:nvPr>
            <p:ph type="body" idx="2"/>
          </p:nvPr>
        </p:nvSpPr>
        <p:spPr>
          <a:xfrm>
            <a:off x="1920242" y="6502402"/>
            <a:ext cx="12634915" cy="19635895"/>
          </a:xfrm>
        </p:spPr>
        <p:txBody>
          <a:bodyPr/>
          <a:lstStyle>
            <a:lvl1pPr marL="0" indent="0">
              <a:buNone/>
              <a:defRPr sz="5900"/>
            </a:lvl1pPr>
            <a:lvl2pPr>
              <a:buNone/>
              <a:defRPr sz="5100"/>
            </a:lvl2pPr>
            <a:lvl3pPr>
              <a:buNone/>
              <a:defRPr sz="4200"/>
            </a:lvl3pPr>
            <a:lvl4pPr>
              <a:buNone/>
              <a:defRPr sz="3800"/>
            </a:lvl4pPr>
            <a:lvl5pPr>
              <a:buNone/>
              <a:defRPr sz="3800"/>
            </a:lvl5pPr>
          </a:lstStyle>
          <a:p>
            <a:pPr lvl="0"/>
            <a:r>
              <a:rPr lang="en-US"/>
              <a:t>Click to edit Master text styles</a:t>
            </a:r>
          </a:p>
        </p:txBody>
      </p:sp>
      <p:sp>
        <p:nvSpPr>
          <p:cNvPr id="4" name="Content Placeholder 3"/>
          <p:cNvSpPr>
            <a:spLocks noGrp="1"/>
          </p:cNvSpPr>
          <p:nvPr>
            <p:ph sz="half" idx="1"/>
          </p:nvPr>
        </p:nvSpPr>
        <p:spPr>
          <a:xfrm>
            <a:off x="15015210" y="1165016"/>
            <a:ext cx="21469350" cy="24973282"/>
          </a:xfrm>
        </p:spPr>
        <p:txBody>
          <a:bodyPr/>
          <a:lstStyle>
            <a:lvl1pPr>
              <a:defRPr sz="11000"/>
            </a:lvl1pPr>
            <a:lvl2pPr>
              <a:defRPr sz="10100"/>
            </a:lvl2pPr>
            <a:lvl3pPr>
              <a:defRPr sz="9300"/>
            </a:lvl3pPr>
            <a:lvl4pPr>
              <a:defRPr sz="8500"/>
            </a:lvl4pPr>
            <a:lvl5pPr>
              <a:defRPr sz="7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4C9A844B-8EC5-4902-AC93-8127BCC24A8C}"/>
              </a:ext>
            </a:extLst>
          </p:cNvPr>
          <p:cNvSpPr>
            <a:spLocks noGrp="1"/>
          </p:cNvSpPr>
          <p:nvPr>
            <p:ph type="dt" sz="half" idx="10"/>
          </p:nvPr>
        </p:nvSpPr>
        <p:spPr/>
        <p:txBody>
          <a:bodyPr/>
          <a:lstStyle>
            <a:lvl1pPr>
              <a:defRPr/>
            </a:lvl1pPr>
          </a:lstStyle>
          <a:p>
            <a:pPr>
              <a:defRPr/>
            </a:pPr>
            <a:fld id="{C5A6DEB9-AA82-443B-B2D8-6B62DE949CF4}" type="datetime1">
              <a:rPr lang="en-US" altLang="en-US"/>
              <a:pPr>
                <a:defRPr/>
              </a:pPr>
              <a:t>10/16/2019</a:t>
            </a:fld>
            <a:endParaRPr lang="en-US" altLang="en-US"/>
          </a:p>
        </p:txBody>
      </p:sp>
      <p:sp>
        <p:nvSpPr>
          <p:cNvPr id="6" name="Footer Placeholder 2">
            <a:extLst>
              <a:ext uri="{FF2B5EF4-FFF2-40B4-BE49-F238E27FC236}">
                <a16:creationId xmlns:a16="http://schemas.microsoft.com/office/drawing/2014/main" id="{A2DC41C8-C20D-4C6A-90A4-0BB47FFB013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FAD1DFDE-BB46-4478-AEF8-3C4043C0407A}"/>
              </a:ext>
            </a:extLst>
          </p:cNvPr>
          <p:cNvSpPr>
            <a:spLocks noGrp="1"/>
          </p:cNvSpPr>
          <p:nvPr>
            <p:ph type="sldNum" sz="quarter" idx="12"/>
          </p:nvPr>
        </p:nvSpPr>
        <p:spPr/>
        <p:txBody>
          <a:bodyPr/>
          <a:lstStyle>
            <a:lvl1pPr>
              <a:defRPr/>
            </a:lvl1pPr>
          </a:lstStyle>
          <a:p>
            <a:pPr>
              <a:defRPr/>
            </a:pPr>
            <a:fld id="{EF6D657A-B8F9-42A4-89BA-8BDA062878AB}" type="slidenum">
              <a:rPr lang="en-US" altLang="en-US"/>
              <a:pPr>
                <a:defRPr/>
              </a:pPr>
              <a:t>‹#›</a:t>
            </a:fld>
            <a:endParaRPr lang="en-US" altLang="en-US"/>
          </a:p>
        </p:txBody>
      </p:sp>
    </p:spTree>
    <p:extLst>
      <p:ext uri="{BB962C8B-B14F-4D97-AF65-F5344CB8AC3E}">
        <p14:creationId xmlns:p14="http://schemas.microsoft.com/office/powerpoint/2010/main" val="4157676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80960" y="2600960"/>
            <a:ext cx="23042880" cy="2228429"/>
          </a:xfrm>
        </p:spPr>
        <p:txBody>
          <a:bodyPr lIns="193327" rIns="193327" bIns="0" anchor="b">
            <a:sp3d prstMaterial="softEdge"/>
          </a:bodyPr>
          <a:lstStyle>
            <a:lvl1pPr algn="ctr">
              <a:buNone/>
              <a:defRPr sz="8500" b="1"/>
            </a:lvl1pPr>
          </a:lstStyle>
          <a:p>
            <a:r>
              <a:rPr lang="en-US"/>
              <a:t>Click to edit Master title style</a:t>
            </a:r>
          </a:p>
        </p:txBody>
      </p:sp>
      <p:sp>
        <p:nvSpPr>
          <p:cNvPr id="3" name="Picture Placeholder 2"/>
          <p:cNvSpPr>
            <a:spLocks noGrp="1"/>
          </p:cNvSpPr>
          <p:nvPr>
            <p:ph type="pic" idx="1"/>
          </p:nvPr>
        </p:nvSpPr>
        <p:spPr>
          <a:xfrm>
            <a:off x="7680960" y="7816427"/>
            <a:ext cx="23042880" cy="1690624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ormAutofit/>
          </a:bodyPr>
          <a:lstStyle>
            <a:lvl1pPr marL="0" indent="0" algn="l" rtl="0" eaLnBrk="1" latinLnBrk="0" hangingPunct="1">
              <a:buNone/>
              <a:defRPr sz="135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7680960" y="4978291"/>
            <a:ext cx="23042880" cy="2262835"/>
          </a:xfrm>
        </p:spPr>
        <p:txBody>
          <a:bodyPr lIns="193327" rIns="193327"/>
          <a:lstStyle>
            <a:lvl1pPr marL="0" indent="0" algn="ctr">
              <a:buNone/>
              <a:defRPr sz="5900"/>
            </a:lvl1pPr>
            <a:lvl2pPr>
              <a:defRPr sz="5100"/>
            </a:lvl2pPr>
            <a:lvl3pPr>
              <a:defRPr sz="4200"/>
            </a:lvl3pPr>
            <a:lvl4pPr>
              <a:defRPr sz="3800"/>
            </a:lvl4pPr>
            <a:lvl5pPr>
              <a:defRPr sz="3800"/>
            </a:lvl5pPr>
          </a:lstStyle>
          <a:p>
            <a:pPr lvl="0"/>
            <a:r>
              <a:rPr lang="en-US"/>
              <a:t>Click to edit Master text styles</a:t>
            </a:r>
          </a:p>
        </p:txBody>
      </p:sp>
      <p:sp>
        <p:nvSpPr>
          <p:cNvPr id="5" name="Date Placeholder 13">
            <a:extLst>
              <a:ext uri="{FF2B5EF4-FFF2-40B4-BE49-F238E27FC236}">
                <a16:creationId xmlns:a16="http://schemas.microsoft.com/office/drawing/2014/main" id="{EE4BF33F-DA33-4206-A410-76E50AF7F30A}"/>
              </a:ext>
            </a:extLst>
          </p:cNvPr>
          <p:cNvSpPr>
            <a:spLocks noGrp="1"/>
          </p:cNvSpPr>
          <p:nvPr>
            <p:ph type="dt" sz="half" idx="10"/>
          </p:nvPr>
        </p:nvSpPr>
        <p:spPr/>
        <p:txBody>
          <a:bodyPr/>
          <a:lstStyle>
            <a:lvl1pPr>
              <a:defRPr/>
            </a:lvl1pPr>
          </a:lstStyle>
          <a:p>
            <a:pPr>
              <a:defRPr/>
            </a:pPr>
            <a:fld id="{44FD21EE-D8EA-431D-B840-1074C60C8D16}" type="datetime1">
              <a:rPr lang="en-US" altLang="en-US"/>
              <a:pPr>
                <a:defRPr/>
              </a:pPr>
              <a:t>10/16/2019</a:t>
            </a:fld>
            <a:endParaRPr lang="en-US" altLang="en-US"/>
          </a:p>
        </p:txBody>
      </p:sp>
      <p:sp>
        <p:nvSpPr>
          <p:cNvPr id="6" name="Footer Placeholder 2">
            <a:extLst>
              <a:ext uri="{FF2B5EF4-FFF2-40B4-BE49-F238E27FC236}">
                <a16:creationId xmlns:a16="http://schemas.microsoft.com/office/drawing/2014/main" id="{A8A5900F-5B6B-451A-90A1-464B28F9999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412500EC-ECD3-4258-B8AF-62AD996DF3EE}"/>
              </a:ext>
            </a:extLst>
          </p:cNvPr>
          <p:cNvSpPr>
            <a:spLocks noGrp="1"/>
          </p:cNvSpPr>
          <p:nvPr>
            <p:ph type="sldNum" sz="quarter" idx="12"/>
          </p:nvPr>
        </p:nvSpPr>
        <p:spPr/>
        <p:txBody>
          <a:bodyPr/>
          <a:lstStyle>
            <a:lvl1pPr>
              <a:defRPr/>
            </a:lvl1pPr>
          </a:lstStyle>
          <a:p>
            <a:pPr>
              <a:defRPr/>
            </a:pPr>
            <a:fld id="{15CEAF53-16C6-49A2-AD80-1A54631F44BE}" type="slidenum">
              <a:rPr lang="en-US" altLang="en-US"/>
              <a:pPr>
                <a:defRPr/>
              </a:pPr>
              <a:t>‹#›</a:t>
            </a:fld>
            <a:endParaRPr lang="en-US" altLang="en-US"/>
          </a:p>
        </p:txBody>
      </p:sp>
    </p:spTree>
    <p:extLst>
      <p:ext uri="{BB962C8B-B14F-4D97-AF65-F5344CB8AC3E}">
        <p14:creationId xmlns:p14="http://schemas.microsoft.com/office/powerpoint/2010/main" val="248587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2" name="Title Placeholder 21">
            <a:extLst>
              <a:ext uri="{FF2B5EF4-FFF2-40B4-BE49-F238E27FC236}">
                <a16:creationId xmlns:a16="http://schemas.microsoft.com/office/drawing/2014/main" id="{C5FB8DF7-6334-4ED4-9CA8-E310A1187D25}"/>
              </a:ext>
            </a:extLst>
          </p:cNvPr>
          <p:cNvSpPr>
            <a:spLocks noGrp="1"/>
          </p:cNvSpPr>
          <p:nvPr>
            <p:ph type="title"/>
          </p:nvPr>
        </p:nvSpPr>
        <p:spPr>
          <a:xfrm>
            <a:off x="1920875" y="1171575"/>
            <a:ext cx="34563050" cy="4876800"/>
          </a:xfrm>
          <a:prstGeom prst="rect">
            <a:avLst/>
          </a:prstGeom>
        </p:spPr>
        <p:txBody>
          <a:bodyPr vert="horz" lIns="386654" tIns="193327" rIns="386654" bIns="193327" anchor="ctr">
            <a:normAutofit/>
            <a:scene3d>
              <a:camera prst="orthographicFront"/>
              <a:lightRig rig="soft" dir="t">
                <a:rot lat="0" lon="0" rev="16800000"/>
              </a:lightRig>
            </a:scene3d>
            <a:sp3d prstMaterial="softEdge">
              <a:bevelT w="38100" h="38100"/>
            </a:sp3d>
          </a:bodyPr>
          <a:lstStyle/>
          <a:p>
            <a:r>
              <a:rPr lang="en-US"/>
              <a:t>Click to edit Master title style</a:t>
            </a:r>
          </a:p>
        </p:txBody>
      </p:sp>
      <p:sp>
        <p:nvSpPr>
          <p:cNvPr id="1027" name="Text Placeholder 12">
            <a:extLst>
              <a:ext uri="{FF2B5EF4-FFF2-40B4-BE49-F238E27FC236}">
                <a16:creationId xmlns:a16="http://schemas.microsoft.com/office/drawing/2014/main" id="{784F1514-B169-4E89-BC5B-4900B984D137}"/>
              </a:ext>
            </a:extLst>
          </p:cNvPr>
          <p:cNvSpPr>
            <a:spLocks noGrp="1"/>
          </p:cNvSpPr>
          <p:nvPr>
            <p:ph type="body" idx="1"/>
          </p:nvPr>
        </p:nvSpPr>
        <p:spPr bwMode="auto">
          <a:xfrm>
            <a:off x="1920875" y="6827838"/>
            <a:ext cx="34563050" cy="2009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6654" tIns="193327" rIns="386654" bIns="193327"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7B68E677-0F9F-4BAE-8150-BF7553FB8BDD}"/>
              </a:ext>
            </a:extLst>
          </p:cNvPr>
          <p:cNvSpPr>
            <a:spLocks noGrp="1"/>
          </p:cNvSpPr>
          <p:nvPr>
            <p:ph type="dt" sz="half" idx="2"/>
          </p:nvPr>
        </p:nvSpPr>
        <p:spPr>
          <a:xfrm>
            <a:off x="1920875" y="27378025"/>
            <a:ext cx="8959850" cy="1557338"/>
          </a:xfrm>
          <a:prstGeom prst="rect">
            <a:avLst/>
          </a:prstGeom>
        </p:spPr>
        <p:txBody>
          <a:bodyPr vert="horz" wrap="square" lIns="386654" tIns="193327" rIns="386654" bIns="193327" numCol="1" anchor="b" anchorCtr="0" compatLnSpc="1">
            <a:prstTxWarp prst="textNoShape">
              <a:avLst/>
            </a:prstTxWarp>
          </a:bodyPr>
          <a:lstStyle>
            <a:lvl1pPr eaLnBrk="1" hangingPunct="1">
              <a:defRPr sz="5100">
                <a:solidFill>
                  <a:srgbClr val="BCBCBC"/>
                </a:solidFill>
              </a:defRPr>
            </a:lvl1pPr>
          </a:lstStyle>
          <a:p>
            <a:pPr>
              <a:defRPr/>
            </a:pPr>
            <a:fld id="{65DD74DC-EAB1-4854-90DA-A49E853E2CC8}" type="datetime1">
              <a:rPr lang="en-US" altLang="en-US"/>
              <a:pPr>
                <a:defRPr/>
              </a:pPr>
              <a:t>10/16/2019</a:t>
            </a:fld>
            <a:endParaRPr lang="en-US" altLang="en-US"/>
          </a:p>
        </p:txBody>
      </p:sp>
      <p:sp>
        <p:nvSpPr>
          <p:cNvPr id="3" name="Footer Placeholder 2">
            <a:extLst>
              <a:ext uri="{FF2B5EF4-FFF2-40B4-BE49-F238E27FC236}">
                <a16:creationId xmlns:a16="http://schemas.microsoft.com/office/drawing/2014/main" id="{728A9AF9-489D-4158-97F8-5BC9D7822293}"/>
              </a:ext>
            </a:extLst>
          </p:cNvPr>
          <p:cNvSpPr>
            <a:spLocks noGrp="1"/>
          </p:cNvSpPr>
          <p:nvPr>
            <p:ph type="ftr" sz="quarter" idx="3"/>
          </p:nvPr>
        </p:nvSpPr>
        <p:spPr>
          <a:xfrm>
            <a:off x="13122275" y="27378025"/>
            <a:ext cx="12160250" cy="1557338"/>
          </a:xfrm>
          <a:prstGeom prst="rect">
            <a:avLst/>
          </a:prstGeom>
        </p:spPr>
        <p:txBody>
          <a:bodyPr vert="horz" lIns="386654" tIns="193327" rIns="386654" bIns="193327" anchor="b"/>
          <a:lstStyle>
            <a:lvl1pPr algn="ctr" eaLnBrk="1" latinLnBrk="0" hangingPunct="1">
              <a:defRPr kumimoji="0" sz="5100">
                <a:solidFill>
                  <a:schemeClr val="tx1">
                    <a:shade val="50000"/>
                  </a:schemeClr>
                </a:solidFill>
                <a:latin typeface="Arial" charset="0"/>
                <a:ea typeface="ヒラギノ角ゴ Pro W3" pitchFamily="-80" charset="-128"/>
                <a:cs typeface="+mn-cs"/>
              </a:defRPr>
            </a:lvl1pPr>
          </a:lstStyle>
          <a:p>
            <a:pPr>
              <a:defRPr/>
            </a:pPr>
            <a:endParaRPr lang="en-US"/>
          </a:p>
        </p:txBody>
      </p:sp>
      <p:sp>
        <p:nvSpPr>
          <p:cNvPr id="23" name="Slide Number Placeholder 22">
            <a:extLst>
              <a:ext uri="{FF2B5EF4-FFF2-40B4-BE49-F238E27FC236}">
                <a16:creationId xmlns:a16="http://schemas.microsoft.com/office/drawing/2014/main" id="{BB7DCDF3-C455-4749-A00F-1DBB11856BF3}"/>
              </a:ext>
            </a:extLst>
          </p:cNvPr>
          <p:cNvSpPr>
            <a:spLocks noGrp="1"/>
          </p:cNvSpPr>
          <p:nvPr>
            <p:ph type="sldNum" sz="quarter" idx="4"/>
          </p:nvPr>
        </p:nvSpPr>
        <p:spPr>
          <a:xfrm>
            <a:off x="33283525" y="27378025"/>
            <a:ext cx="3200400" cy="1557338"/>
          </a:xfrm>
          <a:prstGeom prst="rect">
            <a:avLst/>
          </a:prstGeom>
        </p:spPr>
        <p:txBody>
          <a:bodyPr vert="horz" wrap="square" lIns="0" tIns="193327" rIns="0" bIns="193327" numCol="1" anchor="b" anchorCtr="0" compatLnSpc="1">
            <a:prstTxWarp prst="textNoShape">
              <a:avLst/>
            </a:prstTxWarp>
          </a:bodyPr>
          <a:lstStyle>
            <a:lvl1pPr algn="r" eaLnBrk="1" hangingPunct="1">
              <a:defRPr sz="5100">
                <a:solidFill>
                  <a:srgbClr val="BCBCBC"/>
                </a:solidFill>
              </a:defRPr>
            </a:lvl1pPr>
          </a:lstStyle>
          <a:p>
            <a:pPr>
              <a:defRPr/>
            </a:pPr>
            <a:fld id="{ECAB3A18-C090-47E1-87CC-B1248CCF3764}" type="slidenum">
              <a:rPr lang="en-US" altLang="en-US"/>
              <a:pPr>
                <a:defRPr/>
              </a:pPr>
              <a:t>‹#›</a:t>
            </a:fld>
            <a:endParaRPr lang="en-US" altLang="en-US"/>
          </a:p>
        </p:txBody>
      </p:sp>
      <p:sp>
        <p:nvSpPr>
          <p:cNvPr id="1031" name="Rectangle 7">
            <a:extLst>
              <a:ext uri="{FF2B5EF4-FFF2-40B4-BE49-F238E27FC236}">
                <a16:creationId xmlns:a16="http://schemas.microsoft.com/office/drawing/2014/main" id="{04FBD309-6A3C-4F25-B9A6-80112E5B7306}"/>
              </a:ext>
            </a:extLst>
          </p:cNvPr>
          <p:cNvSpPr>
            <a:spLocks noChangeArrowheads="1"/>
          </p:cNvSpPr>
          <p:nvPr userDrawn="1"/>
        </p:nvSpPr>
        <p:spPr bwMode="auto">
          <a:xfrm>
            <a:off x="0" y="0"/>
            <a:ext cx="38404800" cy="29260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03" tIns="45702" rIns="91403" bIns="45702" anchor="ctr"/>
          <a:lstStyle/>
          <a:p>
            <a:endParaRPr lang="en-US" altLang="en-US"/>
          </a:p>
        </p:txBody>
      </p:sp>
      <p:sp>
        <p:nvSpPr>
          <p:cNvPr id="1032" name="Rectangle 19">
            <a:extLst>
              <a:ext uri="{FF2B5EF4-FFF2-40B4-BE49-F238E27FC236}">
                <a16:creationId xmlns:a16="http://schemas.microsoft.com/office/drawing/2014/main" id="{80309F9F-C579-47A1-B0EB-4191D9B02D8B}"/>
              </a:ext>
            </a:extLst>
          </p:cNvPr>
          <p:cNvSpPr>
            <a:spLocks noChangeArrowheads="1"/>
          </p:cNvSpPr>
          <p:nvPr userDrawn="1"/>
        </p:nvSpPr>
        <p:spPr bwMode="auto">
          <a:xfrm>
            <a:off x="1752600" y="2819400"/>
            <a:ext cx="92456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3" tIns="45702" rIns="91403" bIns="45702">
            <a:spAutoFit/>
          </a:bodyPr>
          <a:lstStyle/>
          <a:p>
            <a:r>
              <a:rPr lang="en-US" altLang="en-US" sz="3400">
                <a:solidFill>
                  <a:schemeClr val="bg1"/>
                </a:solidFill>
              </a:rPr>
              <a:t>National Aeronautics and Space Administration</a:t>
            </a:r>
          </a:p>
        </p:txBody>
      </p:sp>
      <p:pic>
        <p:nvPicPr>
          <p:cNvPr id="1033" name="Picture 20" descr="NASA_Logo_PostersSession1">
            <a:extLst>
              <a:ext uri="{FF2B5EF4-FFF2-40B4-BE49-F238E27FC236}">
                <a16:creationId xmlns:a16="http://schemas.microsoft.com/office/drawing/2014/main" id="{AD04C72F-02F4-47C6-A9C2-93387C563FE2}"/>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3985200" y="1524000"/>
            <a:ext cx="2895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Line 8">
            <a:extLst>
              <a:ext uri="{FF2B5EF4-FFF2-40B4-BE49-F238E27FC236}">
                <a16:creationId xmlns:a16="http://schemas.microsoft.com/office/drawing/2014/main" id="{7217B00E-E9FD-4162-8420-A13E5A76CF30}"/>
              </a:ext>
            </a:extLst>
          </p:cNvPr>
          <p:cNvSpPr>
            <a:spLocks noChangeShapeType="1"/>
          </p:cNvSpPr>
          <p:nvPr userDrawn="1"/>
        </p:nvSpPr>
        <p:spPr bwMode="auto">
          <a:xfrm flipV="1">
            <a:off x="914400" y="0"/>
            <a:ext cx="0" cy="45720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txBody>
          <a:bodyPr wrap="none" lIns="91403" tIns="45702" rIns="91403" bIns="45702" anchor="ctr"/>
          <a:lstStyle/>
          <a:p>
            <a:endParaRPr lang="en-US"/>
          </a:p>
        </p:txBody>
      </p:sp>
      <p:sp>
        <p:nvSpPr>
          <p:cNvPr id="1035" name="Line 9">
            <a:extLst>
              <a:ext uri="{FF2B5EF4-FFF2-40B4-BE49-F238E27FC236}">
                <a16:creationId xmlns:a16="http://schemas.microsoft.com/office/drawing/2014/main" id="{36714D56-0D59-4E56-85A9-0497EEA8196C}"/>
              </a:ext>
            </a:extLst>
          </p:cNvPr>
          <p:cNvSpPr>
            <a:spLocks noChangeShapeType="1"/>
          </p:cNvSpPr>
          <p:nvPr userDrawn="1"/>
        </p:nvSpPr>
        <p:spPr bwMode="auto">
          <a:xfrm flipH="1">
            <a:off x="0" y="914400"/>
            <a:ext cx="457200" cy="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txBody>
          <a:bodyPr wrap="none" lIns="91403" tIns="45702" rIns="91403" bIns="45702" anchor="ctr"/>
          <a:lstStyle/>
          <a:p>
            <a:endParaRPr lang="en-US"/>
          </a:p>
        </p:txBody>
      </p:sp>
      <p:sp>
        <p:nvSpPr>
          <p:cNvPr id="1036" name="Line 10">
            <a:extLst>
              <a:ext uri="{FF2B5EF4-FFF2-40B4-BE49-F238E27FC236}">
                <a16:creationId xmlns:a16="http://schemas.microsoft.com/office/drawing/2014/main" id="{40F30FDD-6503-4400-8322-8DBDCB25956E}"/>
              </a:ext>
            </a:extLst>
          </p:cNvPr>
          <p:cNvSpPr>
            <a:spLocks noChangeShapeType="1"/>
          </p:cNvSpPr>
          <p:nvPr userDrawn="1"/>
        </p:nvSpPr>
        <p:spPr bwMode="auto">
          <a:xfrm>
            <a:off x="37490400" y="0"/>
            <a:ext cx="0" cy="45720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txBody>
          <a:bodyPr wrap="none" lIns="91403" tIns="45702" rIns="91403" bIns="45702" anchor="ctr"/>
          <a:lstStyle/>
          <a:p>
            <a:endParaRPr lang="en-US"/>
          </a:p>
        </p:txBody>
      </p:sp>
      <p:sp>
        <p:nvSpPr>
          <p:cNvPr id="1037" name="Line 11">
            <a:extLst>
              <a:ext uri="{FF2B5EF4-FFF2-40B4-BE49-F238E27FC236}">
                <a16:creationId xmlns:a16="http://schemas.microsoft.com/office/drawing/2014/main" id="{9E1B2285-BFD9-4B77-A90C-8DE366CF50AD}"/>
              </a:ext>
            </a:extLst>
          </p:cNvPr>
          <p:cNvSpPr>
            <a:spLocks noChangeShapeType="1"/>
          </p:cNvSpPr>
          <p:nvPr userDrawn="1"/>
        </p:nvSpPr>
        <p:spPr bwMode="auto">
          <a:xfrm flipH="1">
            <a:off x="37947600" y="914400"/>
            <a:ext cx="457200" cy="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txBody>
          <a:bodyPr wrap="none" lIns="91403" tIns="45702" rIns="91403" bIns="45702" anchor="ctr"/>
          <a:lstStyle/>
          <a:p>
            <a:endParaRPr lang="en-US"/>
          </a:p>
        </p:txBody>
      </p:sp>
      <p:sp>
        <p:nvSpPr>
          <p:cNvPr id="1038" name="Line 12">
            <a:extLst>
              <a:ext uri="{FF2B5EF4-FFF2-40B4-BE49-F238E27FC236}">
                <a16:creationId xmlns:a16="http://schemas.microsoft.com/office/drawing/2014/main" id="{D69A7D83-D953-4C6B-8873-797073F8771E}"/>
              </a:ext>
            </a:extLst>
          </p:cNvPr>
          <p:cNvSpPr>
            <a:spLocks noChangeShapeType="1"/>
          </p:cNvSpPr>
          <p:nvPr userDrawn="1"/>
        </p:nvSpPr>
        <p:spPr bwMode="auto">
          <a:xfrm flipH="1">
            <a:off x="0" y="28346400"/>
            <a:ext cx="457200" cy="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txBody>
          <a:bodyPr wrap="none" lIns="91403" tIns="45702" rIns="91403" bIns="45702" anchor="ctr"/>
          <a:lstStyle/>
          <a:p>
            <a:endParaRPr lang="en-US"/>
          </a:p>
        </p:txBody>
      </p:sp>
      <p:sp>
        <p:nvSpPr>
          <p:cNvPr id="1039" name="Line 13">
            <a:extLst>
              <a:ext uri="{FF2B5EF4-FFF2-40B4-BE49-F238E27FC236}">
                <a16:creationId xmlns:a16="http://schemas.microsoft.com/office/drawing/2014/main" id="{B3DC23BE-5BCB-4E48-B861-BDFCFFCC8C01}"/>
              </a:ext>
            </a:extLst>
          </p:cNvPr>
          <p:cNvSpPr>
            <a:spLocks noChangeShapeType="1"/>
          </p:cNvSpPr>
          <p:nvPr userDrawn="1"/>
        </p:nvSpPr>
        <p:spPr bwMode="auto">
          <a:xfrm>
            <a:off x="914400" y="28803600"/>
            <a:ext cx="0" cy="45720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txBody>
          <a:bodyPr wrap="none" lIns="91403" tIns="45702" rIns="91403" bIns="45702" anchor="ctr"/>
          <a:lstStyle/>
          <a:p>
            <a:endParaRPr lang="en-US"/>
          </a:p>
        </p:txBody>
      </p:sp>
      <p:sp>
        <p:nvSpPr>
          <p:cNvPr id="1040" name="Line 14">
            <a:extLst>
              <a:ext uri="{FF2B5EF4-FFF2-40B4-BE49-F238E27FC236}">
                <a16:creationId xmlns:a16="http://schemas.microsoft.com/office/drawing/2014/main" id="{9226110F-5426-4707-98B1-62ADD6FBEFCF}"/>
              </a:ext>
            </a:extLst>
          </p:cNvPr>
          <p:cNvSpPr>
            <a:spLocks noChangeShapeType="1"/>
          </p:cNvSpPr>
          <p:nvPr userDrawn="1"/>
        </p:nvSpPr>
        <p:spPr bwMode="auto">
          <a:xfrm>
            <a:off x="37947600" y="28346400"/>
            <a:ext cx="457200" cy="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txBody>
          <a:bodyPr wrap="none" lIns="91403" tIns="45702" rIns="91403" bIns="45702" anchor="ctr"/>
          <a:lstStyle/>
          <a:p>
            <a:endParaRPr lang="en-US"/>
          </a:p>
        </p:txBody>
      </p:sp>
      <p:sp>
        <p:nvSpPr>
          <p:cNvPr id="1041" name="Line 15">
            <a:extLst>
              <a:ext uri="{FF2B5EF4-FFF2-40B4-BE49-F238E27FC236}">
                <a16:creationId xmlns:a16="http://schemas.microsoft.com/office/drawing/2014/main" id="{7A54915A-B61C-42D8-A3C1-4842C7B3F96D}"/>
              </a:ext>
            </a:extLst>
          </p:cNvPr>
          <p:cNvSpPr>
            <a:spLocks noChangeShapeType="1"/>
          </p:cNvSpPr>
          <p:nvPr userDrawn="1"/>
        </p:nvSpPr>
        <p:spPr bwMode="auto">
          <a:xfrm>
            <a:off x="37490400" y="28803600"/>
            <a:ext cx="0" cy="45720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txBody>
          <a:bodyPr wrap="none" lIns="91403" tIns="45702" rIns="91403" bIns="45702" anchor="ctr"/>
          <a:lstStyle/>
          <a:p>
            <a:endParaRPr lang="en-US"/>
          </a:p>
        </p:txBody>
      </p:sp>
      <p:sp>
        <p:nvSpPr>
          <p:cNvPr id="20" name="Text Box 18">
            <a:extLst>
              <a:ext uri="{FF2B5EF4-FFF2-40B4-BE49-F238E27FC236}">
                <a16:creationId xmlns:a16="http://schemas.microsoft.com/office/drawing/2014/main" id="{30B3F9B6-4479-48F1-9F97-26FC5F17CC73}"/>
              </a:ext>
            </a:extLst>
          </p:cNvPr>
          <p:cNvSpPr txBox="1">
            <a:spLocks noChangeArrowheads="1"/>
          </p:cNvSpPr>
          <p:nvPr userDrawn="1"/>
        </p:nvSpPr>
        <p:spPr bwMode="auto">
          <a:xfrm>
            <a:off x="1905000" y="26700163"/>
            <a:ext cx="3124200" cy="619125"/>
          </a:xfrm>
          <a:prstGeom prst="rect">
            <a:avLst/>
          </a:prstGeom>
          <a:noFill/>
          <a:ln w="9525">
            <a:noFill/>
            <a:miter lim="800000"/>
            <a:headEnd/>
            <a:tailEnd/>
          </a:ln>
        </p:spPr>
        <p:txBody>
          <a:bodyPr lIns="91403" tIns="45702" rIns="91403" bIns="45702">
            <a:spAutoFit/>
          </a:bodyPr>
          <a:lstStyle>
            <a:lvl1pPr>
              <a:defRPr sz="2500">
                <a:solidFill>
                  <a:schemeClr val="tx1"/>
                </a:solidFill>
                <a:latin typeface="Arial" panose="020B0604020202020204" pitchFamily="34" charset="0"/>
                <a:ea typeface="ヒラギノ角ゴ Pro W3" charset="-128"/>
              </a:defRPr>
            </a:lvl1pPr>
            <a:lvl2pPr marL="37931725" indent="-37474525">
              <a:defRPr sz="2500">
                <a:solidFill>
                  <a:schemeClr val="tx1"/>
                </a:solidFill>
                <a:latin typeface="Arial" panose="020B0604020202020204" pitchFamily="34" charset="0"/>
                <a:ea typeface="ヒラギノ角ゴ Pro W3" charset="-128"/>
              </a:defRPr>
            </a:lvl2pPr>
            <a:lvl3pPr>
              <a:defRPr sz="2500">
                <a:solidFill>
                  <a:schemeClr val="tx1"/>
                </a:solidFill>
                <a:latin typeface="Arial" panose="020B0604020202020204" pitchFamily="34" charset="0"/>
                <a:ea typeface="ヒラギノ角ゴ Pro W3" charset="-128"/>
              </a:defRPr>
            </a:lvl3pPr>
            <a:lvl4pPr>
              <a:defRPr sz="2500">
                <a:solidFill>
                  <a:schemeClr val="tx1"/>
                </a:solidFill>
                <a:latin typeface="Arial" panose="020B0604020202020204" pitchFamily="34" charset="0"/>
                <a:ea typeface="ヒラギノ角ゴ Pro W3" charset="-128"/>
              </a:defRPr>
            </a:lvl4pPr>
            <a:lvl5pPr>
              <a:defRPr sz="25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5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5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5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500">
                <a:solidFill>
                  <a:schemeClr val="tx1"/>
                </a:solidFill>
                <a:latin typeface="Arial" panose="020B0604020202020204" pitchFamily="34" charset="0"/>
                <a:ea typeface="ヒラギノ角ゴ Pro W3" charset="-128"/>
              </a:defRPr>
            </a:lvl9pPr>
          </a:lstStyle>
          <a:p>
            <a:pPr>
              <a:spcBef>
                <a:spcPct val="50000"/>
              </a:spcBef>
              <a:defRPr/>
            </a:pPr>
            <a:r>
              <a:rPr lang="en-US" altLang="en-US" sz="3400">
                <a:solidFill>
                  <a:schemeClr val="bg1"/>
                </a:solidFill>
              </a:rPr>
              <a:t>www.nasa.gov</a:t>
            </a:r>
            <a:endParaRPr lang="en-US" altLang="en-US">
              <a:solidFill>
                <a:schemeClr val="bg1"/>
              </a:solidFill>
            </a:endParaRPr>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9"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ctr" rtl="0" eaLnBrk="0" fontAlgn="base" hangingPunct="0">
        <a:spcBef>
          <a:spcPct val="0"/>
        </a:spcBef>
        <a:spcAft>
          <a:spcPct val="0"/>
        </a:spcAft>
        <a:defRPr sz="17300" b="1" kern="12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ヒラギノ角ゴ Pro W3" charset="-128"/>
          <a:cs typeface="+mj-cs"/>
        </a:defRPr>
      </a:lvl1pPr>
      <a:lvl2pPr algn="ctr" rtl="0" eaLnBrk="0" fontAlgn="base" hangingPunct="0">
        <a:spcBef>
          <a:spcPct val="0"/>
        </a:spcBef>
        <a:spcAft>
          <a:spcPct val="0"/>
        </a:spcAft>
        <a:defRPr sz="17300" b="1">
          <a:solidFill>
            <a:schemeClr val="tx1"/>
          </a:solidFill>
          <a:latin typeface="Lucida Sans" charset="0"/>
          <a:ea typeface="ヒラギノ角ゴ Pro W3" charset="-128"/>
        </a:defRPr>
      </a:lvl2pPr>
      <a:lvl3pPr algn="ctr" rtl="0" eaLnBrk="0" fontAlgn="base" hangingPunct="0">
        <a:spcBef>
          <a:spcPct val="0"/>
        </a:spcBef>
        <a:spcAft>
          <a:spcPct val="0"/>
        </a:spcAft>
        <a:defRPr sz="17300" b="1">
          <a:solidFill>
            <a:schemeClr val="tx1"/>
          </a:solidFill>
          <a:latin typeface="Lucida Sans" charset="0"/>
          <a:ea typeface="ヒラギノ角ゴ Pro W3" charset="-128"/>
        </a:defRPr>
      </a:lvl3pPr>
      <a:lvl4pPr algn="ctr" rtl="0" eaLnBrk="0" fontAlgn="base" hangingPunct="0">
        <a:spcBef>
          <a:spcPct val="0"/>
        </a:spcBef>
        <a:spcAft>
          <a:spcPct val="0"/>
        </a:spcAft>
        <a:defRPr sz="17300" b="1">
          <a:solidFill>
            <a:schemeClr val="tx1"/>
          </a:solidFill>
          <a:latin typeface="Lucida Sans" charset="0"/>
          <a:ea typeface="ヒラギノ角ゴ Pro W3" charset="-128"/>
        </a:defRPr>
      </a:lvl4pPr>
      <a:lvl5pPr algn="ctr" rtl="0" eaLnBrk="0" fontAlgn="base" hangingPunct="0">
        <a:spcBef>
          <a:spcPct val="0"/>
        </a:spcBef>
        <a:spcAft>
          <a:spcPct val="0"/>
        </a:spcAft>
        <a:defRPr sz="17300" b="1">
          <a:solidFill>
            <a:schemeClr val="tx1"/>
          </a:solidFill>
          <a:latin typeface="Lucida Sans" charset="0"/>
          <a:ea typeface="ヒラギノ角ゴ Pro W3" charset="-128"/>
        </a:defRPr>
      </a:lvl5pPr>
      <a:lvl6pPr marL="457200" algn="ctr" rtl="0" fontAlgn="base">
        <a:spcBef>
          <a:spcPct val="0"/>
        </a:spcBef>
        <a:spcAft>
          <a:spcPct val="0"/>
        </a:spcAft>
        <a:defRPr sz="17300" b="1">
          <a:solidFill>
            <a:schemeClr val="tx1"/>
          </a:solidFill>
          <a:latin typeface="Lucida Sans" charset="0"/>
        </a:defRPr>
      </a:lvl6pPr>
      <a:lvl7pPr marL="914400" algn="ctr" rtl="0" fontAlgn="base">
        <a:spcBef>
          <a:spcPct val="0"/>
        </a:spcBef>
        <a:spcAft>
          <a:spcPct val="0"/>
        </a:spcAft>
        <a:defRPr sz="17300" b="1">
          <a:solidFill>
            <a:schemeClr val="tx1"/>
          </a:solidFill>
          <a:latin typeface="Lucida Sans" charset="0"/>
        </a:defRPr>
      </a:lvl7pPr>
      <a:lvl8pPr marL="1371600" algn="ctr" rtl="0" fontAlgn="base">
        <a:spcBef>
          <a:spcPct val="0"/>
        </a:spcBef>
        <a:spcAft>
          <a:spcPct val="0"/>
        </a:spcAft>
        <a:defRPr sz="17300" b="1">
          <a:solidFill>
            <a:schemeClr val="tx1"/>
          </a:solidFill>
          <a:latin typeface="Lucida Sans" charset="0"/>
        </a:defRPr>
      </a:lvl8pPr>
      <a:lvl9pPr marL="1828800" algn="ctr" rtl="0" fontAlgn="base">
        <a:spcBef>
          <a:spcPct val="0"/>
        </a:spcBef>
        <a:spcAft>
          <a:spcPct val="0"/>
        </a:spcAft>
        <a:defRPr sz="17300" b="1">
          <a:solidFill>
            <a:schemeClr val="tx1"/>
          </a:solidFill>
          <a:latin typeface="Lucida Sans" charset="0"/>
        </a:defRPr>
      </a:lvl9pPr>
    </p:titleStyle>
    <p:bodyStyle>
      <a:lvl1pPr marL="2319338" indent="-1739900" algn="l" rtl="0" eaLnBrk="0" fontAlgn="base" hangingPunct="0">
        <a:spcBef>
          <a:spcPct val="20000"/>
        </a:spcBef>
        <a:spcAft>
          <a:spcPct val="0"/>
        </a:spcAft>
        <a:buClr>
          <a:srgbClr val="F9F9F9"/>
        </a:buClr>
        <a:buSzPct val="65000"/>
        <a:buFont typeface="Wingdings 2" panose="05020102010507070707" pitchFamily="18" charset="2"/>
        <a:buChar char=""/>
        <a:defRPr sz="11800" kern="1200">
          <a:solidFill>
            <a:schemeClr val="tx1"/>
          </a:solidFill>
          <a:latin typeface="+mn-lt"/>
          <a:ea typeface="ヒラギノ角ゴ Pro W3" charset="-128"/>
          <a:cs typeface="+mn-cs"/>
        </a:defRPr>
      </a:lvl1pPr>
      <a:lvl2pPr marL="3671888" indent="-1198563" algn="l" rtl="0" eaLnBrk="0" fontAlgn="base" hangingPunct="0">
        <a:spcBef>
          <a:spcPct val="20000"/>
        </a:spcBef>
        <a:spcAft>
          <a:spcPct val="0"/>
        </a:spcAft>
        <a:buClr>
          <a:schemeClr val="tx1"/>
        </a:buClr>
        <a:buSzPct val="80000"/>
        <a:buFont typeface="Wingdings 2" panose="05020102010507070707" pitchFamily="18" charset="2"/>
        <a:buChar char=""/>
        <a:defRPr sz="10100" kern="1200">
          <a:solidFill>
            <a:schemeClr val="tx1"/>
          </a:solidFill>
          <a:latin typeface="+mn-lt"/>
          <a:ea typeface="ヒラギノ角ゴ Pro W3" charset="-128"/>
          <a:cs typeface="+mn-cs"/>
        </a:defRPr>
      </a:lvl2pPr>
      <a:lvl3pPr marL="4794250" indent="-965200" algn="l" rtl="0" eaLnBrk="0" fontAlgn="base" hangingPunct="0">
        <a:spcBef>
          <a:spcPct val="20000"/>
        </a:spcBef>
        <a:spcAft>
          <a:spcPct val="0"/>
        </a:spcAft>
        <a:buClr>
          <a:schemeClr val="tx1"/>
        </a:buClr>
        <a:buSzPct val="95000"/>
        <a:buFont typeface="Wingdings" panose="05000000000000000000" pitchFamily="2" charset="2"/>
        <a:buChar char=""/>
        <a:defRPr sz="9300" kern="1200">
          <a:solidFill>
            <a:schemeClr val="tx1"/>
          </a:solidFill>
          <a:latin typeface="+mn-lt"/>
          <a:ea typeface="ヒラギノ角ゴ Pro W3" charset="-128"/>
          <a:cs typeface="+mn-cs"/>
        </a:defRPr>
      </a:lvl3pPr>
      <a:lvl4pPr marL="5721350" indent="-773113" algn="l" rtl="0" eaLnBrk="0" fontAlgn="base" hangingPunct="0">
        <a:spcBef>
          <a:spcPct val="20000"/>
        </a:spcBef>
        <a:spcAft>
          <a:spcPct val="0"/>
        </a:spcAft>
        <a:buClr>
          <a:schemeClr val="tx1"/>
        </a:buClr>
        <a:buSzPct val="100000"/>
        <a:buFont typeface="Wingdings 3" panose="05040102010807070707" pitchFamily="18" charset="2"/>
        <a:buChar char=""/>
        <a:defRPr sz="8500" kern="1200">
          <a:solidFill>
            <a:schemeClr val="tx1"/>
          </a:solidFill>
          <a:latin typeface="+mn-lt"/>
          <a:ea typeface="ヒラギノ角ゴ Pro W3" charset="-128"/>
          <a:cs typeface="+mn-cs"/>
        </a:defRPr>
      </a:lvl4pPr>
      <a:lvl5pPr marL="6534150" indent="-773113" algn="l" rtl="0" eaLnBrk="0" fontAlgn="base" hangingPunct="0">
        <a:spcBef>
          <a:spcPct val="20000"/>
        </a:spcBef>
        <a:spcAft>
          <a:spcPct val="0"/>
        </a:spcAft>
        <a:buClr>
          <a:schemeClr val="tx1"/>
        </a:buClr>
        <a:buFont typeface="Wingdings 2" panose="05020102010507070707" pitchFamily="18" charset="2"/>
        <a:buChar char=""/>
        <a:defRPr sz="8500" kern="1200">
          <a:solidFill>
            <a:schemeClr val="tx1"/>
          </a:solidFill>
          <a:latin typeface="+mn-lt"/>
          <a:ea typeface="ヒラギノ角ゴ Pro W3" charset="-128"/>
          <a:cs typeface="+mn-cs"/>
        </a:defRPr>
      </a:lvl5pPr>
      <a:lvl6pPr marL="7462423" indent="-773308" algn="l" rtl="0" eaLnBrk="1" latinLnBrk="0" hangingPunct="1">
        <a:spcBef>
          <a:spcPct val="20000"/>
        </a:spcBef>
        <a:buClr>
          <a:schemeClr val="tx1"/>
        </a:buClr>
        <a:buFont typeface="Wingdings 3"/>
        <a:buChar char=""/>
        <a:defRPr kumimoji="0" sz="7600" kern="1200">
          <a:solidFill>
            <a:schemeClr val="tx1"/>
          </a:solidFill>
          <a:latin typeface="+mn-lt"/>
          <a:ea typeface="+mn-ea"/>
          <a:cs typeface="+mn-cs"/>
        </a:defRPr>
      </a:lvl6pPr>
      <a:lvl7pPr marL="8313062" indent="-773308" algn="l" rtl="0" eaLnBrk="1" latinLnBrk="0" hangingPunct="1">
        <a:spcBef>
          <a:spcPct val="20000"/>
        </a:spcBef>
        <a:buClr>
          <a:schemeClr val="tx1"/>
        </a:buClr>
        <a:buFont typeface="Wingdings 2"/>
        <a:buChar char=""/>
        <a:defRPr kumimoji="0" sz="6800" kern="1200">
          <a:solidFill>
            <a:schemeClr val="tx1"/>
          </a:solidFill>
          <a:latin typeface="+mn-lt"/>
          <a:ea typeface="+mn-ea"/>
          <a:cs typeface="+mn-cs"/>
        </a:defRPr>
      </a:lvl7pPr>
      <a:lvl8pPr marL="9163701" indent="-773308" algn="l" rtl="0" eaLnBrk="1" latinLnBrk="0" hangingPunct="1">
        <a:spcBef>
          <a:spcPct val="20000"/>
        </a:spcBef>
        <a:buClr>
          <a:schemeClr val="tx1"/>
        </a:buClr>
        <a:buFont typeface="Wingdings 2"/>
        <a:buChar char=""/>
        <a:defRPr kumimoji="0" sz="5900" kern="1200">
          <a:solidFill>
            <a:schemeClr val="tx1"/>
          </a:solidFill>
          <a:latin typeface="+mn-lt"/>
          <a:ea typeface="+mn-ea"/>
          <a:cs typeface="+mn-cs"/>
        </a:defRPr>
      </a:lvl8pPr>
      <a:lvl9pPr marL="10014340" indent="-773308" algn="l" rtl="0" eaLnBrk="1" latinLnBrk="0" hangingPunct="1">
        <a:spcBef>
          <a:spcPct val="20000"/>
        </a:spcBef>
        <a:buClr>
          <a:schemeClr val="tx1"/>
        </a:buClr>
        <a:buFont typeface="Wingdings 2"/>
        <a:buChar char=""/>
        <a:defRPr kumimoji="0" sz="59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933270" algn="l" rtl="0" eaLnBrk="1" latinLnBrk="0" hangingPunct="1">
        <a:defRPr kumimoji="0" kern="1200">
          <a:solidFill>
            <a:schemeClr val="tx1"/>
          </a:solidFill>
          <a:latin typeface="+mn-lt"/>
          <a:ea typeface="+mn-ea"/>
          <a:cs typeface="+mn-cs"/>
        </a:defRPr>
      </a:lvl2pPr>
      <a:lvl3pPr marL="3866540" algn="l" rtl="0" eaLnBrk="1" latinLnBrk="0" hangingPunct="1">
        <a:defRPr kumimoji="0" kern="1200">
          <a:solidFill>
            <a:schemeClr val="tx1"/>
          </a:solidFill>
          <a:latin typeface="+mn-lt"/>
          <a:ea typeface="+mn-ea"/>
          <a:cs typeface="+mn-cs"/>
        </a:defRPr>
      </a:lvl3pPr>
      <a:lvl4pPr marL="5799811" algn="l" rtl="0" eaLnBrk="1" latinLnBrk="0" hangingPunct="1">
        <a:defRPr kumimoji="0" kern="1200">
          <a:solidFill>
            <a:schemeClr val="tx1"/>
          </a:solidFill>
          <a:latin typeface="+mn-lt"/>
          <a:ea typeface="+mn-ea"/>
          <a:cs typeface="+mn-cs"/>
        </a:defRPr>
      </a:lvl4pPr>
      <a:lvl5pPr marL="7733081" algn="l" rtl="0" eaLnBrk="1" latinLnBrk="0" hangingPunct="1">
        <a:defRPr kumimoji="0" kern="1200">
          <a:solidFill>
            <a:schemeClr val="tx1"/>
          </a:solidFill>
          <a:latin typeface="+mn-lt"/>
          <a:ea typeface="+mn-ea"/>
          <a:cs typeface="+mn-cs"/>
        </a:defRPr>
      </a:lvl5pPr>
      <a:lvl6pPr marL="9666351" algn="l" rtl="0" eaLnBrk="1" latinLnBrk="0" hangingPunct="1">
        <a:defRPr kumimoji="0" kern="1200">
          <a:solidFill>
            <a:schemeClr val="tx1"/>
          </a:solidFill>
          <a:latin typeface="+mn-lt"/>
          <a:ea typeface="+mn-ea"/>
          <a:cs typeface="+mn-cs"/>
        </a:defRPr>
      </a:lvl6pPr>
      <a:lvl7pPr marL="11599621" algn="l" rtl="0" eaLnBrk="1" latinLnBrk="0" hangingPunct="1">
        <a:defRPr kumimoji="0" kern="1200">
          <a:solidFill>
            <a:schemeClr val="tx1"/>
          </a:solidFill>
          <a:latin typeface="+mn-lt"/>
          <a:ea typeface="+mn-ea"/>
          <a:cs typeface="+mn-cs"/>
        </a:defRPr>
      </a:lvl7pPr>
      <a:lvl8pPr marL="13532891" algn="l" rtl="0" eaLnBrk="1" latinLnBrk="0" hangingPunct="1">
        <a:defRPr kumimoji="0" kern="1200">
          <a:solidFill>
            <a:schemeClr val="tx1"/>
          </a:solidFill>
          <a:latin typeface="+mn-lt"/>
          <a:ea typeface="+mn-ea"/>
          <a:cs typeface="+mn-cs"/>
        </a:defRPr>
      </a:lvl8pPr>
      <a:lvl9pPr marL="1546616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jpg"/><Relationship Id="rId3" Type="http://schemas.openxmlformats.org/officeDocument/2006/relationships/image" Target="../media/image4.png"/><Relationship Id="rId7" Type="http://schemas.openxmlformats.org/officeDocument/2006/relationships/image" Target="../media/image8.jpg"/><Relationship Id="rId12" Type="http://schemas.openxmlformats.org/officeDocument/2006/relationships/image" Target="../media/image13.jpg"/><Relationship Id="rId17" Type="http://schemas.openxmlformats.org/officeDocument/2006/relationships/image" Target="../media/image18.png"/><Relationship Id="rId2" Type="http://schemas.openxmlformats.org/officeDocument/2006/relationships/image" Target="../media/image3.jpeg"/><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7.jpg"/><Relationship Id="rId11" Type="http://schemas.openxmlformats.org/officeDocument/2006/relationships/image" Target="../media/image12.jpg"/><Relationship Id="rId5" Type="http://schemas.openxmlformats.org/officeDocument/2006/relationships/image" Target="../media/image6.jpg"/><Relationship Id="rId15" Type="http://schemas.openxmlformats.org/officeDocument/2006/relationships/image" Target="../media/image16.jpg"/><Relationship Id="rId10" Type="http://schemas.openxmlformats.org/officeDocument/2006/relationships/image" Target="../media/image11.png"/><Relationship Id="rId4" Type="http://schemas.openxmlformats.org/officeDocument/2006/relationships/image" Target="../media/image5.jpg"/><Relationship Id="rId9" Type="http://schemas.openxmlformats.org/officeDocument/2006/relationships/image" Target="../media/image10.png"/><Relationship Id="rId1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Box 18">
            <a:extLst>
              <a:ext uri="{FF2B5EF4-FFF2-40B4-BE49-F238E27FC236}">
                <a16:creationId xmlns:a16="http://schemas.microsoft.com/office/drawing/2014/main" id="{CA023B87-4609-4CC9-A257-DE967864BE5B}"/>
              </a:ext>
            </a:extLst>
          </p:cNvPr>
          <p:cNvSpPr txBox="1">
            <a:spLocks noChangeArrowheads="1"/>
          </p:cNvSpPr>
          <p:nvPr/>
        </p:nvSpPr>
        <p:spPr bwMode="auto">
          <a:xfrm>
            <a:off x="-76200" y="1025366"/>
            <a:ext cx="38404800" cy="2708434"/>
          </a:xfrm>
          <a:prstGeom prst="rect">
            <a:avLst/>
          </a:prstGeom>
          <a:solidFill>
            <a:schemeClr val="tx1"/>
          </a:solidFill>
          <a:ln>
            <a:noFill/>
          </a:ln>
        </p:spPr>
        <p:txBody>
          <a:bodyPr wrap="square">
            <a:spAutoFit/>
          </a:bodyPr>
          <a:lstStyle/>
          <a:p>
            <a:pPr algn="ctr"/>
            <a:r>
              <a:rPr lang="en-US" altLang="en-US" sz="6500" dirty="0">
                <a:solidFill>
                  <a:schemeClr val="bg1"/>
                </a:solidFill>
              </a:rPr>
              <a:t>System Level Prognostics Framework</a:t>
            </a:r>
          </a:p>
          <a:p>
            <a:pPr algn="ctr"/>
            <a:r>
              <a:rPr lang="en-US" altLang="en-US" sz="6500" dirty="0">
                <a:solidFill>
                  <a:schemeClr val="bg1"/>
                </a:solidFill>
              </a:rPr>
              <a:t>for a UAV Powertrain System</a:t>
            </a:r>
          </a:p>
          <a:p>
            <a:pPr algn="ctr"/>
            <a:r>
              <a:rPr lang="en-US" altLang="en-US" sz="4000" dirty="0">
                <a:solidFill>
                  <a:schemeClr val="bg1"/>
                </a:solidFill>
              </a:rPr>
              <a:t>Timothy Darrah, Vanderbilt University</a:t>
            </a:r>
          </a:p>
        </p:txBody>
      </p:sp>
      <p:sp>
        <p:nvSpPr>
          <p:cNvPr id="33" name="Rectangle 32">
            <a:extLst>
              <a:ext uri="{FF2B5EF4-FFF2-40B4-BE49-F238E27FC236}">
                <a16:creationId xmlns:a16="http://schemas.microsoft.com/office/drawing/2014/main" id="{B6DF1249-033A-41F3-9BBC-A0879F997069}"/>
              </a:ext>
            </a:extLst>
          </p:cNvPr>
          <p:cNvSpPr/>
          <p:nvPr/>
        </p:nvSpPr>
        <p:spPr>
          <a:xfrm>
            <a:off x="33299400" y="1295400"/>
            <a:ext cx="3962400" cy="304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7" name="TextBox 16">
            <a:extLst>
              <a:ext uri="{FF2B5EF4-FFF2-40B4-BE49-F238E27FC236}">
                <a16:creationId xmlns:a16="http://schemas.microsoft.com/office/drawing/2014/main" id="{57247B7C-58B3-4BD8-A527-DE180001BE85}"/>
              </a:ext>
            </a:extLst>
          </p:cNvPr>
          <p:cNvSpPr txBox="1">
            <a:spLocks noChangeArrowheads="1"/>
          </p:cNvSpPr>
          <p:nvPr/>
        </p:nvSpPr>
        <p:spPr bwMode="auto">
          <a:xfrm>
            <a:off x="1447800" y="1143000"/>
            <a:ext cx="108204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500" dirty="0">
                <a:solidFill>
                  <a:schemeClr val="bg1"/>
                </a:solidFill>
              </a:rPr>
              <a:t>National Aeronautics and Space Administration</a:t>
            </a:r>
          </a:p>
        </p:txBody>
      </p:sp>
      <p:grpSp>
        <p:nvGrpSpPr>
          <p:cNvPr id="5" name="Group 4">
            <a:extLst>
              <a:ext uri="{FF2B5EF4-FFF2-40B4-BE49-F238E27FC236}">
                <a16:creationId xmlns:a16="http://schemas.microsoft.com/office/drawing/2014/main" id="{6C621617-AE8D-45B2-AB49-5C2CF6CB01D1}"/>
              </a:ext>
            </a:extLst>
          </p:cNvPr>
          <p:cNvGrpSpPr/>
          <p:nvPr/>
        </p:nvGrpSpPr>
        <p:grpSpPr>
          <a:xfrm>
            <a:off x="366252" y="13839371"/>
            <a:ext cx="11901948" cy="14583229"/>
            <a:chOff x="1128252" y="16840200"/>
            <a:chExt cx="11901948" cy="14583229"/>
          </a:xfrm>
        </p:grpSpPr>
        <p:sp>
          <p:nvSpPr>
            <p:cNvPr id="3088" name="TextBox 35">
              <a:extLst>
                <a:ext uri="{FF2B5EF4-FFF2-40B4-BE49-F238E27FC236}">
                  <a16:creationId xmlns:a16="http://schemas.microsoft.com/office/drawing/2014/main" id="{5ED54752-6533-4623-B0BA-4D8633736505}"/>
                </a:ext>
              </a:extLst>
            </p:cNvPr>
            <p:cNvSpPr txBox="1">
              <a:spLocks noChangeArrowheads="1"/>
            </p:cNvSpPr>
            <p:nvPr/>
          </p:nvSpPr>
          <p:spPr bwMode="auto">
            <a:xfrm>
              <a:off x="1905000" y="16840200"/>
              <a:ext cx="111252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5000" b="1" dirty="0">
                  <a:solidFill>
                    <a:schemeClr val="bg1"/>
                  </a:solidFill>
                </a:rPr>
                <a:t>DJI Mavic Pro Powertrain</a:t>
              </a:r>
            </a:p>
          </p:txBody>
        </p:sp>
        <p:grpSp>
          <p:nvGrpSpPr>
            <p:cNvPr id="4" name="Group 3">
              <a:extLst>
                <a:ext uri="{FF2B5EF4-FFF2-40B4-BE49-F238E27FC236}">
                  <a16:creationId xmlns:a16="http://schemas.microsoft.com/office/drawing/2014/main" id="{D2AC4C37-7B2D-4527-97C3-8DAA5710D445}"/>
                </a:ext>
              </a:extLst>
            </p:cNvPr>
            <p:cNvGrpSpPr/>
            <p:nvPr/>
          </p:nvGrpSpPr>
          <p:grpSpPr>
            <a:xfrm>
              <a:off x="1128252" y="19659600"/>
              <a:ext cx="11673348" cy="11763829"/>
              <a:chOff x="1498140" y="19659600"/>
              <a:chExt cx="11673348" cy="11763829"/>
            </a:xfrm>
          </p:grpSpPr>
          <p:pic>
            <p:nvPicPr>
              <p:cNvPr id="3076" name="Picture 7" descr="A screenshot of a cell phone&#10;&#10;Description automatically generated">
                <a:extLst>
                  <a:ext uri="{FF2B5EF4-FFF2-40B4-BE49-F238E27FC236}">
                    <a16:creationId xmlns:a16="http://schemas.microsoft.com/office/drawing/2014/main" id="{3EED08C1-08FF-4E52-A92E-F1A19CBC58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295" r="10714"/>
              <a:stretch/>
            </p:blipFill>
            <p:spPr bwMode="auto">
              <a:xfrm>
                <a:off x="1498140" y="20116800"/>
                <a:ext cx="11673348" cy="11306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Rounded Corners 2">
                <a:extLst>
                  <a:ext uri="{FF2B5EF4-FFF2-40B4-BE49-F238E27FC236}">
                    <a16:creationId xmlns:a16="http://schemas.microsoft.com/office/drawing/2014/main" id="{B4244935-28DE-4FDE-B897-BC1AADCCA8A9}"/>
                  </a:ext>
                </a:extLst>
              </p:cNvPr>
              <p:cNvSpPr/>
              <p:nvPr/>
            </p:nvSpPr>
            <p:spPr>
              <a:xfrm>
                <a:off x="8584740" y="19659600"/>
                <a:ext cx="1219200" cy="457200"/>
              </a:xfrm>
              <a:prstGeom prst="round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bg1"/>
                    </a:solidFill>
                  </a:rPr>
                  <a:t>Throttle commands</a:t>
                </a:r>
              </a:p>
            </p:txBody>
          </p:sp>
        </p:grpSp>
      </p:grpSp>
      <p:grpSp>
        <p:nvGrpSpPr>
          <p:cNvPr id="28" name="Group 27">
            <a:extLst>
              <a:ext uri="{FF2B5EF4-FFF2-40B4-BE49-F238E27FC236}">
                <a16:creationId xmlns:a16="http://schemas.microsoft.com/office/drawing/2014/main" id="{815E607C-4D9F-4B6B-9881-99824CA43E57}"/>
              </a:ext>
            </a:extLst>
          </p:cNvPr>
          <p:cNvGrpSpPr/>
          <p:nvPr/>
        </p:nvGrpSpPr>
        <p:grpSpPr>
          <a:xfrm>
            <a:off x="1219200" y="3886200"/>
            <a:ext cx="11277600" cy="9829800"/>
            <a:chOff x="1600200" y="2667000"/>
            <a:chExt cx="11277600" cy="9829800"/>
          </a:xfrm>
        </p:grpSpPr>
        <p:sp>
          <p:nvSpPr>
            <p:cNvPr id="2" name="Rectangle 1">
              <a:extLst>
                <a:ext uri="{FF2B5EF4-FFF2-40B4-BE49-F238E27FC236}">
                  <a16:creationId xmlns:a16="http://schemas.microsoft.com/office/drawing/2014/main" id="{04520C1B-DF65-4DD5-B4DA-CC0F62153454}"/>
                </a:ext>
              </a:extLst>
            </p:cNvPr>
            <p:cNvSpPr/>
            <p:nvPr/>
          </p:nvSpPr>
          <p:spPr>
            <a:xfrm>
              <a:off x="1600200" y="2667000"/>
              <a:ext cx="10668000" cy="9829800"/>
            </a:xfrm>
            <a:prstGeom prst="rect">
              <a:avLst/>
            </a:prstGeom>
            <a:solidFill>
              <a:srgbClr val="FBF0EF"/>
            </a:solidFill>
            <a:ln>
              <a:noFill/>
            </a:ln>
          </p:spPr>
          <p:style>
            <a:lnRef idx="2">
              <a:schemeClr val="accent1">
                <a:shade val="50000"/>
              </a:schemeClr>
            </a:lnRef>
            <a:fillRef idx="1">
              <a:schemeClr val="accent1"/>
            </a:fillRef>
            <a:effectRef idx="0">
              <a:schemeClr val="accent1"/>
            </a:effectRef>
            <a:fontRef idx="minor">
              <a:schemeClr val="lt1"/>
            </a:fontRef>
          </p:style>
          <p:txBody>
            <a:bodyPr anchor="b"/>
            <a:lstStyle/>
            <a:p>
              <a:pPr algn="just">
                <a:defRPr/>
              </a:pPr>
              <a:r>
                <a:rPr lang="en-US" sz="3500" dirty="0">
                  <a:solidFill>
                    <a:schemeClr val="bg1"/>
                  </a:solidFill>
                </a:rPr>
                <a:t>Within the last decade, progress toward developing a practical electrically-powered transport aircraft has accelerated with improvements in battery technologies and advanced algorithms to control and monitor safety critical processes. Online estimation methodologies to reason about faults and component degradation are critical to the safety of the aircraft, its occupants, and the success of its mission. We hypothesize that utilizing a holistic approach to system level prognostics and health management will result in a robust framework which can be applied to several safety-critical systems. We apply this methodology to the power-train system of the DJI Mavic Pro quad-copter and subject the system to multiple degradations at the same time to demonstrate the system level prognostic capabilities.</a:t>
              </a:r>
            </a:p>
          </p:txBody>
        </p:sp>
        <p:sp>
          <p:nvSpPr>
            <p:cNvPr id="31" name="TextBox 16">
              <a:extLst>
                <a:ext uri="{FF2B5EF4-FFF2-40B4-BE49-F238E27FC236}">
                  <a16:creationId xmlns:a16="http://schemas.microsoft.com/office/drawing/2014/main" id="{C7C6439F-25D1-40B3-BA39-F47E1E294084}"/>
                </a:ext>
              </a:extLst>
            </p:cNvPr>
            <p:cNvSpPr txBox="1">
              <a:spLocks noChangeArrowheads="1"/>
            </p:cNvSpPr>
            <p:nvPr/>
          </p:nvSpPr>
          <p:spPr bwMode="auto">
            <a:xfrm>
              <a:off x="1600200" y="2743200"/>
              <a:ext cx="112776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5000" b="1" dirty="0">
                  <a:solidFill>
                    <a:schemeClr val="bg1"/>
                  </a:solidFill>
                </a:rPr>
                <a:t>Abstract</a:t>
              </a:r>
            </a:p>
          </p:txBody>
        </p:sp>
      </p:grpSp>
      <p:cxnSp>
        <p:nvCxnSpPr>
          <p:cNvPr id="10" name="Straight Connector 9">
            <a:extLst>
              <a:ext uri="{FF2B5EF4-FFF2-40B4-BE49-F238E27FC236}">
                <a16:creationId xmlns:a16="http://schemas.microsoft.com/office/drawing/2014/main" id="{A8DBFF8E-9E42-451C-ABAE-33D835367897}"/>
              </a:ext>
            </a:extLst>
          </p:cNvPr>
          <p:cNvCxnSpPr/>
          <p:nvPr/>
        </p:nvCxnSpPr>
        <p:spPr>
          <a:xfrm>
            <a:off x="-76200" y="3810000"/>
            <a:ext cx="38404800" cy="0"/>
          </a:xfrm>
          <a:prstGeom prst="line">
            <a:avLst/>
          </a:prstGeom>
          <a:ln w="66675" cmpd="thickThin">
            <a:prstDash val="solid"/>
          </a:ln>
        </p:spPr>
        <p:style>
          <a:lnRef idx="1">
            <a:schemeClr val="accent1"/>
          </a:lnRef>
          <a:fillRef idx="0">
            <a:schemeClr val="accent1"/>
          </a:fillRef>
          <a:effectRef idx="0">
            <a:schemeClr val="accent1"/>
          </a:effectRef>
          <a:fontRef idx="minor">
            <a:schemeClr val="tx1"/>
          </a:fontRef>
        </p:style>
      </p:cxnSp>
      <p:pic>
        <p:nvPicPr>
          <p:cNvPr id="3087" name="Picture 2" descr="Image result for nasa logo no background">
            <a:extLst>
              <a:ext uri="{FF2B5EF4-FFF2-40B4-BE49-F238E27FC236}">
                <a16:creationId xmlns:a16="http://schemas.microsoft.com/office/drawing/2014/main" id="{44B730E8-96BE-46BC-BA40-E3E09ACA66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66200" y="762000"/>
            <a:ext cx="3074988"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 name="Group 28">
            <a:extLst>
              <a:ext uri="{FF2B5EF4-FFF2-40B4-BE49-F238E27FC236}">
                <a16:creationId xmlns:a16="http://schemas.microsoft.com/office/drawing/2014/main" id="{1107D2CD-25F5-41D7-94EB-34A48E78CB4B}"/>
              </a:ext>
            </a:extLst>
          </p:cNvPr>
          <p:cNvGrpSpPr/>
          <p:nvPr/>
        </p:nvGrpSpPr>
        <p:grpSpPr>
          <a:xfrm>
            <a:off x="12877800" y="3962400"/>
            <a:ext cx="11969750" cy="11972682"/>
            <a:chOff x="13106400" y="2667000"/>
            <a:chExt cx="11969750" cy="11972682"/>
          </a:xfrm>
        </p:grpSpPr>
        <p:grpSp>
          <p:nvGrpSpPr>
            <p:cNvPr id="11" name="Group 10">
              <a:extLst>
                <a:ext uri="{FF2B5EF4-FFF2-40B4-BE49-F238E27FC236}">
                  <a16:creationId xmlns:a16="http://schemas.microsoft.com/office/drawing/2014/main" id="{D48B6EAD-F971-40C9-9D09-F882F215B985}"/>
                </a:ext>
              </a:extLst>
            </p:cNvPr>
            <p:cNvGrpSpPr/>
            <p:nvPr/>
          </p:nvGrpSpPr>
          <p:grpSpPr>
            <a:xfrm>
              <a:off x="13182600" y="7762875"/>
              <a:ext cx="11893550" cy="6876807"/>
              <a:chOff x="13106400" y="6086475"/>
              <a:chExt cx="11893550" cy="7388229"/>
            </a:xfrm>
          </p:grpSpPr>
          <p:pic>
            <p:nvPicPr>
              <p:cNvPr id="20" name="Picture 19" descr="A close up of text on a white background&#10;&#10;Description automatically generated">
                <a:extLst>
                  <a:ext uri="{FF2B5EF4-FFF2-40B4-BE49-F238E27FC236}">
                    <a16:creationId xmlns:a16="http://schemas.microsoft.com/office/drawing/2014/main" id="{4273582B-6D08-4020-BD0A-9D7647907B38}"/>
                  </a:ext>
                </a:extLst>
              </p:cNvPr>
              <p:cNvPicPr>
                <a:picLocks noChangeAspect="1"/>
              </p:cNvPicPr>
              <p:nvPr/>
            </p:nvPicPr>
            <p:blipFill rotWithShape="1">
              <a:blip r:embed="rId4">
                <a:extLst>
                  <a:ext uri="{28A0092B-C50C-407E-A947-70E740481C1C}">
                    <a14:useLocalDpi xmlns:a14="http://schemas.microsoft.com/office/drawing/2010/main" val="0"/>
                  </a:ext>
                </a:extLst>
              </a:blip>
              <a:srcRect r="3245"/>
              <a:stretch/>
            </p:blipFill>
            <p:spPr>
              <a:xfrm>
                <a:off x="19275425" y="6096000"/>
                <a:ext cx="5721350" cy="49006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3" name="Picture 22" descr="A screenshot of a cell phone&#10;&#10;Description automatically generated">
                <a:extLst>
                  <a:ext uri="{FF2B5EF4-FFF2-40B4-BE49-F238E27FC236}">
                    <a16:creationId xmlns:a16="http://schemas.microsoft.com/office/drawing/2014/main" id="{E42F9082-13ED-4D2A-866F-424C88C6BE24}"/>
                  </a:ext>
                </a:extLst>
              </p:cNvPr>
              <p:cNvPicPr>
                <a:picLocks noChangeAspect="1"/>
              </p:cNvPicPr>
              <p:nvPr/>
            </p:nvPicPr>
            <p:blipFill rotWithShape="1">
              <a:blip r:embed="rId5">
                <a:extLst>
                  <a:ext uri="{28A0092B-C50C-407E-A947-70E740481C1C}">
                    <a14:useLocalDpi xmlns:a14="http://schemas.microsoft.com/office/drawing/2010/main" val="0"/>
                  </a:ext>
                </a:extLst>
              </a:blip>
              <a:srcRect r="3957"/>
              <a:stretch/>
            </p:blipFill>
            <p:spPr>
              <a:xfrm>
                <a:off x="13106400" y="6086475"/>
                <a:ext cx="5721350" cy="4914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Picture 20" descr="A close up of a map&#10;&#10;Description automatically generated">
                <a:extLst>
                  <a:ext uri="{FF2B5EF4-FFF2-40B4-BE49-F238E27FC236}">
                    <a16:creationId xmlns:a16="http://schemas.microsoft.com/office/drawing/2014/main" id="{22F675C5-2D93-453E-8ACC-1D48C6EC63D2}"/>
                  </a:ext>
                </a:extLst>
              </p:cNvPr>
              <p:cNvPicPr>
                <a:picLocks noChangeAspect="1"/>
              </p:cNvPicPr>
              <p:nvPr/>
            </p:nvPicPr>
            <p:blipFill rotWithShape="1">
              <a:blip r:embed="rId6">
                <a:extLst>
                  <a:ext uri="{28A0092B-C50C-407E-A947-70E740481C1C}">
                    <a14:useLocalDpi xmlns:a14="http://schemas.microsoft.com/office/drawing/2010/main" val="0"/>
                  </a:ext>
                </a:extLst>
              </a:blip>
              <a:srcRect r="2174"/>
              <a:stretch/>
            </p:blipFill>
            <p:spPr>
              <a:xfrm>
                <a:off x="19278600" y="9125785"/>
                <a:ext cx="5721350" cy="43489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2" name="Picture 21" descr="A close up of a map&#10;&#10;Description automatically generated">
                <a:extLst>
                  <a:ext uri="{FF2B5EF4-FFF2-40B4-BE49-F238E27FC236}">
                    <a16:creationId xmlns:a16="http://schemas.microsoft.com/office/drawing/2014/main" id="{3412C5F8-CA29-4C50-82CC-B1B54DDCFC22}"/>
                  </a:ext>
                </a:extLst>
              </p:cNvPr>
              <p:cNvPicPr>
                <a:picLocks noChangeAspect="1"/>
              </p:cNvPicPr>
              <p:nvPr/>
            </p:nvPicPr>
            <p:blipFill rotWithShape="1">
              <a:blip r:embed="rId7">
                <a:extLst>
                  <a:ext uri="{28A0092B-C50C-407E-A947-70E740481C1C}">
                    <a14:useLocalDpi xmlns:a14="http://schemas.microsoft.com/office/drawing/2010/main" val="0"/>
                  </a:ext>
                </a:extLst>
              </a:blip>
              <a:srcRect r="3044" b="2244"/>
              <a:stretch/>
            </p:blipFill>
            <p:spPr>
              <a:xfrm>
                <a:off x="13106400" y="9135756"/>
                <a:ext cx="5721350" cy="43389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pic>
          <p:nvPicPr>
            <p:cNvPr id="7" name="Picture 6">
              <a:extLst>
                <a:ext uri="{FF2B5EF4-FFF2-40B4-BE49-F238E27FC236}">
                  <a16:creationId xmlns:a16="http://schemas.microsoft.com/office/drawing/2014/main" id="{DC592468-E81B-42A1-AAFE-12E63AF0DDA6}"/>
                </a:ext>
              </a:extLst>
            </p:cNvPr>
            <p:cNvPicPr>
              <a:picLocks noChangeAspect="1"/>
            </p:cNvPicPr>
            <p:nvPr/>
          </p:nvPicPr>
          <p:blipFill>
            <a:blip r:embed="rId8"/>
            <a:stretch>
              <a:fillRect/>
            </a:stretch>
          </p:blipFill>
          <p:spPr>
            <a:xfrm>
              <a:off x="17297400" y="3429000"/>
              <a:ext cx="4243280" cy="2971800"/>
            </a:xfrm>
            <a:prstGeom prst="rect">
              <a:avLst/>
            </a:prstGeom>
          </p:spPr>
        </p:pic>
        <p:pic>
          <p:nvPicPr>
            <p:cNvPr id="8" name="Picture 7">
              <a:extLst>
                <a:ext uri="{FF2B5EF4-FFF2-40B4-BE49-F238E27FC236}">
                  <a16:creationId xmlns:a16="http://schemas.microsoft.com/office/drawing/2014/main" id="{9B88E2F7-2407-4CE6-A907-8E925E89C6A2}"/>
                </a:ext>
              </a:extLst>
            </p:cNvPr>
            <p:cNvPicPr>
              <a:picLocks noChangeAspect="1"/>
            </p:cNvPicPr>
            <p:nvPr/>
          </p:nvPicPr>
          <p:blipFill>
            <a:blip r:embed="rId9"/>
            <a:stretch>
              <a:fillRect/>
            </a:stretch>
          </p:blipFill>
          <p:spPr>
            <a:xfrm>
              <a:off x="21869400" y="3505200"/>
              <a:ext cx="2932620" cy="3733800"/>
            </a:xfrm>
            <a:prstGeom prst="rect">
              <a:avLst/>
            </a:prstGeom>
          </p:spPr>
        </p:pic>
        <p:sp>
          <p:nvSpPr>
            <p:cNvPr id="34" name="TextBox 16">
              <a:extLst>
                <a:ext uri="{FF2B5EF4-FFF2-40B4-BE49-F238E27FC236}">
                  <a16:creationId xmlns:a16="http://schemas.microsoft.com/office/drawing/2014/main" id="{3FAAE4B2-FE10-49F7-9C4D-7F1B62023EFF}"/>
                </a:ext>
              </a:extLst>
            </p:cNvPr>
            <p:cNvSpPr txBox="1">
              <a:spLocks noChangeArrowheads="1"/>
            </p:cNvSpPr>
            <p:nvPr/>
          </p:nvSpPr>
          <p:spPr bwMode="auto">
            <a:xfrm>
              <a:off x="13563600" y="2667000"/>
              <a:ext cx="112776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5000" b="1" dirty="0">
                  <a:solidFill>
                    <a:schemeClr val="bg1"/>
                  </a:solidFill>
                </a:rPr>
                <a:t>The Battery</a:t>
              </a:r>
            </a:p>
          </p:txBody>
        </p:sp>
        <p:grpSp>
          <p:nvGrpSpPr>
            <p:cNvPr id="13" name="Group 12">
              <a:extLst>
                <a:ext uri="{FF2B5EF4-FFF2-40B4-BE49-F238E27FC236}">
                  <a16:creationId xmlns:a16="http://schemas.microsoft.com/office/drawing/2014/main" id="{0BD6DD98-FA4D-4019-A485-73EE2AA3049D}"/>
                </a:ext>
              </a:extLst>
            </p:cNvPr>
            <p:cNvGrpSpPr/>
            <p:nvPr/>
          </p:nvGrpSpPr>
          <p:grpSpPr>
            <a:xfrm>
              <a:off x="13106400" y="5714997"/>
              <a:ext cx="6477000" cy="1905002"/>
              <a:chOff x="13716000" y="5725031"/>
              <a:chExt cx="6324600" cy="1654219"/>
            </a:xfrm>
          </p:grpSpPr>
          <p:pic>
            <p:nvPicPr>
              <p:cNvPr id="36" name="Picture 35">
                <a:extLst>
                  <a:ext uri="{FF2B5EF4-FFF2-40B4-BE49-F238E27FC236}">
                    <a16:creationId xmlns:a16="http://schemas.microsoft.com/office/drawing/2014/main" id="{BF30DFE9-558A-4973-82A4-A7DC11F06DAE}"/>
                  </a:ext>
                </a:extLst>
              </p:cNvPr>
              <p:cNvPicPr>
                <a:picLocks noChangeAspect="1"/>
              </p:cNvPicPr>
              <p:nvPr/>
            </p:nvPicPr>
            <p:blipFill rotWithShape="1">
              <a:blip r:embed="rId10"/>
              <a:srcRect t="83895"/>
              <a:stretch/>
            </p:blipFill>
            <p:spPr>
              <a:xfrm>
                <a:off x="13716000" y="6938159"/>
                <a:ext cx="6324600" cy="441091"/>
              </a:xfrm>
              <a:prstGeom prst="rect">
                <a:avLst/>
              </a:prstGeom>
            </p:spPr>
          </p:pic>
          <p:pic>
            <p:nvPicPr>
              <p:cNvPr id="38" name="Picture 37">
                <a:extLst>
                  <a:ext uri="{FF2B5EF4-FFF2-40B4-BE49-F238E27FC236}">
                    <a16:creationId xmlns:a16="http://schemas.microsoft.com/office/drawing/2014/main" id="{6A6FF42C-4F50-4E07-A884-2A0F0C59591B}"/>
                  </a:ext>
                </a:extLst>
              </p:cNvPr>
              <p:cNvPicPr>
                <a:picLocks noChangeAspect="1"/>
              </p:cNvPicPr>
              <p:nvPr/>
            </p:nvPicPr>
            <p:blipFill rotWithShape="1">
              <a:blip r:embed="rId10"/>
              <a:srcRect t="-1" r="54504" b="78274"/>
              <a:stretch/>
            </p:blipFill>
            <p:spPr>
              <a:xfrm>
                <a:off x="13716000" y="5725031"/>
                <a:ext cx="2877457" cy="595085"/>
              </a:xfrm>
              <a:prstGeom prst="rect">
                <a:avLst/>
              </a:prstGeom>
            </p:spPr>
          </p:pic>
          <p:pic>
            <p:nvPicPr>
              <p:cNvPr id="39" name="Picture 38">
                <a:extLst>
                  <a:ext uri="{FF2B5EF4-FFF2-40B4-BE49-F238E27FC236}">
                    <a16:creationId xmlns:a16="http://schemas.microsoft.com/office/drawing/2014/main" id="{8B710C5F-F878-4D82-95B0-CF978C508AF1}"/>
                  </a:ext>
                </a:extLst>
              </p:cNvPr>
              <p:cNvPicPr>
                <a:picLocks noChangeAspect="1"/>
              </p:cNvPicPr>
              <p:nvPr/>
            </p:nvPicPr>
            <p:blipFill rotWithShape="1">
              <a:blip r:embed="rId10"/>
              <a:srcRect t="23449" r="40792" b="63832"/>
              <a:stretch/>
            </p:blipFill>
            <p:spPr>
              <a:xfrm>
                <a:off x="13716000" y="6248400"/>
                <a:ext cx="3744686" cy="348344"/>
              </a:xfrm>
              <a:prstGeom prst="rect">
                <a:avLst/>
              </a:prstGeom>
            </p:spPr>
          </p:pic>
          <p:pic>
            <p:nvPicPr>
              <p:cNvPr id="40" name="Picture 39">
                <a:extLst>
                  <a:ext uri="{FF2B5EF4-FFF2-40B4-BE49-F238E27FC236}">
                    <a16:creationId xmlns:a16="http://schemas.microsoft.com/office/drawing/2014/main" id="{0CB7F44A-8188-4CBB-A1C9-6720E9BEEFB1}"/>
                  </a:ext>
                </a:extLst>
              </p:cNvPr>
              <p:cNvPicPr>
                <a:picLocks noChangeAspect="1"/>
              </p:cNvPicPr>
              <p:nvPr/>
            </p:nvPicPr>
            <p:blipFill rotWithShape="1">
              <a:blip r:embed="rId10"/>
              <a:srcRect t="34578" r="31096" b="50584"/>
              <a:stretch/>
            </p:blipFill>
            <p:spPr>
              <a:xfrm>
                <a:off x="13716000" y="6575838"/>
                <a:ext cx="4357914" cy="406401"/>
              </a:xfrm>
              <a:prstGeom prst="rect">
                <a:avLst/>
              </a:prstGeom>
            </p:spPr>
          </p:pic>
        </p:grpSp>
        <p:sp>
          <p:nvSpPr>
            <p:cNvPr id="42" name="Rectangle 41">
              <a:extLst>
                <a:ext uri="{FF2B5EF4-FFF2-40B4-BE49-F238E27FC236}">
                  <a16:creationId xmlns:a16="http://schemas.microsoft.com/office/drawing/2014/main" id="{71D00544-4455-49EA-A025-C13D9520E8EE}"/>
                </a:ext>
              </a:extLst>
            </p:cNvPr>
            <p:cNvSpPr/>
            <p:nvPr/>
          </p:nvSpPr>
          <p:spPr>
            <a:xfrm>
              <a:off x="13106400" y="3581400"/>
              <a:ext cx="4038600" cy="2133600"/>
            </a:xfrm>
            <a:prstGeom prst="rect">
              <a:avLst/>
            </a:prstGeom>
            <a:solidFill>
              <a:srgbClr val="FBFB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400" dirty="0">
                  <a:solidFill>
                    <a:schemeClr val="bg1"/>
                  </a:solidFill>
                </a:rPr>
                <a:t>The battery is modeled as a modified Thevenin cell and accounts for hysteresis, diffusion voltages, Warburg impedance, and coulombic efficiency.</a:t>
              </a:r>
            </a:p>
          </p:txBody>
        </p:sp>
      </p:grpSp>
      <p:sp>
        <p:nvSpPr>
          <p:cNvPr id="43" name="Rectangle 42">
            <a:extLst>
              <a:ext uri="{FF2B5EF4-FFF2-40B4-BE49-F238E27FC236}">
                <a16:creationId xmlns:a16="http://schemas.microsoft.com/office/drawing/2014/main" id="{AF09D6D1-AB20-4C13-9432-5FE9E528D0B2}"/>
              </a:ext>
            </a:extLst>
          </p:cNvPr>
          <p:cNvSpPr/>
          <p:nvPr/>
        </p:nvSpPr>
        <p:spPr>
          <a:xfrm>
            <a:off x="2743200" y="15011400"/>
            <a:ext cx="8077200" cy="1143000"/>
          </a:xfrm>
          <a:prstGeom prst="rect">
            <a:avLst/>
          </a:prstGeom>
          <a:solidFill>
            <a:srgbClr val="FBFB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400" dirty="0">
                <a:solidFill>
                  <a:schemeClr val="bg1"/>
                </a:solidFill>
              </a:rPr>
              <a:t>The powertrain system consists of a 3 cell battery, a buck converter (power condition circuit), and the motor group.  </a:t>
            </a:r>
          </a:p>
        </p:txBody>
      </p:sp>
      <p:pic>
        <p:nvPicPr>
          <p:cNvPr id="17" name="Picture 16" descr="A close up of a map&#10;&#10;Description automatically generated">
            <a:extLst>
              <a:ext uri="{FF2B5EF4-FFF2-40B4-BE49-F238E27FC236}">
                <a16:creationId xmlns:a16="http://schemas.microsoft.com/office/drawing/2014/main" id="{26536D25-B553-4681-80D3-3AC10442C5E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831800" y="18135600"/>
            <a:ext cx="4495800" cy="4728548"/>
          </a:xfrm>
          <a:prstGeom prst="rect">
            <a:avLst/>
          </a:prstGeom>
        </p:spPr>
      </p:pic>
      <p:grpSp>
        <p:nvGrpSpPr>
          <p:cNvPr id="59" name="Group 58">
            <a:extLst>
              <a:ext uri="{FF2B5EF4-FFF2-40B4-BE49-F238E27FC236}">
                <a16:creationId xmlns:a16="http://schemas.microsoft.com/office/drawing/2014/main" id="{DCDA2556-2B53-4373-8348-C4B18999E2F8}"/>
              </a:ext>
            </a:extLst>
          </p:cNvPr>
          <p:cNvGrpSpPr/>
          <p:nvPr/>
        </p:nvGrpSpPr>
        <p:grpSpPr>
          <a:xfrm>
            <a:off x="30403800" y="17556480"/>
            <a:ext cx="6629400" cy="5836920"/>
            <a:chOff x="23088600" y="5791201"/>
            <a:chExt cx="6629400" cy="6127058"/>
          </a:xfrm>
        </p:grpSpPr>
        <p:pic>
          <p:nvPicPr>
            <p:cNvPr id="15" name="Picture 14" descr="A picture containing text&#10;&#10;Description automatically generated">
              <a:extLst>
                <a:ext uri="{FF2B5EF4-FFF2-40B4-BE49-F238E27FC236}">
                  <a16:creationId xmlns:a16="http://schemas.microsoft.com/office/drawing/2014/main" id="{10C80B44-2345-4961-860D-A832F40BAACD}"/>
                </a:ext>
              </a:extLst>
            </p:cNvPr>
            <p:cNvPicPr>
              <a:picLocks noChangeAspect="1"/>
            </p:cNvPicPr>
            <p:nvPr/>
          </p:nvPicPr>
          <p:blipFill rotWithShape="1">
            <a:blip r:embed="rId12">
              <a:extLst>
                <a:ext uri="{28A0092B-C50C-407E-A947-70E740481C1C}">
                  <a14:useLocalDpi xmlns:a14="http://schemas.microsoft.com/office/drawing/2010/main" val="0"/>
                </a:ext>
              </a:extLst>
            </a:blip>
            <a:srcRect b="4810"/>
            <a:stretch/>
          </p:blipFill>
          <p:spPr>
            <a:xfrm>
              <a:off x="23088600" y="5791201"/>
              <a:ext cx="6629400" cy="6127058"/>
            </a:xfrm>
            <a:prstGeom prst="rect">
              <a:avLst/>
            </a:prstGeom>
          </p:spPr>
        </p:pic>
        <p:cxnSp>
          <p:nvCxnSpPr>
            <p:cNvPr id="19" name="Straight Arrow Connector 18">
              <a:extLst>
                <a:ext uri="{FF2B5EF4-FFF2-40B4-BE49-F238E27FC236}">
                  <a16:creationId xmlns:a16="http://schemas.microsoft.com/office/drawing/2014/main" id="{C56DE8A1-5B29-4152-A761-6A9B88764375}"/>
                </a:ext>
              </a:extLst>
            </p:cNvPr>
            <p:cNvCxnSpPr/>
            <p:nvPr/>
          </p:nvCxnSpPr>
          <p:spPr>
            <a:xfrm flipV="1">
              <a:off x="28194000" y="7696200"/>
              <a:ext cx="0" cy="2590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327E5EA-8BB4-4562-9E7B-594C4D0DEFB3}"/>
                </a:ext>
              </a:extLst>
            </p:cNvPr>
            <p:cNvCxnSpPr>
              <a:cxnSpLocks/>
            </p:cNvCxnSpPr>
            <p:nvPr/>
          </p:nvCxnSpPr>
          <p:spPr>
            <a:xfrm flipH="1" flipV="1">
              <a:off x="25146000" y="6477000"/>
              <a:ext cx="2819400" cy="990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39652AD-0687-4DC2-B73E-07FCE3664958}"/>
                </a:ext>
              </a:extLst>
            </p:cNvPr>
            <p:cNvSpPr txBox="1"/>
            <p:nvPr/>
          </p:nvSpPr>
          <p:spPr>
            <a:xfrm rot="5400000">
              <a:off x="28086913" y="8795551"/>
              <a:ext cx="643574" cy="276999"/>
            </a:xfrm>
            <a:prstGeom prst="rect">
              <a:avLst/>
            </a:prstGeom>
            <a:solidFill>
              <a:schemeClr val="accent5">
                <a:lumMod val="20000"/>
                <a:lumOff val="80000"/>
              </a:schemeClr>
            </a:solidFill>
          </p:spPr>
          <p:txBody>
            <a:bodyPr wrap="none" rtlCol="0">
              <a:spAutoFit/>
            </a:bodyPr>
            <a:lstStyle/>
            <a:p>
              <a:r>
                <a:rPr lang="en-US" sz="1200" dirty="0">
                  <a:solidFill>
                    <a:schemeClr val="bg1"/>
                  </a:solidFill>
                </a:rPr>
                <a:t>takeoff</a:t>
              </a:r>
            </a:p>
          </p:txBody>
        </p:sp>
        <p:sp>
          <p:nvSpPr>
            <p:cNvPr id="55" name="TextBox 54">
              <a:extLst>
                <a:ext uri="{FF2B5EF4-FFF2-40B4-BE49-F238E27FC236}">
                  <a16:creationId xmlns:a16="http://schemas.microsoft.com/office/drawing/2014/main" id="{5D30917E-CE6F-41ED-9202-B41381DF85F0}"/>
                </a:ext>
              </a:extLst>
            </p:cNvPr>
            <p:cNvSpPr txBox="1"/>
            <p:nvPr/>
          </p:nvSpPr>
          <p:spPr>
            <a:xfrm rot="1161560">
              <a:off x="26061048" y="6651328"/>
              <a:ext cx="1385316" cy="276999"/>
            </a:xfrm>
            <a:prstGeom prst="rect">
              <a:avLst/>
            </a:prstGeom>
            <a:solidFill>
              <a:schemeClr val="accent5">
                <a:lumMod val="20000"/>
                <a:lumOff val="80000"/>
              </a:schemeClr>
            </a:solidFill>
          </p:spPr>
          <p:txBody>
            <a:bodyPr wrap="none" rtlCol="0">
              <a:spAutoFit/>
            </a:bodyPr>
            <a:lstStyle/>
            <a:p>
              <a:r>
                <a:rPr lang="en-US" sz="1200" dirty="0">
                  <a:solidFill>
                    <a:schemeClr val="bg1"/>
                  </a:solidFill>
                </a:rPr>
                <a:t>normal conditions</a:t>
              </a:r>
            </a:p>
          </p:txBody>
        </p:sp>
        <p:sp>
          <p:nvSpPr>
            <p:cNvPr id="57" name="Freeform: Shape 56">
              <a:extLst>
                <a:ext uri="{FF2B5EF4-FFF2-40B4-BE49-F238E27FC236}">
                  <a16:creationId xmlns:a16="http://schemas.microsoft.com/office/drawing/2014/main" id="{548C7CF8-E04E-4BB1-A9A4-EE0EF2F43660}"/>
                </a:ext>
              </a:extLst>
            </p:cNvPr>
            <p:cNvSpPr/>
            <p:nvPr/>
          </p:nvSpPr>
          <p:spPr>
            <a:xfrm rot="1353957" flipH="1">
              <a:off x="24881293" y="7114245"/>
              <a:ext cx="2957271" cy="798961"/>
            </a:xfrm>
            <a:custGeom>
              <a:avLst/>
              <a:gdLst>
                <a:gd name="connsiteX0" fmla="*/ 0 w 5397500"/>
                <a:gd name="connsiteY0" fmla="*/ 0 h 1790700"/>
                <a:gd name="connsiteX1" fmla="*/ 838200 w 5397500"/>
                <a:gd name="connsiteY1" fmla="*/ 12700 h 1790700"/>
                <a:gd name="connsiteX2" fmla="*/ 914400 w 5397500"/>
                <a:gd name="connsiteY2" fmla="*/ 25400 h 1790700"/>
                <a:gd name="connsiteX3" fmla="*/ 1079500 w 5397500"/>
                <a:gd name="connsiteY3" fmla="*/ 38100 h 1790700"/>
                <a:gd name="connsiteX4" fmla="*/ 1117600 w 5397500"/>
                <a:gd name="connsiteY4" fmla="*/ 50800 h 1790700"/>
                <a:gd name="connsiteX5" fmla="*/ 1168400 w 5397500"/>
                <a:gd name="connsiteY5" fmla="*/ 88900 h 1790700"/>
                <a:gd name="connsiteX6" fmla="*/ 1270000 w 5397500"/>
                <a:gd name="connsiteY6" fmla="*/ 101600 h 1790700"/>
                <a:gd name="connsiteX7" fmla="*/ 1498600 w 5397500"/>
                <a:gd name="connsiteY7" fmla="*/ 114300 h 1790700"/>
                <a:gd name="connsiteX8" fmla="*/ 1689100 w 5397500"/>
                <a:gd name="connsiteY8" fmla="*/ 139700 h 1790700"/>
                <a:gd name="connsiteX9" fmla="*/ 1803400 w 5397500"/>
                <a:gd name="connsiteY9" fmla="*/ 152400 h 1790700"/>
                <a:gd name="connsiteX10" fmla="*/ 2032000 w 5397500"/>
                <a:gd name="connsiteY10" fmla="*/ 177800 h 1790700"/>
                <a:gd name="connsiteX11" fmla="*/ 2108200 w 5397500"/>
                <a:gd name="connsiteY11" fmla="*/ 215900 h 1790700"/>
                <a:gd name="connsiteX12" fmla="*/ 2235200 w 5397500"/>
                <a:gd name="connsiteY12" fmla="*/ 228600 h 1790700"/>
                <a:gd name="connsiteX13" fmla="*/ 2336800 w 5397500"/>
                <a:gd name="connsiteY13" fmla="*/ 241300 h 1790700"/>
                <a:gd name="connsiteX14" fmla="*/ 2425700 w 5397500"/>
                <a:gd name="connsiteY14" fmla="*/ 254000 h 1790700"/>
                <a:gd name="connsiteX15" fmla="*/ 2552700 w 5397500"/>
                <a:gd name="connsiteY15" fmla="*/ 266700 h 1790700"/>
                <a:gd name="connsiteX16" fmla="*/ 2616200 w 5397500"/>
                <a:gd name="connsiteY16" fmla="*/ 279400 h 1790700"/>
                <a:gd name="connsiteX17" fmla="*/ 2717800 w 5397500"/>
                <a:gd name="connsiteY17" fmla="*/ 292100 h 1790700"/>
                <a:gd name="connsiteX18" fmla="*/ 2768600 w 5397500"/>
                <a:gd name="connsiteY18" fmla="*/ 304800 h 1790700"/>
                <a:gd name="connsiteX19" fmla="*/ 2908300 w 5397500"/>
                <a:gd name="connsiteY19" fmla="*/ 330200 h 1790700"/>
                <a:gd name="connsiteX20" fmla="*/ 3086100 w 5397500"/>
                <a:gd name="connsiteY20" fmla="*/ 381000 h 1790700"/>
                <a:gd name="connsiteX21" fmla="*/ 3314700 w 5397500"/>
                <a:gd name="connsiteY21" fmla="*/ 406400 h 1790700"/>
                <a:gd name="connsiteX22" fmla="*/ 3441700 w 5397500"/>
                <a:gd name="connsiteY22" fmla="*/ 419100 h 1790700"/>
                <a:gd name="connsiteX23" fmla="*/ 3543300 w 5397500"/>
                <a:gd name="connsiteY23" fmla="*/ 469900 h 1790700"/>
                <a:gd name="connsiteX24" fmla="*/ 3746500 w 5397500"/>
                <a:gd name="connsiteY24" fmla="*/ 495300 h 1790700"/>
                <a:gd name="connsiteX25" fmla="*/ 3822700 w 5397500"/>
                <a:gd name="connsiteY25" fmla="*/ 520700 h 1790700"/>
                <a:gd name="connsiteX26" fmla="*/ 3911600 w 5397500"/>
                <a:gd name="connsiteY26" fmla="*/ 571500 h 1790700"/>
                <a:gd name="connsiteX27" fmla="*/ 3949700 w 5397500"/>
                <a:gd name="connsiteY27" fmla="*/ 596900 h 1790700"/>
                <a:gd name="connsiteX28" fmla="*/ 4025900 w 5397500"/>
                <a:gd name="connsiteY28" fmla="*/ 622300 h 1790700"/>
                <a:gd name="connsiteX29" fmla="*/ 4102100 w 5397500"/>
                <a:gd name="connsiteY29" fmla="*/ 673100 h 1790700"/>
                <a:gd name="connsiteX30" fmla="*/ 4178300 w 5397500"/>
                <a:gd name="connsiteY30" fmla="*/ 723900 h 1790700"/>
                <a:gd name="connsiteX31" fmla="*/ 4254500 w 5397500"/>
                <a:gd name="connsiteY31" fmla="*/ 774700 h 1790700"/>
                <a:gd name="connsiteX32" fmla="*/ 4292600 w 5397500"/>
                <a:gd name="connsiteY32" fmla="*/ 800100 h 1790700"/>
                <a:gd name="connsiteX33" fmla="*/ 4318000 w 5397500"/>
                <a:gd name="connsiteY33" fmla="*/ 838200 h 1790700"/>
                <a:gd name="connsiteX34" fmla="*/ 4406900 w 5397500"/>
                <a:gd name="connsiteY34" fmla="*/ 876300 h 1790700"/>
                <a:gd name="connsiteX35" fmla="*/ 4483100 w 5397500"/>
                <a:gd name="connsiteY35" fmla="*/ 927100 h 1790700"/>
                <a:gd name="connsiteX36" fmla="*/ 4495800 w 5397500"/>
                <a:gd name="connsiteY36" fmla="*/ 965200 h 1790700"/>
                <a:gd name="connsiteX37" fmla="*/ 4546600 w 5397500"/>
                <a:gd name="connsiteY37" fmla="*/ 990600 h 1790700"/>
                <a:gd name="connsiteX38" fmla="*/ 4584700 w 5397500"/>
                <a:gd name="connsiteY38" fmla="*/ 1016000 h 1790700"/>
                <a:gd name="connsiteX39" fmla="*/ 4660900 w 5397500"/>
                <a:gd name="connsiteY39" fmla="*/ 1054100 h 1790700"/>
                <a:gd name="connsiteX40" fmla="*/ 4762500 w 5397500"/>
                <a:gd name="connsiteY40" fmla="*/ 1117600 h 1790700"/>
                <a:gd name="connsiteX41" fmla="*/ 4838700 w 5397500"/>
                <a:gd name="connsiteY41" fmla="*/ 1181100 h 1790700"/>
                <a:gd name="connsiteX42" fmla="*/ 4876800 w 5397500"/>
                <a:gd name="connsiteY42" fmla="*/ 1219200 h 1790700"/>
                <a:gd name="connsiteX43" fmla="*/ 4953000 w 5397500"/>
                <a:gd name="connsiteY43" fmla="*/ 1257300 h 1790700"/>
                <a:gd name="connsiteX44" fmla="*/ 4991100 w 5397500"/>
                <a:gd name="connsiteY44" fmla="*/ 1295400 h 1790700"/>
                <a:gd name="connsiteX45" fmla="*/ 5029200 w 5397500"/>
                <a:gd name="connsiteY45" fmla="*/ 1308100 h 1790700"/>
                <a:gd name="connsiteX46" fmla="*/ 5080000 w 5397500"/>
                <a:gd name="connsiteY46" fmla="*/ 1371600 h 1790700"/>
                <a:gd name="connsiteX47" fmla="*/ 5156200 w 5397500"/>
                <a:gd name="connsiteY47" fmla="*/ 1397000 h 1790700"/>
                <a:gd name="connsiteX48" fmla="*/ 5194300 w 5397500"/>
                <a:gd name="connsiteY48" fmla="*/ 1435100 h 1790700"/>
                <a:gd name="connsiteX49" fmla="*/ 5232400 w 5397500"/>
                <a:gd name="connsiteY49" fmla="*/ 1562100 h 1790700"/>
                <a:gd name="connsiteX50" fmla="*/ 5257800 w 5397500"/>
                <a:gd name="connsiteY50" fmla="*/ 1638300 h 1790700"/>
                <a:gd name="connsiteX51" fmla="*/ 5295900 w 5397500"/>
                <a:gd name="connsiteY51" fmla="*/ 1676400 h 1790700"/>
                <a:gd name="connsiteX52" fmla="*/ 5308600 w 5397500"/>
                <a:gd name="connsiteY52" fmla="*/ 1714500 h 1790700"/>
                <a:gd name="connsiteX53" fmla="*/ 5384800 w 5397500"/>
                <a:gd name="connsiteY53" fmla="*/ 1778000 h 1790700"/>
                <a:gd name="connsiteX54" fmla="*/ 5397500 w 5397500"/>
                <a:gd name="connsiteY54" fmla="*/ 1790700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397500" h="1790700">
                  <a:moveTo>
                    <a:pt x="0" y="0"/>
                  </a:moveTo>
                  <a:lnTo>
                    <a:pt x="838200" y="12700"/>
                  </a:lnTo>
                  <a:cubicBezTo>
                    <a:pt x="863940" y="13415"/>
                    <a:pt x="888791" y="22704"/>
                    <a:pt x="914400" y="25400"/>
                  </a:cubicBezTo>
                  <a:cubicBezTo>
                    <a:pt x="969293" y="31178"/>
                    <a:pt x="1024467" y="33867"/>
                    <a:pt x="1079500" y="38100"/>
                  </a:cubicBezTo>
                  <a:cubicBezTo>
                    <a:pt x="1092200" y="42333"/>
                    <a:pt x="1105977" y="44158"/>
                    <a:pt x="1117600" y="50800"/>
                  </a:cubicBezTo>
                  <a:cubicBezTo>
                    <a:pt x="1135978" y="61302"/>
                    <a:pt x="1148320" y="82207"/>
                    <a:pt x="1168400" y="88900"/>
                  </a:cubicBezTo>
                  <a:cubicBezTo>
                    <a:pt x="1200779" y="99693"/>
                    <a:pt x="1235970" y="98982"/>
                    <a:pt x="1270000" y="101600"/>
                  </a:cubicBezTo>
                  <a:cubicBezTo>
                    <a:pt x="1346093" y="107453"/>
                    <a:pt x="1422491" y="108662"/>
                    <a:pt x="1498600" y="114300"/>
                  </a:cubicBezTo>
                  <a:cubicBezTo>
                    <a:pt x="1646533" y="125258"/>
                    <a:pt x="1569686" y="123778"/>
                    <a:pt x="1689100" y="139700"/>
                  </a:cubicBezTo>
                  <a:cubicBezTo>
                    <a:pt x="1727098" y="144766"/>
                    <a:pt x="1765362" y="147645"/>
                    <a:pt x="1803400" y="152400"/>
                  </a:cubicBezTo>
                  <a:cubicBezTo>
                    <a:pt x="2009402" y="178150"/>
                    <a:pt x="1751875" y="152334"/>
                    <a:pt x="2032000" y="177800"/>
                  </a:cubicBezTo>
                  <a:cubicBezTo>
                    <a:pt x="2057400" y="190500"/>
                    <a:pt x="2080650" y="209012"/>
                    <a:pt x="2108200" y="215900"/>
                  </a:cubicBezTo>
                  <a:cubicBezTo>
                    <a:pt x="2149474" y="226219"/>
                    <a:pt x="2192916" y="223902"/>
                    <a:pt x="2235200" y="228600"/>
                  </a:cubicBezTo>
                  <a:cubicBezTo>
                    <a:pt x="2269121" y="232369"/>
                    <a:pt x="2302969" y="236789"/>
                    <a:pt x="2336800" y="241300"/>
                  </a:cubicBezTo>
                  <a:cubicBezTo>
                    <a:pt x="2366472" y="245256"/>
                    <a:pt x="2395971" y="250502"/>
                    <a:pt x="2425700" y="254000"/>
                  </a:cubicBezTo>
                  <a:cubicBezTo>
                    <a:pt x="2467953" y="258971"/>
                    <a:pt x="2510529" y="261077"/>
                    <a:pt x="2552700" y="266700"/>
                  </a:cubicBezTo>
                  <a:cubicBezTo>
                    <a:pt x="2574096" y="269553"/>
                    <a:pt x="2594865" y="276118"/>
                    <a:pt x="2616200" y="279400"/>
                  </a:cubicBezTo>
                  <a:cubicBezTo>
                    <a:pt x="2649933" y="284590"/>
                    <a:pt x="2684134" y="286489"/>
                    <a:pt x="2717800" y="292100"/>
                  </a:cubicBezTo>
                  <a:cubicBezTo>
                    <a:pt x="2735017" y="294969"/>
                    <a:pt x="2751484" y="301377"/>
                    <a:pt x="2768600" y="304800"/>
                  </a:cubicBezTo>
                  <a:cubicBezTo>
                    <a:pt x="2815011" y="314082"/>
                    <a:pt x="2862383" y="318721"/>
                    <a:pt x="2908300" y="330200"/>
                  </a:cubicBezTo>
                  <a:cubicBezTo>
                    <a:pt x="3156764" y="392316"/>
                    <a:pt x="2922115" y="351185"/>
                    <a:pt x="3086100" y="381000"/>
                  </a:cubicBezTo>
                  <a:cubicBezTo>
                    <a:pt x="3198998" y="401527"/>
                    <a:pt x="3163531" y="392657"/>
                    <a:pt x="3314700" y="406400"/>
                  </a:cubicBezTo>
                  <a:lnTo>
                    <a:pt x="3441700" y="419100"/>
                  </a:lnTo>
                  <a:cubicBezTo>
                    <a:pt x="3637647" y="468087"/>
                    <a:pt x="3327421" y="383549"/>
                    <a:pt x="3543300" y="469900"/>
                  </a:cubicBezTo>
                  <a:cubicBezTo>
                    <a:pt x="3569559" y="480404"/>
                    <a:pt x="3745725" y="495222"/>
                    <a:pt x="3746500" y="495300"/>
                  </a:cubicBezTo>
                  <a:cubicBezTo>
                    <a:pt x="3771900" y="503767"/>
                    <a:pt x="3800423" y="505848"/>
                    <a:pt x="3822700" y="520700"/>
                  </a:cubicBezTo>
                  <a:cubicBezTo>
                    <a:pt x="3915525" y="582583"/>
                    <a:pt x="3798809" y="507048"/>
                    <a:pt x="3911600" y="571500"/>
                  </a:cubicBezTo>
                  <a:cubicBezTo>
                    <a:pt x="3924852" y="579073"/>
                    <a:pt x="3935752" y="590701"/>
                    <a:pt x="3949700" y="596900"/>
                  </a:cubicBezTo>
                  <a:cubicBezTo>
                    <a:pt x="3974166" y="607774"/>
                    <a:pt x="4003623" y="607448"/>
                    <a:pt x="4025900" y="622300"/>
                  </a:cubicBezTo>
                  <a:lnTo>
                    <a:pt x="4102100" y="673100"/>
                  </a:lnTo>
                  <a:cubicBezTo>
                    <a:pt x="4126378" y="745935"/>
                    <a:pt x="4094010" y="685586"/>
                    <a:pt x="4178300" y="723900"/>
                  </a:cubicBezTo>
                  <a:cubicBezTo>
                    <a:pt x="4206091" y="736532"/>
                    <a:pt x="4229100" y="757767"/>
                    <a:pt x="4254500" y="774700"/>
                  </a:cubicBezTo>
                  <a:lnTo>
                    <a:pt x="4292600" y="800100"/>
                  </a:lnTo>
                  <a:cubicBezTo>
                    <a:pt x="4301067" y="812800"/>
                    <a:pt x="4306274" y="828429"/>
                    <a:pt x="4318000" y="838200"/>
                  </a:cubicBezTo>
                  <a:cubicBezTo>
                    <a:pt x="4368870" y="880592"/>
                    <a:pt x="4359256" y="849831"/>
                    <a:pt x="4406900" y="876300"/>
                  </a:cubicBezTo>
                  <a:cubicBezTo>
                    <a:pt x="4433585" y="891125"/>
                    <a:pt x="4483100" y="927100"/>
                    <a:pt x="4483100" y="927100"/>
                  </a:cubicBezTo>
                  <a:cubicBezTo>
                    <a:pt x="4487333" y="939800"/>
                    <a:pt x="4486334" y="955734"/>
                    <a:pt x="4495800" y="965200"/>
                  </a:cubicBezTo>
                  <a:cubicBezTo>
                    <a:pt x="4509187" y="978587"/>
                    <a:pt x="4530162" y="981207"/>
                    <a:pt x="4546600" y="990600"/>
                  </a:cubicBezTo>
                  <a:cubicBezTo>
                    <a:pt x="4559852" y="998173"/>
                    <a:pt x="4571048" y="1009174"/>
                    <a:pt x="4584700" y="1016000"/>
                  </a:cubicBezTo>
                  <a:cubicBezTo>
                    <a:pt x="4638786" y="1043043"/>
                    <a:pt x="4609945" y="1010424"/>
                    <a:pt x="4660900" y="1054100"/>
                  </a:cubicBezTo>
                  <a:cubicBezTo>
                    <a:pt x="4738899" y="1120956"/>
                    <a:pt x="4677639" y="1096385"/>
                    <a:pt x="4762500" y="1117600"/>
                  </a:cubicBezTo>
                  <a:cubicBezTo>
                    <a:pt x="4873810" y="1228910"/>
                    <a:pt x="4732612" y="1092693"/>
                    <a:pt x="4838700" y="1181100"/>
                  </a:cubicBezTo>
                  <a:cubicBezTo>
                    <a:pt x="4852498" y="1192598"/>
                    <a:pt x="4863002" y="1207702"/>
                    <a:pt x="4876800" y="1219200"/>
                  </a:cubicBezTo>
                  <a:cubicBezTo>
                    <a:pt x="4909626" y="1246555"/>
                    <a:pt x="4914815" y="1244572"/>
                    <a:pt x="4953000" y="1257300"/>
                  </a:cubicBezTo>
                  <a:cubicBezTo>
                    <a:pt x="4965700" y="1270000"/>
                    <a:pt x="4976156" y="1285437"/>
                    <a:pt x="4991100" y="1295400"/>
                  </a:cubicBezTo>
                  <a:cubicBezTo>
                    <a:pt x="5002239" y="1302826"/>
                    <a:pt x="5019734" y="1298634"/>
                    <a:pt x="5029200" y="1308100"/>
                  </a:cubicBezTo>
                  <a:cubicBezTo>
                    <a:pt x="5092549" y="1371449"/>
                    <a:pt x="4978516" y="1326496"/>
                    <a:pt x="5080000" y="1371600"/>
                  </a:cubicBezTo>
                  <a:cubicBezTo>
                    <a:pt x="5104466" y="1382474"/>
                    <a:pt x="5156200" y="1397000"/>
                    <a:pt x="5156200" y="1397000"/>
                  </a:cubicBezTo>
                  <a:cubicBezTo>
                    <a:pt x="5168900" y="1409700"/>
                    <a:pt x="5185578" y="1419400"/>
                    <a:pt x="5194300" y="1435100"/>
                  </a:cubicBezTo>
                  <a:cubicBezTo>
                    <a:pt x="5213822" y="1470240"/>
                    <a:pt x="5220636" y="1522888"/>
                    <a:pt x="5232400" y="1562100"/>
                  </a:cubicBezTo>
                  <a:cubicBezTo>
                    <a:pt x="5240093" y="1587745"/>
                    <a:pt x="5238868" y="1619368"/>
                    <a:pt x="5257800" y="1638300"/>
                  </a:cubicBezTo>
                  <a:lnTo>
                    <a:pt x="5295900" y="1676400"/>
                  </a:lnTo>
                  <a:cubicBezTo>
                    <a:pt x="5300133" y="1689100"/>
                    <a:pt x="5301174" y="1703361"/>
                    <a:pt x="5308600" y="1714500"/>
                  </a:cubicBezTo>
                  <a:cubicBezTo>
                    <a:pt x="5331833" y="1749349"/>
                    <a:pt x="5353563" y="1754572"/>
                    <a:pt x="5384800" y="1778000"/>
                  </a:cubicBezTo>
                  <a:cubicBezTo>
                    <a:pt x="5389589" y="1781592"/>
                    <a:pt x="5393267" y="1786467"/>
                    <a:pt x="5397500" y="1790700"/>
                  </a:cubicBezTo>
                </a:path>
              </a:pathLst>
            </a:custGeom>
            <a:noFill/>
            <a:ln w="76200">
              <a:solidFill>
                <a:srgbClr val="FFC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135A7CC-8B92-4FAC-B575-92DDBC9ED7C6}"/>
                </a:ext>
              </a:extLst>
            </p:cNvPr>
            <p:cNvSpPr txBox="1"/>
            <p:nvPr/>
          </p:nvSpPr>
          <p:spPr>
            <a:xfrm rot="268494">
              <a:off x="25459225" y="7756761"/>
              <a:ext cx="1563248" cy="276999"/>
            </a:xfrm>
            <a:prstGeom prst="rect">
              <a:avLst/>
            </a:prstGeom>
            <a:solidFill>
              <a:schemeClr val="accent5">
                <a:lumMod val="20000"/>
                <a:lumOff val="80000"/>
              </a:schemeClr>
            </a:solidFill>
          </p:spPr>
          <p:txBody>
            <a:bodyPr wrap="none" rtlCol="0">
              <a:spAutoFit/>
            </a:bodyPr>
            <a:lstStyle/>
            <a:p>
              <a:r>
                <a:rPr lang="en-US" sz="1200" dirty="0">
                  <a:solidFill>
                    <a:schemeClr val="bg1"/>
                  </a:solidFill>
                </a:rPr>
                <a:t>degraded conditions</a:t>
              </a:r>
            </a:p>
          </p:txBody>
        </p:sp>
        <p:cxnSp>
          <p:nvCxnSpPr>
            <p:cNvPr id="65" name="Straight Arrow Connector 64">
              <a:extLst>
                <a:ext uri="{FF2B5EF4-FFF2-40B4-BE49-F238E27FC236}">
                  <a16:creationId xmlns:a16="http://schemas.microsoft.com/office/drawing/2014/main" id="{F2EEB2C5-A4DA-4A9F-9FDF-6CB4CF6FF6D0}"/>
                </a:ext>
              </a:extLst>
            </p:cNvPr>
            <p:cNvCxnSpPr>
              <a:cxnSpLocks/>
            </p:cNvCxnSpPr>
            <p:nvPr/>
          </p:nvCxnSpPr>
          <p:spPr>
            <a:xfrm flipH="1" flipV="1">
              <a:off x="24841200" y="7543800"/>
              <a:ext cx="3124200" cy="228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70" name="TextBox 16">
            <a:extLst>
              <a:ext uri="{FF2B5EF4-FFF2-40B4-BE49-F238E27FC236}">
                <a16:creationId xmlns:a16="http://schemas.microsoft.com/office/drawing/2014/main" id="{BAF44780-C43C-401D-B11A-4CC7AA7AD314}"/>
              </a:ext>
            </a:extLst>
          </p:cNvPr>
          <p:cNvSpPr txBox="1">
            <a:spLocks noChangeArrowheads="1"/>
          </p:cNvSpPr>
          <p:nvPr/>
        </p:nvSpPr>
        <p:spPr bwMode="auto">
          <a:xfrm>
            <a:off x="25831800" y="3938826"/>
            <a:ext cx="115062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5000" b="1" dirty="0">
                <a:solidFill>
                  <a:schemeClr val="bg1"/>
                </a:solidFill>
              </a:rPr>
              <a:t>Prognostics Architecture</a:t>
            </a:r>
          </a:p>
        </p:txBody>
      </p:sp>
      <p:grpSp>
        <p:nvGrpSpPr>
          <p:cNvPr id="184" name="Group 183">
            <a:extLst>
              <a:ext uri="{FF2B5EF4-FFF2-40B4-BE49-F238E27FC236}">
                <a16:creationId xmlns:a16="http://schemas.microsoft.com/office/drawing/2014/main" id="{274935A3-079E-4A9A-8A8D-23499127160E}"/>
              </a:ext>
            </a:extLst>
          </p:cNvPr>
          <p:cNvGrpSpPr/>
          <p:nvPr/>
        </p:nvGrpSpPr>
        <p:grpSpPr>
          <a:xfrm>
            <a:off x="12801600" y="16283226"/>
            <a:ext cx="12263135" cy="11752278"/>
            <a:chOff x="12877800" y="16283226"/>
            <a:chExt cx="12263135" cy="11752278"/>
          </a:xfrm>
        </p:grpSpPr>
        <p:sp>
          <p:nvSpPr>
            <p:cNvPr id="68" name="TextBox 16">
              <a:extLst>
                <a:ext uri="{FF2B5EF4-FFF2-40B4-BE49-F238E27FC236}">
                  <a16:creationId xmlns:a16="http://schemas.microsoft.com/office/drawing/2014/main" id="{578FED37-A509-408F-8A14-E30B028550F0}"/>
                </a:ext>
              </a:extLst>
            </p:cNvPr>
            <p:cNvSpPr txBox="1">
              <a:spLocks noChangeArrowheads="1"/>
            </p:cNvSpPr>
            <p:nvPr/>
          </p:nvSpPr>
          <p:spPr bwMode="auto">
            <a:xfrm>
              <a:off x="13258800" y="16283226"/>
              <a:ext cx="117348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5000" b="1" dirty="0">
                  <a:solidFill>
                    <a:schemeClr val="bg1"/>
                  </a:solidFill>
                </a:rPr>
                <a:t>The Motors</a:t>
              </a:r>
            </a:p>
          </p:txBody>
        </p:sp>
        <p:sp>
          <p:nvSpPr>
            <p:cNvPr id="69" name="Rectangle 68">
              <a:extLst>
                <a:ext uri="{FF2B5EF4-FFF2-40B4-BE49-F238E27FC236}">
                  <a16:creationId xmlns:a16="http://schemas.microsoft.com/office/drawing/2014/main" id="{B2095012-BD3D-45BA-9B56-A7E086C8018D}"/>
                </a:ext>
              </a:extLst>
            </p:cNvPr>
            <p:cNvSpPr/>
            <p:nvPr/>
          </p:nvSpPr>
          <p:spPr>
            <a:xfrm>
              <a:off x="13258800" y="17373600"/>
              <a:ext cx="5105400" cy="2133600"/>
            </a:xfrm>
            <a:prstGeom prst="rect">
              <a:avLst/>
            </a:prstGeom>
            <a:solidFill>
              <a:srgbClr val="FBFB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400" dirty="0">
                  <a:solidFill>
                    <a:schemeClr val="bg1"/>
                  </a:solidFill>
                </a:rPr>
                <a:t>The motors are modeled as simplified permanent magnet DC motors with similar performance characteristics as the more complex BLDC 3 phase AC motor.</a:t>
              </a:r>
            </a:p>
          </p:txBody>
        </p:sp>
        <p:pic>
          <p:nvPicPr>
            <p:cNvPr id="14" name="Picture 13" descr="A screenshot of a cell phone&#10;&#10;Description automatically generated">
              <a:extLst>
                <a:ext uri="{FF2B5EF4-FFF2-40B4-BE49-F238E27FC236}">
                  <a16:creationId xmlns:a16="http://schemas.microsoft.com/office/drawing/2014/main" id="{61CCC2B0-E4C4-4C15-A610-8AAE376FC5F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877800" y="19507200"/>
              <a:ext cx="12263135" cy="5486400"/>
            </a:xfrm>
            <a:prstGeom prst="rect">
              <a:avLst/>
            </a:prstGeom>
          </p:spPr>
        </p:pic>
        <p:grpSp>
          <p:nvGrpSpPr>
            <p:cNvPr id="27" name="Group 26">
              <a:extLst>
                <a:ext uri="{FF2B5EF4-FFF2-40B4-BE49-F238E27FC236}">
                  <a16:creationId xmlns:a16="http://schemas.microsoft.com/office/drawing/2014/main" id="{4DD1D219-9D43-47D7-8A2B-DBB455F187D8}"/>
                </a:ext>
              </a:extLst>
            </p:cNvPr>
            <p:cNvGrpSpPr/>
            <p:nvPr/>
          </p:nvGrpSpPr>
          <p:grpSpPr>
            <a:xfrm>
              <a:off x="13115926" y="24841200"/>
              <a:ext cx="11801474" cy="3194304"/>
              <a:chOff x="13230225" y="17602200"/>
              <a:chExt cx="11801474" cy="3270504"/>
            </a:xfrm>
          </p:grpSpPr>
          <p:pic>
            <p:nvPicPr>
              <p:cNvPr id="18" name="Picture 17" descr="A screenshot of a social media post&#10;&#10;Description automatically generated">
                <a:extLst>
                  <a:ext uri="{FF2B5EF4-FFF2-40B4-BE49-F238E27FC236}">
                    <a16:creationId xmlns:a16="http://schemas.microsoft.com/office/drawing/2014/main" id="{502004A0-2F86-41CD-B415-55578518086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265461" y="17602986"/>
                <a:ext cx="5766238" cy="32662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6" name="Picture 25" descr="A screenshot of a social media post&#10;&#10;Description automatically generated">
                <a:extLst>
                  <a:ext uri="{FF2B5EF4-FFF2-40B4-BE49-F238E27FC236}">
                    <a16:creationId xmlns:a16="http://schemas.microsoft.com/office/drawing/2014/main" id="{8DC1BA8B-0CC1-4A7A-A7FC-FD121F3CF40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3230225" y="17602200"/>
                <a:ext cx="5958524" cy="32705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pic>
          <p:nvPicPr>
            <p:cNvPr id="9" name="Picture 8">
              <a:extLst>
                <a:ext uri="{FF2B5EF4-FFF2-40B4-BE49-F238E27FC236}">
                  <a16:creationId xmlns:a16="http://schemas.microsoft.com/office/drawing/2014/main" id="{D0B40648-B9A0-4D59-ACB4-D054ED563362}"/>
                </a:ext>
              </a:extLst>
            </p:cNvPr>
            <p:cNvPicPr>
              <a:picLocks noChangeAspect="1"/>
            </p:cNvPicPr>
            <p:nvPr/>
          </p:nvPicPr>
          <p:blipFill>
            <a:blip r:embed="rId16"/>
            <a:stretch>
              <a:fillRect/>
            </a:stretch>
          </p:blipFill>
          <p:spPr>
            <a:xfrm>
              <a:off x="19659600" y="17373600"/>
              <a:ext cx="4879493" cy="3124200"/>
            </a:xfrm>
            <a:prstGeom prst="rect">
              <a:avLst/>
            </a:prstGeom>
          </p:spPr>
        </p:pic>
      </p:grpSp>
      <p:sp>
        <p:nvSpPr>
          <p:cNvPr id="54" name="TextBox 16">
            <a:extLst>
              <a:ext uri="{FF2B5EF4-FFF2-40B4-BE49-F238E27FC236}">
                <a16:creationId xmlns:a16="http://schemas.microsoft.com/office/drawing/2014/main" id="{C6F06669-59D1-476D-B5C9-0BCE8015D0F5}"/>
              </a:ext>
            </a:extLst>
          </p:cNvPr>
          <p:cNvSpPr txBox="1">
            <a:spLocks noChangeArrowheads="1"/>
          </p:cNvSpPr>
          <p:nvPr/>
        </p:nvSpPr>
        <p:spPr bwMode="auto">
          <a:xfrm>
            <a:off x="25831800" y="14706600"/>
            <a:ext cx="115062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5000" b="1" dirty="0">
                <a:solidFill>
                  <a:schemeClr val="bg1"/>
                </a:solidFill>
              </a:rPr>
              <a:t>Results</a:t>
            </a:r>
          </a:p>
        </p:txBody>
      </p:sp>
      <p:sp>
        <p:nvSpPr>
          <p:cNvPr id="3084" name="TextBox 28">
            <a:extLst>
              <a:ext uri="{FF2B5EF4-FFF2-40B4-BE49-F238E27FC236}">
                <a16:creationId xmlns:a16="http://schemas.microsoft.com/office/drawing/2014/main" id="{4D933EE8-2B30-4FF4-969A-03C4EAD15276}"/>
              </a:ext>
            </a:extLst>
          </p:cNvPr>
          <p:cNvSpPr txBox="1">
            <a:spLocks noChangeArrowheads="1"/>
          </p:cNvSpPr>
          <p:nvPr/>
        </p:nvSpPr>
        <p:spPr bwMode="auto">
          <a:xfrm>
            <a:off x="1676400" y="27889200"/>
            <a:ext cx="502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a:solidFill>
                  <a:schemeClr val="bg1"/>
                </a:solidFill>
              </a:rPr>
              <a:t>www.nasa.gov</a:t>
            </a:r>
          </a:p>
        </p:txBody>
      </p:sp>
      <p:pic>
        <p:nvPicPr>
          <p:cNvPr id="6" name="Picture 5">
            <a:extLst>
              <a:ext uri="{FF2B5EF4-FFF2-40B4-BE49-F238E27FC236}">
                <a16:creationId xmlns:a16="http://schemas.microsoft.com/office/drawing/2014/main" id="{F30062B4-F1C5-4BC6-BE6C-529211290312}"/>
              </a:ext>
            </a:extLst>
          </p:cNvPr>
          <p:cNvPicPr>
            <a:picLocks noChangeAspect="1"/>
          </p:cNvPicPr>
          <p:nvPr/>
        </p:nvPicPr>
        <p:blipFill>
          <a:blip r:embed="rId17"/>
          <a:stretch>
            <a:fillRect/>
          </a:stretch>
        </p:blipFill>
        <p:spPr>
          <a:xfrm>
            <a:off x="14935200" y="7391400"/>
            <a:ext cx="228600" cy="322729"/>
          </a:xfrm>
          <a:prstGeom prst="rect">
            <a:avLst/>
          </a:prstGeom>
        </p:spPr>
      </p:pic>
      <p:sp>
        <p:nvSpPr>
          <p:cNvPr id="195" name="Rectangle 194">
            <a:extLst>
              <a:ext uri="{FF2B5EF4-FFF2-40B4-BE49-F238E27FC236}">
                <a16:creationId xmlns:a16="http://schemas.microsoft.com/office/drawing/2014/main" id="{D962688B-8514-430B-8DFD-7BCCAC509731}"/>
              </a:ext>
            </a:extLst>
          </p:cNvPr>
          <p:cNvSpPr/>
          <p:nvPr/>
        </p:nvSpPr>
        <p:spPr>
          <a:xfrm>
            <a:off x="25831800" y="4876800"/>
            <a:ext cx="11506200" cy="2133600"/>
          </a:xfrm>
          <a:prstGeom prst="rect">
            <a:avLst/>
          </a:prstGeom>
          <a:solidFill>
            <a:srgbClr val="FBFB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400" dirty="0">
                <a:solidFill>
                  <a:schemeClr val="bg1"/>
                </a:solidFill>
              </a:rPr>
              <a:t>The prognostics architecture expands upon a two-step process of state estimation and RUL prediction of individual components to that of the entire system. Each component has its own observer and FDI pipeline (not discussed in this work). Data from the observers and expected future input are fed to the prediction step to update the RUL of the system given a set of constraints and performance criteria.</a:t>
            </a:r>
          </a:p>
        </p:txBody>
      </p:sp>
      <p:grpSp>
        <p:nvGrpSpPr>
          <p:cNvPr id="272" name="Group 271">
            <a:extLst>
              <a:ext uri="{FF2B5EF4-FFF2-40B4-BE49-F238E27FC236}">
                <a16:creationId xmlns:a16="http://schemas.microsoft.com/office/drawing/2014/main" id="{A91CF6DF-8C67-4002-91CC-44C4E8D42122}"/>
              </a:ext>
            </a:extLst>
          </p:cNvPr>
          <p:cNvGrpSpPr/>
          <p:nvPr/>
        </p:nvGrpSpPr>
        <p:grpSpPr>
          <a:xfrm>
            <a:off x="25984200" y="7086600"/>
            <a:ext cx="10896600" cy="7696200"/>
            <a:chOff x="26136600" y="7086600"/>
            <a:chExt cx="10896600" cy="7696200"/>
          </a:xfrm>
        </p:grpSpPr>
        <p:grpSp>
          <p:nvGrpSpPr>
            <p:cNvPr id="254" name="Group 253">
              <a:extLst>
                <a:ext uri="{FF2B5EF4-FFF2-40B4-BE49-F238E27FC236}">
                  <a16:creationId xmlns:a16="http://schemas.microsoft.com/office/drawing/2014/main" id="{720ADE89-0140-4C9E-88DA-CD507B20A90C}"/>
                </a:ext>
              </a:extLst>
            </p:cNvPr>
            <p:cNvGrpSpPr/>
            <p:nvPr/>
          </p:nvGrpSpPr>
          <p:grpSpPr>
            <a:xfrm>
              <a:off x="26136600" y="7086600"/>
              <a:ext cx="10896600" cy="7696200"/>
              <a:chOff x="26365200" y="7086600"/>
              <a:chExt cx="10896600" cy="7696200"/>
            </a:xfrm>
          </p:grpSpPr>
          <p:sp>
            <p:nvSpPr>
              <p:cNvPr id="209" name="Rectangle 208">
                <a:extLst>
                  <a:ext uri="{FF2B5EF4-FFF2-40B4-BE49-F238E27FC236}">
                    <a16:creationId xmlns:a16="http://schemas.microsoft.com/office/drawing/2014/main" id="{99BA4B8C-49EA-45C5-BE4B-B012609BD728}"/>
                  </a:ext>
                </a:extLst>
              </p:cNvPr>
              <p:cNvSpPr/>
              <p:nvPr/>
            </p:nvSpPr>
            <p:spPr>
              <a:xfrm>
                <a:off x="26670000" y="8763000"/>
                <a:ext cx="10591800" cy="22860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EDFF5F2F-35A8-4C6A-B75D-F9396742D4F4}"/>
                  </a:ext>
                </a:extLst>
              </p:cNvPr>
              <p:cNvSpPr/>
              <p:nvPr/>
            </p:nvSpPr>
            <p:spPr>
              <a:xfrm>
                <a:off x="26670000" y="11049000"/>
                <a:ext cx="10591800" cy="33528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4D3CD590-7E7A-4BD3-A397-05D4780A7B85}"/>
                  </a:ext>
                </a:extLst>
              </p:cNvPr>
              <p:cNvSpPr/>
              <p:nvPr/>
            </p:nvSpPr>
            <p:spPr>
              <a:xfrm>
                <a:off x="26670000" y="7086600"/>
                <a:ext cx="10591800" cy="1676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A6E7D09F-BE45-4C78-A293-2DF1BC3A7FD3}"/>
                  </a:ext>
                </a:extLst>
              </p:cNvPr>
              <p:cNvGrpSpPr/>
              <p:nvPr/>
            </p:nvGrpSpPr>
            <p:grpSpPr>
              <a:xfrm>
                <a:off x="26365200" y="7239000"/>
                <a:ext cx="2590800" cy="7543800"/>
                <a:chOff x="26517600" y="5867400"/>
                <a:chExt cx="2590800" cy="7543800"/>
              </a:xfrm>
            </p:grpSpPr>
            <p:grpSp>
              <p:nvGrpSpPr>
                <p:cNvPr id="137" name="Group 136">
                  <a:extLst>
                    <a:ext uri="{FF2B5EF4-FFF2-40B4-BE49-F238E27FC236}">
                      <a16:creationId xmlns:a16="http://schemas.microsoft.com/office/drawing/2014/main" id="{F3C6E09A-F1C4-45C1-A9A3-7E4ECB453291}"/>
                    </a:ext>
                  </a:extLst>
                </p:cNvPr>
                <p:cNvGrpSpPr/>
                <p:nvPr/>
              </p:nvGrpSpPr>
              <p:grpSpPr>
                <a:xfrm>
                  <a:off x="26517600" y="5867400"/>
                  <a:ext cx="2590800" cy="7543800"/>
                  <a:chOff x="26517600" y="5867400"/>
                  <a:chExt cx="2590800" cy="7543800"/>
                </a:xfrm>
              </p:grpSpPr>
              <p:grpSp>
                <p:nvGrpSpPr>
                  <p:cNvPr id="109" name="Group 108">
                    <a:extLst>
                      <a:ext uri="{FF2B5EF4-FFF2-40B4-BE49-F238E27FC236}">
                        <a16:creationId xmlns:a16="http://schemas.microsoft.com/office/drawing/2014/main" id="{6D5D3CE0-FFF7-4341-981F-8EC2F4B8A588}"/>
                      </a:ext>
                    </a:extLst>
                  </p:cNvPr>
                  <p:cNvGrpSpPr/>
                  <p:nvPr/>
                </p:nvGrpSpPr>
                <p:grpSpPr>
                  <a:xfrm>
                    <a:off x="27127200" y="5867400"/>
                    <a:ext cx="1981200" cy="5334000"/>
                    <a:chOff x="25831800" y="5867400"/>
                    <a:chExt cx="1981200" cy="5334000"/>
                  </a:xfrm>
                </p:grpSpPr>
                <p:sp>
                  <p:nvSpPr>
                    <p:cNvPr id="101" name="Rectangle 100">
                      <a:extLst>
                        <a:ext uri="{FF2B5EF4-FFF2-40B4-BE49-F238E27FC236}">
                          <a16:creationId xmlns:a16="http://schemas.microsoft.com/office/drawing/2014/main" id="{ABA22AD6-EC32-434F-BAD1-7C613EAAE340}"/>
                        </a:ext>
                      </a:extLst>
                    </p:cNvPr>
                    <p:cNvSpPr/>
                    <p:nvPr/>
                  </p:nvSpPr>
                  <p:spPr>
                    <a:xfrm>
                      <a:off x="25831800" y="5867400"/>
                      <a:ext cx="1981200" cy="762000"/>
                    </a:xfrm>
                    <a:prstGeom prst="rect">
                      <a:avLst/>
                    </a:prstGeom>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700" b="1" dirty="0"/>
                        <a:t>System</a:t>
                      </a:r>
                    </a:p>
                  </p:txBody>
                </p:sp>
                <p:sp>
                  <p:nvSpPr>
                    <p:cNvPr id="128" name="Rectangle 127">
                      <a:extLst>
                        <a:ext uri="{FF2B5EF4-FFF2-40B4-BE49-F238E27FC236}">
                          <a16:creationId xmlns:a16="http://schemas.microsoft.com/office/drawing/2014/main" id="{9837D8A3-5CDE-40C5-9E90-58599387D112}"/>
                        </a:ext>
                      </a:extLst>
                    </p:cNvPr>
                    <p:cNvSpPr/>
                    <p:nvPr/>
                  </p:nvSpPr>
                  <p:spPr>
                    <a:xfrm>
                      <a:off x="25831800" y="8153400"/>
                      <a:ext cx="1981200" cy="762000"/>
                    </a:xfrm>
                    <a:prstGeom prst="rect">
                      <a:avLst/>
                    </a:prstGeom>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700" b="1" dirty="0"/>
                        <a:t>State Estimation</a:t>
                      </a:r>
                    </a:p>
                  </p:txBody>
                </p:sp>
                <p:sp>
                  <p:nvSpPr>
                    <p:cNvPr id="129" name="Rectangle 128">
                      <a:extLst>
                        <a:ext uri="{FF2B5EF4-FFF2-40B4-BE49-F238E27FC236}">
                          <a16:creationId xmlns:a16="http://schemas.microsoft.com/office/drawing/2014/main" id="{FA84386B-D0AD-4037-96D6-1BA2F4CC67B4}"/>
                        </a:ext>
                      </a:extLst>
                    </p:cNvPr>
                    <p:cNvSpPr/>
                    <p:nvPr/>
                  </p:nvSpPr>
                  <p:spPr>
                    <a:xfrm>
                      <a:off x="25831800" y="10439400"/>
                      <a:ext cx="1981200" cy="762000"/>
                    </a:xfrm>
                    <a:prstGeom prst="rect">
                      <a:avLst/>
                    </a:prstGeom>
                    <a:ln w="381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700" b="1" dirty="0"/>
                        <a:t>Health Prediction</a:t>
                      </a:r>
                    </a:p>
                  </p:txBody>
                </p:sp>
              </p:grpSp>
              <p:cxnSp>
                <p:nvCxnSpPr>
                  <p:cNvPr id="133" name="Straight Arrow Connector 132">
                    <a:extLst>
                      <a:ext uri="{FF2B5EF4-FFF2-40B4-BE49-F238E27FC236}">
                        <a16:creationId xmlns:a16="http://schemas.microsoft.com/office/drawing/2014/main" id="{BD56F2B4-9F94-477F-A21D-B372B5BFDFBC}"/>
                      </a:ext>
                    </a:extLst>
                  </p:cNvPr>
                  <p:cNvCxnSpPr>
                    <a:cxnSpLocks/>
                    <a:endCxn id="101" idx="1"/>
                  </p:cNvCxnSpPr>
                  <p:nvPr/>
                </p:nvCxnSpPr>
                <p:spPr>
                  <a:xfrm>
                    <a:off x="26517600" y="6248400"/>
                    <a:ext cx="6096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5E27095B-AEFB-4E3F-A01E-1CCB239277BC}"/>
                      </a:ext>
                    </a:extLst>
                  </p:cNvPr>
                  <p:cNvCxnSpPr>
                    <a:cxnSpLocks/>
                    <a:stCxn id="101" idx="2"/>
                    <a:endCxn id="128" idx="0"/>
                  </p:cNvCxnSpPr>
                  <p:nvPr/>
                </p:nvCxnSpPr>
                <p:spPr>
                  <a:xfrm>
                    <a:off x="28117800" y="6629400"/>
                    <a:ext cx="0" cy="1524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BF9F64F7-6A85-44F2-B44A-9ADE180F6D6F}"/>
                      </a:ext>
                    </a:extLst>
                  </p:cNvPr>
                  <p:cNvCxnSpPr>
                    <a:cxnSpLocks/>
                    <a:stCxn id="128" idx="2"/>
                    <a:endCxn id="129" idx="0"/>
                  </p:cNvCxnSpPr>
                  <p:nvPr/>
                </p:nvCxnSpPr>
                <p:spPr>
                  <a:xfrm>
                    <a:off x="28117800" y="8915400"/>
                    <a:ext cx="0" cy="1524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D261175D-780D-48F9-9C0F-6DE9EB3E7170}"/>
                      </a:ext>
                    </a:extLst>
                  </p:cNvPr>
                  <p:cNvCxnSpPr>
                    <a:cxnSpLocks/>
                    <a:stCxn id="129" idx="2"/>
                  </p:cNvCxnSpPr>
                  <p:nvPr/>
                </p:nvCxnSpPr>
                <p:spPr>
                  <a:xfrm>
                    <a:off x="28117800" y="11201400"/>
                    <a:ext cx="0" cy="22098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138" name="TextBox 137">
                  <a:extLst>
                    <a:ext uri="{FF2B5EF4-FFF2-40B4-BE49-F238E27FC236}">
                      <a16:creationId xmlns:a16="http://schemas.microsoft.com/office/drawing/2014/main" id="{C2C0EF20-C971-458E-B78B-A94B53D2D60E}"/>
                    </a:ext>
                  </a:extLst>
                </p:cNvPr>
                <p:cNvSpPr txBox="1"/>
                <p:nvPr/>
              </p:nvSpPr>
              <p:spPr>
                <a:xfrm>
                  <a:off x="26517600" y="5943600"/>
                  <a:ext cx="312906" cy="369332"/>
                </a:xfrm>
                <a:prstGeom prst="rect">
                  <a:avLst/>
                </a:prstGeom>
                <a:noFill/>
              </p:spPr>
              <p:txBody>
                <a:bodyPr wrap="none" rtlCol="0">
                  <a:spAutoFit/>
                </a:bodyPr>
                <a:lstStyle/>
                <a:p>
                  <a:r>
                    <a:rPr lang="en-US" sz="1800" dirty="0">
                      <a:solidFill>
                        <a:schemeClr val="bg1"/>
                      </a:solidFill>
                    </a:rPr>
                    <a:t>u</a:t>
                  </a:r>
                </a:p>
              </p:txBody>
            </p:sp>
            <p:sp>
              <p:nvSpPr>
                <p:cNvPr id="148" name="TextBox 147">
                  <a:extLst>
                    <a:ext uri="{FF2B5EF4-FFF2-40B4-BE49-F238E27FC236}">
                      <a16:creationId xmlns:a16="http://schemas.microsoft.com/office/drawing/2014/main" id="{7C6DC0A7-DCAF-4394-9B94-52E3F158BDBD}"/>
                    </a:ext>
                  </a:extLst>
                </p:cNvPr>
                <p:cNvSpPr txBox="1"/>
                <p:nvPr/>
              </p:nvSpPr>
              <p:spPr>
                <a:xfrm>
                  <a:off x="27813000" y="7162800"/>
                  <a:ext cx="300082" cy="369332"/>
                </a:xfrm>
                <a:prstGeom prst="rect">
                  <a:avLst/>
                </a:prstGeom>
                <a:noFill/>
              </p:spPr>
              <p:txBody>
                <a:bodyPr wrap="none" rtlCol="0">
                  <a:spAutoFit/>
                </a:bodyPr>
                <a:lstStyle/>
                <a:p>
                  <a:r>
                    <a:rPr lang="en-US" sz="1800" dirty="0">
                      <a:solidFill>
                        <a:schemeClr val="bg1"/>
                      </a:solidFill>
                    </a:rPr>
                    <a:t>y</a:t>
                  </a:r>
                </a:p>
              </p:txBody>
            </p:sp>
            <p:sp>
              <p:nvSpPr>
                <p:cNvPr id="150" name="TextBox 149">
                  <a:extLst>
                    <a:ext uri="{FF2B5EF4-FFF2-40B4-BE49-F238E27FC236}">
                      <a16:creationId xmlns:a16="http://schemas.microsoft.com/office/drawing/2014/main" id="{F510F3C7-FFB3-4CAD-A34D-1EB71215057A}"/>
                    </a:ext>
                  </a:extLst>
                </p:cNvPr>
                <p:cNvSpPr txBox="1"/>
                <p:nvPr/>
              </p:nvSpPr>
              <p:spPr>
                <a:xfrm>
                  <a:off x="27432000" y="9448800"/>
                  <a:ext cx="762000" cy="369332"/>
                </a:xfrm>
                <a:prstGeom prst="rect">
                  <a:avLst/>
                </a:prstGeom>
                <a:noFill/>
              </p:spPr>
              <p:txBody>
                <a:bodyPr wrap="square" rtlCol="0">
                  <a:spAutoFit/>
                </a:bodyPr>
                <a:lstStyle/>
                <a:p>
                  <a:r>
                    <a:rPr lang="en-US" sz="1800" dirty="0">
                      <a:solidFill>
                        <a:schemeClr val="bg1"/>
                      </a:solidFill>
                    </a:rPr>
                    <a:t>SOH </a:t>
                  </a:r>
                </a:p>
              </p:txBody>
            </p:sp>
            <p:sp>
              <p:nvSpPr>
                <p:cNvPr id="152" name="TextBox 151">
                  <a:extLst>
                    <a:ext uri="{FF2B5EF4-FFF2-40B4-BE49-F238E27FC236}">
                      <a16:creationId xmlns:a16="http://schemas.microsoft.com/office/drawing/2014/main" id="{71DADFAE-8486-465E-A48E-97095025DFD5}"/>
                    </a:ext>
                  </a:extLst>
                </p:cNvPr>
                <p:cNvSpPr txBox="1"/>
                <p:nvPr/>
              </p:nvSpPr>
              <p:spPr>
                <a:xfrm>
                  <a:off x="27432000" y="12039600"/>
                  <a:ext cx="646331" cy="369332"/>
                </a:xfrm>
                <a:prstGeom prst="rect">
                  <a:avLst/>
                </a:prstGeom>
                <a:noFill/>
              </p:spPr>
              <p:txBody>
                <a:bodyPr wrap="none" rtlCol="0">
                  <a:spAutoFit/>
                </a:bodyPr>
                <a:lstStyle/>
                <a:p>
                  <a:r>
                    <a:rPr lang="en-US" sz="1800" dirty="0">
                      <a:solidFill>
                        <a:schemeClr val="bg1"/>
                      </a:solidFill>
                    </a:rPr>
                    <a:t>RUL</a:t>
                  </a:r>
                </a:p>
              </p:txBody>
            </p:sp>
          </p:grpSp>
          <p:grpSp>
            <p:nvGrpSpPr>
              <p:cNvPr id="181" name="Group 180">
                <a:extLst>
                  <a:ext uri="{FF2B5EF4-FFF2-40B4-BE49-F238E27FC236}">
                    <a16:creationId xmlns:a16="http://schemas.microsoft.com/office/drawing/2014/main" id="{50CF8D27-A391-40C6-B97C-9743C40BCB25}"/>
                  </a:ext>
                </a:extLst>
              </p:cNvPr>
              <p:cNvGrpSpPr/>
              <p:nvPr/>
            </p:nvGrpSpPr>
            <p:grpSpPr>
              <a:xfrm>
                <a:off x="29718000" y="7848600"/>
                <a:ext cx="3657600" cy="2819400"/>
                <a:chOff x="27736800" y="10439400"/>
                <a:chExt cx="3657600" cy="2819400"/>
              </a:xfrm>
            </p:grpSpPr>
            <p:grpSp>
              <p:nvGrpSpPr>
                <p:cNvPr id="159" name="Group 158">
                  <a:extLst>
                    <a:ext uri="{FF2B5EF4-FFF2-40B4-BE49-F238E27FC236}">
                      <a16:creationId xmlns:a16="http://schemas.microsoft.com/office/drawing/2014/main" id="{1A8F609F-84AE-4C9E-B407-D87F3E6F2228}"/>
                    </a:ext>
                  </a:extLst>
                </p:cNvPr>
                <p:cNvGrpSpPr/>
                <p:nvPr/>
              </p:nvGrpSpPr>
              <p:grpSpPr>
                <a:xfrm>
                  <a:off x="27736800" y="10439400"/>
                  <a:ext cx="3657600" cy="2819400"/>
                  <a:chOff x="28117800" y="9220200"/>
                  <a:chExt cx="3657600" cy="2819400"/>
                </a:xfrm>
              </p:grpSpPr>
              <p:cxnSp>
                <p:nvCxnSpPr>
                  <p:cNvPr id="157" name="Connector: Elbow 156">
                    <a:extLst>
                      <a:ext uri="{FF2B5EF4-FFF2-40B4-BE49-F238E27FC236}">
                        <a16:creationId xmlns:a16="http://schemas.microsoft.com/office/drawing/2014/main" id="{B0CD8763-FCAC-40D8-9CC9-5CE50608B143}"/>
                      </a:ext>
                    </a:extLst>
                  </p:cNvPr>
                  <p:cNvCxnSpPr>
                    <a:cxnSpLocks/>
                    <a:stCxn id="16" idx="2"/>
                    <a:endCxn id="156" idx="0"/>
                  </p:cNvCxnSpPr>
                  <p:nvPr/>
                </p:nvCxnSpPr>
                <p:spPr>
                  <a:xfrm rot="10800000" flipV="1">
                    <a:off x="29809440" y="10096500"/>
                    <a:ext cx="1280160" cy="125730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98" name="Group 97">
                    <a:extLst>
                      <a:ext uri="{FF2B5EF4-FFF2-40B4-BE49-F238E27FC236}">
                        <a16:creationId xmlns:a16="http://schemas.microsoft.com/office/drawing/2014/main" id="{B318328E-CA8A-40DB-AE77-3D110BFB2C69}"/>
                      </a:ext>
                    </a:extLst>
                  </p:cNvPr>
                  <p:cNvGrpSpPr/>
                  <p:nvPr/>
                </p:nvGrpSpPr>
                <p:grpSpPr>
                  <a:xfrm>
                    <a:off x="28117800" y="9220200"/>
                    <a:ext cx="3657600" cy="1800999"/>
                    <a:chOff x="27051000" y="5943600"/>
                    <a:chExt cx="3657600" cy="1800999"/>
                  </a:xfrm>
                </p:grpSpPr>
                <p:sp>
                  <p:nvSpPr>
                    <p:cNvPr id="12" name="Rectangle 11">
                      <a:extLst>
                        <a:ext uri="{FF2B5EF4-FFF2-40B4-BE49-F238E27FC236}">
                          <a16:creationId xmlns:a16="http://schemas.microsoft.com/office/drawing/2014/main" id="{194CA5E9-0B92-4ACC-9096-4D9EB90A2991}"/>
                        </a:ext>
                      </a:extLst>
                    </p:cNvPr>
                    <p:cNvSpPr/>
                    <p:nvPr/>
                  </p:nvSpPr>
                  <p:spPr>
                    <a:xfrm>
                      <a:off x="28117800" y="5943600"/>
                      <a:ext cx="1524000"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solidFill>
                            <a:schemeClr val="tx1"/>
                          </a:solidFill>
                        </a:rPr>
                        <a:t>Battery</a:t>
                      </a:r>
                    </a:p>
                  </p:txBody>
                </p:sp>
                <p:sp>
                  <p:nvSpPr>
                    <p:cNvPr id="58" name="Rectangle 57">
                      <a:extLst>
                        <a:ext uri="{FF2B5EF4-FFF2-40B4-BE49-F238E27FC236}">
                          <a16:creationId xmlns:a16="http://schemas.microsoft.com/office/drawing/2014/main" id="{8D01FF00-68C8-4CBC-8F8E-BC222A9A41D9}"/>
                        </a:ext>
                      </a:extLst>
                    </p:cNvPr>
                    <p:cNvSpPr/>
                    <p:nvPr/>
                  </p:nvSpPr>
                  <p:spPr>
                    <a:xfrm>
                      <a:off x="28117800" y="7010400"/>
                      <a:ext cx="1524000"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solidFill>
                            <a:schemeClr val="tx1"/>
                          </a:solidFill>
                        </a:rPr>
                        <a:t>Observer </a:t>
                      </a:r>
                    </a:p>
                  </p:txBody>
                </p:sp>
                <p:sp>
                  <p:nvSpPr>
                    <p:cNvPr id="16" name="Oval 15">
                      <a:extLst>
                        <a:ext uri="{FF2B5EF4-FFF2-40B4-BE49-F238E27FC236}">
                          <a16:creationId xmlns:a16="http://schemas.microsoft.com/office/drawing/2014/main" id="{FC2423C8-3D4F-4C55-B1E1-21BB530AFD70}"/>
                        </a:ext>
                      </a:extLst>
                    </p:cNvPr>
                    <p:cNvSpPr/>
                    <p:nvPr/>
                  </p:nvSpPr>
                  <p:spPr>
                    <a:xfrm>
                      <a:off x="30022800" y="6705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55C40047-382D-43BB-A7F8-1BFC65C149C3}"/>
                        </a:ext>
                      </a:extLst>
                    </p:cNvPr>
                    <p:cNvGrpSpPr/>
                    <p:nvPr/>
                  </p:nvGrpSpPr>
                  <p:grpSpPr>
                    <a:xfrm>
                      <a:off x="27051000" y="6286500"/>
                      <a:ext cx="1066800" cy="1066800"/>
                      <a:chOff x="26746200" y="6286500"/>
                      <a:chExt cx="1371600" cy="1066800"/>
                    </a:xfrm>
                  </p:grpSpPr>
                  <p:cxnSp>
                    <p:nvCxnSpPr>
                      <p:cNvPr id="32" name="Straight Arrow Connector 31">
                        <a:extLst>
                          <a:ext uri="{FF2B5EF4-FFF2-40B4-BE49-F238E27FC236}">
                            <a16:creationId xmlns:a16="http://schemas.microsoft.com/office/drawing/2014/main" id="{3530AC5B-06DC-482C-BF1F-84F21EF174CB}"/>
                          </a:ext>
                        </a:extLst>
                      </p:cNvPr>
                      <p:cNvCxnSpPr>
                        <a:cxnSpLocks/>
                        <a:endCxn id="12" idx="1"/>
                      </p:cNvCxnSpPr>
                      <p:nvPr/>
                    </p:nvCxnSpPr>
                    <p:spPr>
                      <a:xfrm>
                        <a:off x="26746200" y="6286500"/>
                        <a:ext cx="13716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3A751A39-24E5-4323-8D0F-B5C221C9ED02}"/>
                          </a:ext>
                        </a:extLst>
                      </p:cNvPr>
                      <p:cNvCxnSpPr>
                        <a:cxnSpLocks/>
                        <a:endCxn id="58" idx="1"/>
                      </p:cNvCxnSpPr>
                      <p:nvPr/>
                    </p:nvCxnSpPr>
                    <p:spPr>
                      <a:xfrm rot="16200000" flipH="1">
                        <a:off x="27249117" y="6484620"/>
                        <a:ext cx="1051560" cy="68580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grpSp>
                <p:cxnSp>
                  <p:nvCxnSpPr>
                    <p:cNvPr id="74" name="Connector: Elbow 73">
                      <a:extLst>
                        <a:ext uri="{FF2B5EF4-FFF2-40B4-BE49-F238E27FC236}">
                          <a16:creationId xmlns:a16="http://schemas.microsoft.com/office/drawing/2014/main" id="{0F843C11-228A-4FEA-BF62-F751D7A6AEFA}"/>
                        </a:ext>
                      </a:extLst>
                    </p:cNvPr>
                    <p:cNvCxnSpPr>
                      <a:cxnSpLocks/>
                      <a:stCxn id="12" idx="3"/>
                      <a:endCxn id="16" idx="0"/>
                    </p:cNvCxnSpPr>
                    <p:nvPr/>
                  </p:nvCxnSpPr>
                  <p:spPr>
                    <a:xfrm>
                      <a:off x="29641800" y="6286500"/>
                      <a:ext cx="495300" cy="41910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06061B95-7141-40B9-8BC9-2AC505A79FF5}"/>
                        </a:ext>
                      </a:extLst>
                    </p:cNvPr>
                    <p:cNvCxnSpPr>
                      <a:cxnSpLocks/>
                      <a:endCxn id="16" idx="4"/>
                    </p:cNvCxnSpPr>
                    <p:nvPr/>
                  </p:nvCxnSpPr>
                  <p:spPr>
                    <a:xfrm flipV="1">
                      <a:off x="29641800" y="6934200"/>
                      <a:ext cx="495300" cy="34290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17D26E2F-F347-47AD-A0C2-8DDEC631F6F1}"/>
                        </a:ext>
                      </a:extLst>
                    </p:cNvPr>
                    <p:cNvCxnSpPr>
                      <a:cxnSpLocks/>
                      <a:stCxn id="16" idx="2"/>
                      <a:endCxn id="58" idx="0"/>
                    </p:cNvCxnSpPr>
                    <p:nvPr/>
                  </p:nvCxnSpPr>
                  <p:spPr>
                    <a:xfrm rot="10800000" flipV="1">
                      <a:off x="28879800" y="6819900"/>
                      <a:ext cx="1143000" cy="19050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5EA6937F-AB19-462B-B0FA-103DD99C44D4}"/>
                        </a:ext>
                      </a:extLst>
                    </p:cNvPr>
                    <p:cNvCxnSpPr>
                      <a:cxnSpLocks/>
                    </p:cNvCxnSpPr>
                    <p:nvPr/>
                  </p:nvCxnSpPr>
                  <p:spPr>
                    <a:xfrm>
                      <a:off x="29641800" y="7467600"/>
                      <a:ext cx="10668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F7C1B43E-21C3-4E63-959F-4ED4071D0B09}"/>
                        </a:ext>
                      </a:extLst>
                    </p:cNvPr>
                    <p:cNvSpPr txBox="1"/>
                    <p:nvPr/>
                  </p:nvSpPr>
                  <p:spPr>
                    <a:xfrm>
                      <a:off x="27051000" y="6019800"/>
                      <a:ext cx="685800" cy="276999"/>
                    </a:xfrm>
                    <a:prstGeom prst="rect">
                      <a:avLst/>
                    </a:prstGeom>
                    <a:noFill/>
                  </p:spPr>
                  <p:txBody>
                    <a:bodyPr wrap="square" rtlCol="0">
                      <a:spAutoFit/>
                    </a:bodyPr>
                    <a:lstStyle/>
                    <a:p>
                      <a:r>
                        <a:rPr lang="en-US" sz="1200" dirty="0">
                          <a:solidFill>
                            <a:schemeClr val="accent5">
                              <a:lumMod val="50000"/>
                            </a:schemeClr>
                          </a:solidFill>
                        </a:rPr>
                        <a:t>current</a:t>
                      </a:r>
                    </a:p>
                  </p:txBody>
                </p:sp>
                <p:sp>
                  <p:nvSpPr>
                    <p:cNvPr id="106" name="TextBox 105">
                      <a:extLst>
                        <a:ext uri="{FF2B5EF4-FFF2-40B4-BE49-F238E27FC236}">
                          <a16:creationId xmlns:a16="http://schemas.microsoft.com/office/drawing/2014/main" id="{0F142CD3-7686-4B51-87CC-675EBF7F57BB}"/>
                        </a:ext>
                      </a:extLst>
                    </p:cNvPr>
                    <p:cNvSpPr txBox="1"/>
                    <p:nvPr/>
                  </p:nvSpPr>
                  <p:spPr>
                    <a:xfrm>
                      <a:off x="29641800" y="6019800"/>
                      <a:ext cx="685800" cy="276999"/>
                    </a:xfrm>
                    <a:prstGeom prst="rect">
                      <a:avLst/>
                    </a:prstGeom>
                    <a:noFill/>
                  </p:spPr>
                  <p:txBody>
                    <a:bodyPr wrap="square" rtlCol="0">
                      <a:spAutoFit/>
                    </a:bodyPr>
                    <a:lstStyle/>
                    <a:p>
                      <a:r>
                        <a:rPr lang="en-US" sz="1200" dirty="0">
                          <a:solidFill>
                            <a:schemeClr val="accent5">
                              <a:lumMod val="50000"/>
                            </a:schemeClr>
                          </a:solidFill>
                        </a:rPr>
                        <a:t>voltage</a:t>
                      </a:r>
                    </a:p>
                  </p:txBody>
                </p:sp>
                <p:sp>
                  <p:nvSpPr>
                    <p:cNvPr id="107" name="TextBox 106">
                      <a:extLst>
                        <a:ext uri="{FF2B5EF4-FFF2-40B4-BE49-F238E27FC236}">
                          <a16:creationId xmlns:a16="http://schemas.microsoft.com/office/drawing/2014/main" id="{7D0914EC-3F75-44FA-91EB-85F572245FC3}"/>
                        </a:ext>
                      </a:extLst>
                    </p:cNvPr>
                    <p:cNvSpPr txBox="1"/>
                    <p:nvPr/>
                  </p:nvSpPr>
                  <p:spPr>
                    <a:xfrm>
                      <a:off x="29870400" y="7467600"/>
                      <a:ext cx="533400" cy="276999"/>
                    </a:xfrm>
                    <a:prstGeom prst="rect">
                      <a:avLst/>
                    </a:prstGeom>
                    <a:noFill/>
                  </p:spPr>
                  <p:txBody>
                    <a:bodyPr wrap="square" rtlCol="0">
                      <a:spAutoFit/>
                    </a:bodyPr>
                    <a:lstStyle/>
                    <a:p>
                      <a:r>
                        <a:rPr lang="en-US" sz="1200" dirty="0">
                          <a:solidFill>
                            <a:schemeClr val="accent5">
                              <a:lumMod val="50000"/>
                            </a:schemeClr>
                          </a:solidFill>
                        </a:rPr>
                        <a:t>SOC</a:t>
                      </a:r>
                    </a:p>
                  </p:txBody>
                </p:sp>
                <p:sp>
                  <p:nvSpPr>
                    <p:cNvPr id="108" name="TextBox 107">
                      <a:extLst>
                        <a:ext uri="{FF2B5EF4-FFF2-40B4-BE49-F238E27FC236}">
                          <a16:creationId xmlns:a16="http://schemas.microsoft.com/office/drawing/2014/main" id="{19FF026E-2BF4-41CE-8BE5-4BA7C6273B06}"/>
                        </a:ext>
                      </a:extLst>
                    </p:cNvPr>
                    <p:cNvSpPr txBox="1"/>
                    <p:nvPr/>
                  </p:nvSpPr>
                  <p:spPr>
                    <a:xfrm>
                      <a:off x="29108400" y="6581001"/>
                      <a:ext cx="762000" cy="276999"/>
                    </a:xfrm>
                    <a:prstGeom prst="rect">
                      <a:avLst/>
                    </a:prstGeom>
                    <a:noFill/>
                  </p:spPr>
                  <p:txBody>
                    <a:bodyPr wrap="square" rtlCol="0">
                      <a:spAutoFit/>
                    </a:bodyPr>
                    <a:lstStyle/>
                    <a:p>
                      <a:r>
                        <a:rPr lang="en-US" sz="1200" dirty="0">
                          <a:solidFill>
                            <a:schemeClr val="accent5">
                              <a:lumMod val="50000"/>
                            </a:schemeClr>
                          </a:solidFill>
                        </a:rPr>
                        <a:t>residual</a:t>
                      </a:r>
                    </a:p>
                  </p:txBody>
                </p:sp>
              </p:grpSp>
              <p:sp>
                <p:nvSpPr>
                  <p:cNvPr id="156" name="Rectangle 155">
                    <a:extLst>
                      <a:ext uri="{FF2B5EF4-FFF2-40B4-BE49-F238E27FC236}">
                        <a16:creationId xmlns:a16="http://schemas.microsoft.com/office/drawing/2014/main" id="{DEFA678C-D10E-41FF-B4C1-843DBCA78F6A}"/>
                      </a:ext>
                    </a:extLst>
                  </p:cNvPr>
                  <p:cNvSpPr/>
                  <p:nvPr/>
                </p:nvSpPr>
                <p:spPr>
                  <a:xfrm>
                    <a:off x="29184600" y="11353800"/>
                    <a:ext cx="1524000"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solidFill>
                          <a:schemeClr val="tx1"/>
                        </a:solidFill>
                      </a:rPr>
                      <a:t>FDI</a:t>
                    </a:r>
                  </a:p>
                </p:txBody>
              </p:sp>
              <p:cxnSp>
                <p:nvCxnSpPr>
                  <p:cNvPr id="164" name="Straight Arrow Connector 163">
                    <a:extLst>
                      <a:ext uri="{FF2B5EF4-FFF2-40B4-BE49-F238E27FC236}">
                        <a16:creationId xmlns:a16="http://schemas.microsoft.com/office/drawing/2014/main" id="{E3952978-0213-41BF-8611-16D116DF5CFA}"/>
                      </a:ext>
                    </a:extLst>
                  </p:cNvPr>
                  <p:cNvCxnSpPr>
                    <a:cxnSpLocks/>
                    <a:stCxn id="156" idx="3"/>
                  </p:cNvCxnSpPr>
                  <p:nvPr/>
                </p:nvCxnSpPr>
                <p:spPr>
                  <a:xfrm>
                    <a:off x="30708600" y="11696700"/>
                    <a:ext cx="10668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75BEA233-4082-4D4F-A5AB-70080284C4FF}"/>
                      </a:ext>
                    </a:extLst>
                  </p:cNvPr>
                  <p:cNvSpPr txBox="1"/>
                  <p:nvPr/>
                </p:nvSpPr>
                <p:spPr>
                  <a:xfrm>
                    <a:off x="30937200" y="11430000"/>
                    <a:ext cx="533400" cy="276999"/>
                  </a:xfrm>
                  <a:prstGeom prst="rect">
                    <a:avLst/>
                  </a:prstGeom>
                  <a:noFill/>
                </p:spPr>
                <p:txBody>
                  <a:bodyPr wrap="square" rtlCol="0">
                    <a:spAutoFit/>
                  </a:bodyPr>
                  <a:lstStyle/>
                  <a:p>
                    <a:r>
                      <a:rPr lang="en-US" sz="1200" dirty="0">
                        <a:solidFill>
                          <a:schemeClr val="accent5">
                            <a:lumMod val="50000"/>
                          </a:schemeClr>
                        </a:solidFill>
                      </a:rPr>
                      <a:t>fault</a:t>
                    </a:r>
                  </a:p>
                </p:txBody>
              </p:sp>
            </p:grpSp>
            <p:cxnSp>
              <p:nvCxnSpPr>
                <p:cNvPr id="185" name="Connector: Elbow 184">
                  <a:extLst>
                    <a:ext uri="{FF2B5EF4-FFF2-40B4-BE49-F238E27FC236}">
                      <a16:creationId xmlns:a16="http://schemas.microsoft.com/office/drawing/2014/main" id="{6F547E19-4DFC-4391-96FB-D96ECE3F2C40}"/>
                    </a:ext>
                  </a:extLst>
                </p:cNvPr>
                <p:cNvCxnSpPr>
                  <a:cxnSpLocks/>
                  <a:endCxn id="156" idx="1"/>
                </p:cNvCxnSpPr>
                <p:nvPr/>
              </p:nvCxnSpPr>
              <p:spPr>
                <a:xfrm rot="16200000" flipH="1">
                  <a:off x="27984450" y="12096750"/>
                  <a:ext cx="1104900" cy="53340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182" name="Group 181">
                <a:extLst>
                  <a:ext uri="{FF2B5EF4-FFF2-40B4-BE49-F238E27FC236}">
                    <a16:creationId xmlns:a16="http://schemas.microsoft.com/office/drawing/2014/main" id="{EE0D9FFD-8CEF-4CDB-825F-94790227FA8E}"/>
                  </a:ext>
                </a:extLst>
              </p:cNvPr>
              <p:cNvGrpSpPr/>
              <p:nvPr/>
            </p:nvGrpSpPr>
            <p:grpSpPr>
              <a:xfrm>
                <a:off x="33451800" y="7848600"/>
                <a:ext cx="3657600" cy="2819400"/>
                <a:chOff x="27736800" y="7848600"/>
                <a:chExt cx="3657600" cy="2819400"/>
              </a:xfrm>
            </p:grpSpPr>
            <p:cxnSp>
              <p:nvCxnSpPr>
                <p:cNvPr id="189" name="Connector: Elbow 188">
                  <a:extLst>
                    <a:ext uri="{FF2B5EF4-FFF2-40B4-BE49-F238E27FC236}">
                      <a16:creationId xmlns:a16="http://schemas.microsoft.com/office/drawing/2014/main" id="{594C0902-4FB0-4C00-AF5B-B85575C9B809}"/>
                    </a:ext>
                  </a:extLst>
                </p:cNvPr>
                <p:cNvCxnSpPr>
                  <a:cxnSpLocks/>
                  <a:endCxn id="190" idx="0"/>
                </p:cNvCxnSpPr>
                <p:nvPr/>
              </p:nvCxnSpPr>
              <p:spPr>
                <a:xfrm rot="10800000" flipV="1">
                  <a:off x="29428440" y="8724900"/>
                  <a:ext cx="1280160" cy="125730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10" name="Group 109">
                  <a:extLst>
                    <a:ext uri="{FF2B5EF4-FFF2-40B4-BE49-F238E27FC236}">
                      <a16:creationId xmlns:a16="http://schemas.microsoft.com/office/drawing/2014/main" id="{C4A434EE-4D47-4F3F-9B7C-F57F47B3DCD2}"/>
                    </a:ext>
                  </a:extLst>
                </p:cNvPr>
                <p:cNvGrpSpPr/>
                <p:nvPr/>
              </p:nvGrpSpPr>
              <p:grpSpPr>
                <a:xfrm>
                  <a:off x="27736800" y="7848600"/>
                  <a:ext cx="3657600" cy="1800999"/>
                  <a:chOff x="27051000" y="5943600"/>
                  <a:chExt cx="3657600" cy="1800999"/>
                </a:xfrm>
              </p:grpSpPr>
              <p:sp>
                <p:nvSpPr>
                  <p:cNvPr id="111" name="Rectangle 110">
                    <a:extLst>
                      <a:ext uri="{FF2B5EF4-FFF2-40B4-BE49-F238E27FC236}">
                        <a16:creationId xmlns:a16="http://schemas.microsoft.com/office/drawing/2014/main" id="{84FE4C15-4D72-4044-84E4-076E9C3DBC2E}"/>
                      </a:ext>
                    </a:extLst>
                  </p:cNvPr>
                  <p:cNvSpPr/>
                  <p:nvPr/>
                </p:nvSpPr>
                <p:spPr>
                  <a:xfrm>
                    <a:off x="28117800" y="5943600"/>
                    <a:ext cx="1524000"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solidFill>
                          <a:schemeClr val="tx1"/>
                        </a:solidFill>
                      </a:rPr>
                      <a:t>Motor</a:t>
                    </a:r>
                  </a:p>
                </p:txBody>
              </p:sp>
              <p:sp>
                <p:nvSpPr>
                  <p:cNvPr id="112" name="Rectangle 111">
                    <a:extLst>
                      <a:ext uri="{FF2B5EF4-FFF2-40B4-BE49-F238E27FC236}">
                        <a16:creationId xmlns:a16="http://schemas.microsoft.com/office/drawing/2014/main" id="{9FF7E222-D6FB-47FD-9693-5380A7EE96EC}"/>
                      </a:ext>
                    </a:extLst>
                  </p:cNvPr>
                  <p:cNvSpPr/>
                  <p:nvPr/>
                </p:nvSpPr>
                <p:spPr>
                  <a:xfrm>
                    <a:off x="28117800" y="7010400"/>
                    <a:ext cx="1524000"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solidFill>
                          <a:schemeClr val="tx1"/>
                        </a:solidFill>
                      </a:rPr>
                      <a:t>Observer </a:t>
                    </a:r>
                    <a:endParaRPr lang="en-US" sz="1900" b="1" dirty="0">
                      <a:solidFill>
                        <a:schemeClr val="tx1"/>
                      </a:solidFill>
                    </a:endParaRPr>
                  </a:p>
                </p:txBody>
              </p:sp>
              <p:sp>
                <p:nvSpPr>
                  <p:cNvPr id="113" name="Oval 112">
                    <a:extLst>
                      <a:ext uri="{FF2B5EF4-FFF2-40B4-BE49-F238E27FC236}">
                        <a16:creationId xmlns:a16="http://schemas.microsoft.com/office/drawing/2014/main" id="{CF3AD026-D9B6-49F9-8EF7-8BEB8CC10C64}"/>
                      </a:ext>
                    </a:extLst>
                  </p:cNvPr>
                  <p:cNvSpPr/>
                  <p:nvPr/>
                </p:nvSpPr>
                <p:spPr>
                  <a:xfrm>
                    <a:off x="30022800" y="6705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3">
                    <a:extLst>
                      <a:ext uri="{FF2B5EF4-FFF2-40B4-BE49-F238E27FC236}">
                        <a16:creationId xmlns:a16="http://schemas.microsoft.com/office/drawing/2014/main" id="{63AADC0D-9D09-496D-AE1B-9AA3C8C3E0FA}"/>
                      </a:ext>
                    </a:extLst>
                  </p:cNvPr>
                  <p:cNvGrpSpPr/>
                  <p:nvPr/>
                </p:nvGrpSpPr>
                <p:grpSpPr>
                  <a:xfrm>
                    <a:off x="27051000" y="6286500"/>
                    <a:ext cx="1066800" cy="1066800"/>
                    <a:chOff x="26746200" y="6286500"/>
                    <a:chExt cx="1371600" cy="1066800"/>
                  </a:xfrm>
                </p:grpSpPr>
                <p:cxnSp>
                  <p:nvCxnSpPr>
                    <p:cNvPr id="123" name="Straight Arrow Connector 122">
                      <a:extLst>
                        <a:ext uri="{FF2B5EF4-FFF2-40B4-BE49-F238E27FC236}">
                          <a16:creationId xmlns:a16="http://schemas.microsoft.com/office/drawing/2014/main" id="{6EF139CA-FF7A-4D8E-B546-2B0D0B84EBA5}"/>
                        </a:ext>
                      </a:extLst>
                    </p:cNvPr>
                    <p:cNvCxnSpPr>
                      <a:cxnSpLocks/>
                      <a:endCxn id="111" idx="1"/>
                    </p:cNvCxnSpPr>
                    <p:nvPr/>
                  </p:nvCxnSpPr>
                  <p:spPr>
                    <a:xfrm>
                      <a:off x="26746200" y="6286500"/>
                      <a:ext cx="13716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id="{FA9DB5E0-4147-418A-B7D3-E0F39A3461CC}"/>
                        </a:ext>
                      </a:extLst>
                    </p:cNvPr>
                    <p:cNvCxnSpPr>
                      <a:cxnSpLocks/>
                      <a:endCxn id="112" idx="1"/>
                    </p:cNvCxnSpPr>
                    <p:nvPr/>
                  </p:nvCxnSpPr>
                  <p:spPr>
                    <a:xfrm rot="16200000" flipH="1">
                      <a:off x="27249117" y="6484620"/>
                      <a:ext cx="1051560" cy="68580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grpSp>
              <p:cxnSp>
                <p:nvCxnSpPr>
                  <p:cNvPr id="115" name="Connector: Elbow 114">
                    <a:extLst>
                      <a:ext uri="{FF2B5EF4-FFF2-40B4-BE49-F238E27FC236}">
                        <a16:creationId xmlns:a16="http://schemas.microsoft.com/office/drawing/2014/main" id="{D4D02BAC-541D-414D-8C7B-CDB2D400EBFC}"/>
                      </a:ext>
                    </a:extLst>
                  </p:cNvPr>
                  <p:cNvCxnSpPr>
                    <a:cxnSpLocks/>
                    <a:stCxn id="111" idx="3"/>
                    <a:endCxn id="113" idx="0"/>
                  </p:cNvCxnSpPr>
                  <p:nvPr/>
                </p:nvCxnSpPr>
                <p:spPr>
                  <a:xfrm>
                    <a:off x="29641800" y="6286500"/>
                    <a:ext cx="495300" cy="41910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6" name="Connector: Elbow 115">
                    <a:extLst>
                      <a:ext uri="{FF2B5EF4-FFF2-40B4-BE49-F238E27FC236}">
                        <a16:creationId xmlns:a16="http://schemas.microsoft.com/office/drawing/2014/main" id="{4B20040E-0A2D-4A6F-8CDA-ED2FC7DD8958}"/>
                      </a:ext>
                    </a:extLst>
                  </p:cNvPr>
                  <p:cNvCxnSpPr>
                    <a:cxnSpLocks/>
                    <a:endCxn id="113" idx="4"/>
                  </p:cNvCxnSpPr>
                  <p:nvPr/>
                </p:nvCxnSpPr>
                <p:spPr>
                  <a:xfrm flipV="1">
                    <a:off x="29641800" y="6934200"/>
                    <a:ext cx="495300" cy="34290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E5A238F9-E51A-4E25-8352-4B7D43487F20}"/>
                      </a:ext>
                    </a:extLst>
                  </p:cNvPr>
                  <p:cNvCxnSpPr>
                    <a:cxnSpLocks/>
                    <a:stCxn id="113" idx="2"/>
                    <a:endCxn id="112" idx="0"/>
                  </p:cNvCxnSpPr>
                  <p:nvPr/>
                </p:nvCxnSpPr>
                <p:spPr>
                  <a:xfrm rot="10800000" flipV="1">
                    <a:off x="28879800" y="6819900"/>
                    <a:ext cx="1143000" cy="19050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1978F117-1238-463C-9021-FDC5F62281DB}"/>
                      </a:ext>
                    </a:extLst>
                  </p:cNvPr>
                  <p:cNvCxnSpPr>
                    <a:cxnSpLocks/>
                  </p:cNvCxnSpPr>
                  <p:nvPr/>
                </p:nvCxnSpPr>
                <p:spPr>
                  <a:xfrm>
                    <a:off x="29641800" y="7467600"/>
                    <a:ext cx="10668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E9631137-9DAD-4847-BF02-81DED90E2715}"/>
                      </a:ext>
                    </a:extLst>
                  </p:cNvPr>
                  <p:cNvSpPr txBox="1"/>
                  <p:nvPr/>
                </p:nvSpPr>
                <p:spPr>
                  <a:xfrm>
                    <a:off x="27051000" y="6019800"/>
                    <a:ext cx="685800" cy="276999"/>
                  </a:xfrm>
                  <a:prstGeom prst="rect">
                    <a:avLst/>
                  </a:prstGeom>
                  <a:noFill/>
                </p:spPr>
                <p:txBody>
                  <a:bodyPr wrap="square" rtlCol="0">
                    <a:spAutoFit/>
                  </a:bodyPr>
                  <a:lstStyle/>
                  <a:p>
                    <a:r>
                      <a:rPr lang="en-US" sz="1200" dirty="0">
                        <a:solidFill>
                          <a:schemeClr val="accent5">
                            <a:lumMod val="50000"/>
                          </a:schemeClr>
                        </a:solidFill>
                      </a:rPr>
                      <a:t>throttle</a:t>
                    </a:r>
                  </a:p>
                </p:txBody>
              </p:sp>
              <p:sp>
                <p:nvSpPr>
                  <p:cNvPr id="120" name="TextBox 119">
                    <a:extLst>
                      <a:ext uri="{FF2B5EF4-FFF2-40B4-BE49-F238E27FC236}">
                        <a16:creationId xmlns:a16="http://schemas.microsoft.com/office/drawing/2014/main" id="{E302BF87-43C5-490E-AF28-CFADCEFD9278}"/>
                      </a:ext>
                    </a:extLst>
                  </p:cNvPr>
                  <p:cNvSpPr txBox="1"/>
                  <p:nvPr/>
                </p:nvSpPr>
                <p:spPr>
                  <a:xfrm>
                    <a:off x="29641800" y="6019800"/>
                    <a:ext cx="685800" cy="276999"/>
                  </a:xfrm>
                  <a:prstGeom prst="rect">
                    <a:avLst/>
                  </a:prstGeom>
                  <a:noFill/>
                </p:spPr>
                <p:txBody>
                  <a:bodyPr wrap="square" rtlCol="0">
                    <a:spAutoFit/>
                  </a:bodyPr>
                  <a:lstStyle/>
                  <a:p>
                    <a:r>
                      <a:rPr lang="en-US" sz="1200" dirty="0">
                        <a:solidFill>
                          <a:schemeClr val="accent5">
                            <a:lumMod val="50000"/>
                          </a:schemeClr>
                        </a:solidFill>
                      </a:rPr>
                      <a:t>RPM</a:t>
                    </a:r>
                  </a:p>
                </p:txBody>
              </p:sp>
              <p:sp>
                <p:nvSpPr>
                  <p:cNvPr id="121" name="TextBox 120">
                    <a:extLst>
                      <a:ext uri="{FF2B5EF4-FFF2-40B4-BE49-F238E27FC236}">
                        <a16:creationId xmlns:a16="http://schemas.microsoft.com/office/drawing/2014/main" id="{4FC96F03-5B12-4CCE-A2C2-2F2C0B2A5E84}"/>
                      </a:ext>
                    </a:extLst>
                  </p:cNvPr>
                  <p:cNvSpPr txBox="1"/>
                  <p:nvPr/>
                </p:nvSpPr>
                <p:spPr>
                  <a:xfrm>
                    <a:off x="29870400" y="7467600"/>
                    <a:ext cx="685800" cy="276999"/>
                  </a:xfrm>
                  <a:prstGeom prst="rect">
                    <a:avLst/>
                  </a:prstGeom>
                  <a:noFill/>
                </p:spPr>
                <p:txBody>
                  <a:bodyPr wrap="square" rtlCol="0">
                    <a:spAutoFit/>
                  </a:bodyPr>
                  <a:lstStyle/>
                  <a:p>
                    <a:r>
                      <a:rPr lang="en-US" sz="1200" dirty="0">
                        <a:solidFill>
                          <a:schemeClr val="accent5">
                            <a:lumMod val="50000"/>
                          </a:schemeClr>
                        </a:solidFill>
                      </a:rPr>
                      <a:t>RPM</a:t>
                    </a:r>
                  </a:p>
                </p:txBody>
              </p:sp>
              <p:sp>
                <p:nvSpPr>
                  <p:cNvPr id="122" name="TextBox 121">
                    <a:extLst>
                      <a:ext uri="{FF2B5EF4-FFF2-40B4-BE49-F238E27FC236}">
                        <a16:creationId xmlns:a16="http://schemas.microsoft.com/office/drawing/2014/main" id="{FF54FF0B-6760-4113-B845-4934F8B9FA41}"/>
                      </a:ext>
                    </a:extLst>
                  </p:cNvPr>
                  <p:cNvSpPr txBox="1"/>
                  <p:nvPr/>
                </p:nvSpPr>
                <p:spPr>
                  <a:xfrm>
                    <a:off x="29108400" y="6581001"/>
                    <a:ext cx="762000" cy="276999"/>
                  </a:xfrm>
                  <a:prstGeom prst="rect">
                    <a:avLst/>
                  </a:prstGeom>
                  <a:noFill/>
                </p:spPr>
                <p:txBody>
                  <a:bodyPr wrap="square" rtlCol="0">
                    <a:spAutoFit/>
                  </a:bodyPr>
                  <a:lstStyle/>
                  <a:p>
                    <a:r>
                      <a:rPr lang="en-US" sz="1200" dirty="0">
                        <a:solidFill>
                          <a:schemeClr val="accent5">
                            <a:lumMod val="50000"/>
                          </a:schemeClr>
                        </a:solidFill>
                      </a:rPr>
                      <a:t>residual</a:t>
                    </a:r>
                  </a:p>
                </p:txBody>
              </p:sp>
            </p:grpSp>
            <p:sp>
              <p:nvSpPr>
                <p:cNvPr id="190" name="Rectangle 189">
                  <a:extLst>
                    <a:ext uri="{FF2B5EF4-FFF2-40B4-BE49-F238E27FC236}">
                      <a16:creationId xmlns:a16="http://schemas.microsoft.com/office/drawing/2014/main" id="{FBE34451-FA1F-4B37-8B69-B5CB2AD73583}"/>
                    </a:ext>
                  </a:extLst>
                </p:cNvPr>
                <p:cNvSpPr/>
                <p:nvPr/>
              </p:nvSpPr>
              <p:spPr>
                <a:xfrm>
                  <a:off x="28803600" y="9982200"/>
                  <a:ext cx="1524000"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solidFill>
                        <a:schemeClr val="tx1"/>
                      </a:solidFill>
                    </a:rPr>
                    <a:t>FDI</a:t>
                  </a:r>
                </a:p>
              </p:txBody>
            </p:sp>
            <p:cxnSp>
              <p:nvCxnSpPr>
                <p:cNvPr id="191" name="Straight Arrow Connector 190">
                  <a:extLst>
                    <a:ext uri="{FF2B5EF4-FFF2-40B4-BE49-F238E27FC236}">
                      <a16:creationId xmlns:a16="http://schemas.microsoft.com/office/drawing/2014/main" id="{ACDDB8B4-5D28-48BC-965B-AC967A5F08F5}"/>
                    </a:ext>
                  </a:extLst>
                </p:cNvPr>
                <p:cNvCxnSpPr>
                  <a:cxnSpLocks/>
                  <a:stCxn id="190" idx="3"/>
                </p:cNvCxnSpPr>
                <p:nvPr/>
              </p:nvCxnSpPr>
              <p:spPr>
                <a:xfrm>
                  <a:off x="30327600" y="10325100"/>
                  <a:ext cx="10668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56949728-07B0-467B-BB7A-91290C540051}"/>
                    </a:ext>
                  </a:extLst>
                </p:cNvPr>
                <p:cNvSpPr txBox="1"/>
                <p:nvPr/>
              </p:nvSpPr>
              <p:spPr>
                <a:xfrm>
                  <a:off x="30556200" y="10058400"/>
                  <a:ext cx="533400" cy="276999"/>
                </a:xfrm>
                <a:prstGeom prst="rect">
                  <a:avLst/>
                </a:prstGeom>
                <a:noFill/>
              </p:spPr>
              <p:txBody>
                <a:bodyPr wrap="square" rtlCol="0">
                  <a:spAutoFit/>
                </a:bodyPr>
                <a:lstStyle/>
                <a:p>
                  <a:r>
                    <a:rPr lang="en-US" sz="1200" dirty="0">
                      <a:solidFill>
                        <a:schemeClr val="accent5">
                          <a:lumMod val="50000"/>
                        </a:schemeClr>
                      </a:solidFill>
                    </a:rPr>
                    <a:t>fault</a:t>
                  </a:r>
                </a:p>
              </p:txBody>
            </p:sp>
            <p:cxnSp>
              <p:nvCxnSpPr>
                <p:cNvPr id="193" name="Connector: Elbow 192">
                  <a:extLst>
                    <a:ext uri="{FF2B5EF4-FFF2-40B4-BE49-F238E27FC236}">
                      <a16:creationId xmlns:a16="http://schemas.microsoft.com/office/drawing/2014/main" id="{6452D8F7-474B-4473-94DC-EE95D2A4B760}"/>
                    </a:ext>
                  </a:extLst>
                </p:cNvPr>
                <p:cNvCxnSpPr>
                  <a:cxnSpLocks/>
                  <a:endCxn id="190" idx="1"/>
                </p:cNvCxnSpPr>
                <p:nvPr/>
              </p:nvCxnSpPr>
              <p:spPr>
                <a:xfrm rot="16200000" flipH="1">
                  <a:off x="27984450" y="9505950"/>
                  <a:ext cx="1104900" cy="53340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208" name="Group 207">
                <a:extLst>
                  <a:ext uri="{FF2B5EF4-FFF2-40B4-BE49-F238E27FC236}">
                    <a16:creationId xmlns:a16="http://schemas.microsoft.com/office/drawing/2014/main" id="{ECB3E235-A8B7-462A-AA20-0EEB1CF50179}"/>
                  </a:ext>
                </a:extLst>
              </p:cNvPr>
              <p:cNvGrpSpPr/>
              <p:nvPr/>
            </p:nvGrpSpPr>
            <p:grpSpPr>
              <a:xfrm>
                <a:off x="29641800" y="11277600"/>
                <a:ext cx="2667000" cy="762000"/>
                <a:chOff x="29641800" y="11201400"/>
                <a:chExt cx="2667000" cy="762000"/>
              </a:xfrm>
            </p:grpSpPr>
            <p:sp>
              <p:nvSpPr>
                <p:cNvPr id="154" name="Rectangle 153">
                  <a:extLst>
                    <a:ext uri="{FF2B5EF4-FFF2-40B4-BE49-F238E27FC236}">
                      <a16:creationId xmlns:a16="http://schemas.microsoft.com/office/drawing/2014/main" id="{CABB9D2B-D215-460F-9552-200B261C7143}"/>
                    </a:ext>
                  </a:extLst>
                </p:cNvPr>
                <p:cNvSpPr/>
                <p:nvPr/>
              </p:nvSpPr>
              <p:spPr>
                <a:xfrm>
                  <a:off x="30784800" y="11277600"/>
                  <a:ext cx="1524000"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300" b="1" dirty="0">
                      <a:solidFill>
                        <a:schemeClr val="tx1"/>
                      </a:solidFill>
                    </a:rPr>
                    <a:t>System Model</a:t>
                  </a:r>
                </a:p>
              </p:txBody>
            </p:sp>
            <p:cxnSp>
              <p:nvCxnSpPr>
                <p:cNvPr id="213" name="Straight Arrow Connector 212">
                  <a:extLst>
                    <a:ext uri="{FF2B5EF4-FFF2-40B4-BE49-F238E27FC236}">
                      <a16:creationId xmlns:a16="http://schemas.microsoft.com/office/drawing/2014/main" id="{7465B9D3-BF5A-43DB-8FC1-E7B75BDDA176}"/>
                    </a:ext>
                  </a:extLst>
                </p:cNvPr>
                <p:cNvCxnSpPr>
                  <a:cxnSpLocks/>
                </p:cNvCxnSpPr>
                <p:nvPr/>
              </p:nvCxnSpPr>
              <p:spPr>
                <a:xfrm>
                  <a:off x="29718000" y="11506200"/>
                  <a:ext cx="107899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4" name="TextBox 213">
                  <a:extLst>
                    <a:ext uri="{FF2B5EF4-FFF2-40B4-BE49-F238E27FC236}">
                      <a16:creationId xmlns:a16="http://schemas.microsoft.com/office/drawing/2014/main" id="{A5EB877F-8FEB-426C-BC04-F38BB779A95F}"/>
                    </a:ext>
                  </a:extLst>
                </p:cNvPr>
                <p:cNvSpPr txBox="1"/>
                <p:nvPr/>
              </p:nvSpPr>
              <p:spPr>
                <a:xfrm>
                  <a:off x="29641800" y="11201400"/>
                  <a:ext cx="1295400" cy="276999"/>
                </a:xfrm>
                <a:prstGeom prst="rect">
                  <a:avLst/>
                </a:prstGeom>
                <a:noFill/>
              </p:spPr>
              <p:txBody>
                <a:bodyPr wrap="square" rtlCol="0">
                  <a:spAutoFit/>
                </a:bodyPr>
                <a:lstStyle/>
                <a:p>
                  <a:r>
                    <a:rPr lang="en-US" sz="1200" dirty="0">
                      <a:solidFill>
                        <a:schemeClr val="accent5">
                          <a:lumMod val="50000"/>
                        </a:schemeClr>
                      </a:solidFill>
                    </a:rPr>
                    <a:t>Mission plan</a:t>
                  </a:r>
                </a:p>
              </p:txBody>
            </p:sp>
          </p:grpSp>
          <p:sp>
            <p:nvSpPr>
              <p:cNvPr id="219" name="Rectangle 218">
                <a:extLst>
                  <a:ext uri="{FF2B5EF4-FFF2-40B4-BE49-F238E27FC236}">
                    <a16:creationId xmlns:a16="http://schemas.microsoft.com/office/drawing/2014/main" id="{C4433D53-773D-40C0-8078-6ADB11196013}"/>
                  </a:ext>
                </a:extLst>
              </p:cNvPr>
              <p:cNvSpPr/>
              <p:nvPr/>
            </p:nvSpPr>
            <p:spPr>
              <a:xfrm>
                <a:off x="30784800" y="13487400"/>
                <a:ext cx="1524000"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b="1" dirty="0">
                    <a:solidFill>
                      <a:schemeClr val="tx1"/>
                    </a:solidFill>
                  </a:rPr>
                  <a:t>Degradation Models</a:t>
                </a:r>
              </a:p>
            </p:txBody>
          </p:sp>
          <p:cxnSp>
            <p:nvCxnSpPr>
              <p:cNvPr id="220" name="Connector: Elbow 219">
                <a:extLst>
                  <a:ext uri="{FF2B5EF4-FFF2-40B4-BE49-F238E27FC236}">
                    <a16:creationId xmlns:a16="http://schemas.microsoft.com/office/drawing/2014/main" id="{5A93BB64-EA86-4D7F-AB7C-3801A0C8276B}"/>
                  </a:ext>
                </a:extLst>
              </p:cNvPr>
              <p:cNvCxnSpPr>
                <a:cxnSpLocks/>
                <a:stCxn id="154" idx="1"/>
                <a:endCxn id="219" idx="1"/>
              </p:cNvCxnSpPr>
              <p:nvPr/>
            </p:nvCxnSpPr>
            <p:spPr>
              <a:xfrm rot="10800000" flipV="1">
                <a:off x="30784800" y="11818620"/>
                <a:ext cx="12700" cy="2011680"/>
              </a:xfrm>
              <a:prstGeom prst="bentConnector3">
                <a:avLst>
                  <a:gd name="adj1" fmla="val 3700000"/>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343AADBD-EF9C-4C05-A1FA-7895343C108A}"/>
                  </a:ext>
                </a:extLst>
              </p:cNvPr>
              <p:cNvCxnSpPr>
                <a:cxnSpLocks/>
              </p:cNvCxnSpPr>
              <p:nvPr/>
            </p:nvCxnSpPr>
            <p:spPr>
              <a:xfrm>
                <a:off x="29794200" y="12573000"/>
                <a:ext cx="2057400"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3" name="TextBox 232">
                <a:extLst>
                  <a:ext uri="{FF2B5EF4-FFF2-40B4-BE49-F238E27FC236}">
                    <a16:creationId xmlns:a16="http://schemas.microsoft.com/office/drawing/2014/main" id="{5B0A87C0-60C3-4611-A188-A14EE7ECA860}"/>
                  </a:ext>
                </a:extLst>
              </p:cNvPr>
              <p:cNvSpPr txBox="1"/>
              <p:nvPr/>
            </p:nvSpPr>
            <p:spPr>
              <a:xfrm>
                <a:off x="29260800" y="12268200"/>
                <a:ext cx="1295400" cy="461665"/>
              </a:xfrm>
              <a:prstGeom prst="rect">
                <a:avLst/>
              </a:prstGeom>
              <a:noFill/>
            </p:spPr>
            <p:txBody>
              <a:bodyPr wrap="square" rtlCol="0">
                <a:spAutoFit/>
              </a:bodyPr>
              <a:lstStyle/>
              <a:p>
                <a:r>
                  <a:rPr lang="en-US" sz="1200" dirty="0">
                    <a:solidFill>
                      <a:schemeClr val="accent5">
                        <a:lumMod val="50000"/>
                      </a:schemeClr>
                    </a:solidFill>
                  </a:rPr>
                  <a:t>Component</a:t>
                </a:r>
              </a:p>
              <a:p>
                <a:r>
                  <a:rPr lang="en-US" sz="1200" dirty="0">
                    <a:solidFill>
                      <a:schemeClr val="accent5">
                        <a:lumMod val="50000"/>
                      </a:schemeClr>
                    </a:solidFill>
                  </a:rPr>
                  <a:t>SOH</a:t>
                </a:r>
              </a:p>
            </p:txBody>
          </p:sp>
          <p:sp>
            <p:nvSpPr>
              <p:cNvPr id="238" name="Rectangle 237">
                <a:extLst>
                  <a:ext uri="{FF2B5EF4-FFF2-40B4-BE49-F238E27FC236}">
                    <a16:creationId xmlns:a16="http://schemas.microsoft.com/office/drawing/2014/main" id="{10184CE7-F6D2-4314-B490-05AE2913F98D}"/>
                  </a:ext>
                </a:extLst>
              </p:cNvPr>
              <p:cNvSpPr/>
              <p:nvPr/>
            </p:nvSpPr>
            <p:spPr>
              <a:xfrm>
                <a:off x="31851600" y="12420600"/>
                <a:ext cx="1524000"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b="1" dirty="0">
                    <a:solidFill>
                      <a:schemeClr val="tx1"/>
                    </a:solidFill>
                  </a:rPr>
                  <a:t>Performance </a:t>
                </a:r>
                <a:r>
                  <a:rPr lang="en-US" sz="1900" b="1" dirty="0">
                    <a:solidFill>
                      <a:schemeClr val="tx1"/>
                    </a:solidFill>
                  </a:rPr>
                  <a:t>Evaluation</a:t>
                </a:r>
              </a:p>
            </p:txBody>
          </p:sp>
          <p:sp>
            <p:nvSpPr>
              <p:cNvPr id="239" name="Rectangle 238">
                <a:extLst>
                  <a:ext uri="{FF2B5EF4-FFF2-40B4-BE49-F238E27FC236}">
                    <a16:creationId xmlns:a16="http://schemas.microsoft.com/office/drawing/2014/main" id="{B55B96F3-9152-41F2-AB4A-FE68CD740F6B}"/>
                  </a:ext>
                </a:extLst>
              </p:cNvPr>
              <p:cNvSpPr/>
              <p:nvPr/>
            </p:nvSpPr>
            <p:spPr>
              <a:xfrm>
                <a:off x="34518600" y="12420600"/>
                <a:ext cx="1524000"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00" b="1" dirty="0">
                    <a:solidFill>
                      <a:schemeClr val="tx1"/>
                    </a:solidFill>
                  </a:rPr>
                  <a:t> Prediction</a:t>
                </a:r>
              </a:p>
            </p:txBody>
          </p:sp>
          <p:cxnSp>
            <p:nvCxnSpPr>
              <p:cNvPr id="240" name="Connector: Elbow 239">
                <a:extLst>
                  <a:ext uri="{FF2B5EF4-FFF2-40B4-BE49-F238E27FC236}">
                    <a16:creationId xmlns:a16="http://schemas.microsoft.com/office/drawing/2014/main" id="{F9FE1B2D-AC7B-4E87-9C48-BDC4F9609101}"/>
                  </a:ext>
                </a:extLst>
              </p:cNvPr>
              <p:cNvCxnSpPr>
                <a:cxnSpLocks/>
                <a:stCxn id="238" idx="0"/>
                <a:endCxn id="154" idx="3"/>
              </p:cNvCxnSpPr>
              <p:nvPr/>
            </p:nvCxnSpPr>
            <p:spPr>
              <a:xfrm rot="16200000" flipV="1">
                <a:off x="32099250" y="11906250"/>
                <a:ext cx="723900" cy="304800"/>
              </a:xfrm>
              <a:prstGeom prst="bentConnector2">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3" name="Connector: Elbow 242">
                <a:extLst>
                  <a:ext uri="{FF2B5EF4-FFF2-40B4-BE49-F238E27FC236}">
                    <a16:creationId xmlns:a16="http://schemas.microsoft.com/office/drawing/2014/main" id="{2B93919D-EDA2-4E05-BB34-A1BE864C3519}"/>
                  </a:ext>
                </a:extLst>
              </p:cNvPr>
              <p:cNvCxnSpPr>
                <a:cxnSpLocks/>
                <a:stCxn id="238" idx="2"/>
                <a:endCxn id="219" idx="3"/>
              </p:cNvCxnSpPr>
              <p:nvPr/>
            </p:nvCxnSpPr>
            <p:spPr>
              <a:xfrm rot="5400000">
                <a:off x="32099250" y="13315950"/>
                <a:ext cx="723900" cy="304800"/>
              </a:xfrm>
              <a:prstGeom prst="bentConnector2">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D6E69BA4-2455-4C75-B472-DD26D1D6A694}"/>
                  </a:ext>
                </a:extLst>
              </p:cNvPr>
              <p:cNvCxnSpPr>
                <a:cxnSpLocks/>
              </p:cNvCxnSpPr>
              <p:nvPr/>
            </p:nvCxnSpPr>
            <p:spPr>
              <a:xfrm>
                <a:off x="29794200" y="12954000"/>
                <a:ext cx="2057400"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7" name="TextBox 246">
                <a:extLst>
                  <a:ext uri="{FF2B5EF4-FFF2-40B4-BE49-F238E27FC236}">
                    <a16:creationId xmlns:a16="http://schemas.microsoft.com/office/drawing/2014/main" id="{82AF6821-4F17-4D7A-96C4-5DC7C930FA55}"/>
                  </a:ext>
                </a:extLst>
              </p:cNvPr>
              <p:cNvSpPr txBox="1"/>
              <p:nvPr/>
            </p:nvSpPr>
            <p:spPr>
              <a:xfrm>
                <a:off x="29260800" y="12954000"/>
                <a:ext cx="1295400" cy="276999"/>
              </a:xfrm>
              <a:prstGeom prst="rect">
                <a:avLst/>
              </a:prstGeom>
              <a:noFill/>
            </p:spPr>
            <p:txBody>
              <a:bodyPr wrap="square" rtlCol="0">
                <a:spAutoFit/>
              </a:bodyPr>
              <a:lstStyle/>
              <a:p>
                <a:r>
                  <a:rPr lang="en-US" sz="1200" dirty="0">
                    <a:solidFill>
                      <a:schemeClr val="accent5">
                        <a:lumMod val="50000"/>
                      </a:schemeClr>
                    </a:solidFill>
                  </a:rPr>
                  <a:t>System state</a:t>
                </a:r>
              </a:p>
            </p:txBody>
          </p:sp>
          <p:cxnSp>
            <p:nvCxnSpPr>
              <p:cNvPr id="251" name="Straight Arrow Connector 250">
                <a:extLst>
                  <a:ext uri="{FF2B5EF4-FFF2-40B4-BE49-F238E27FC236}">
                    <a16:creationId xmlns:a16="http://schemas.microsoft.com/office/drawing/2014/main" id="{8A2B1BF6-BC47-4157-96DA-1E6C9264DC27}"/>
                  </a:ext>
                </a:extLst>
              </p:cNvPr>
              <p:cNvCxnSpPr>
                <a:cxnSpLocks/>
                <a:stCxn id="238" idx="3"/>
                <a:endCxn id="239" idx="1"/>
              </p:cNvCxnSpPr>
              <p:nvPr/>
            </p:nvCxnSpPr>
            <p:spPr>
              <a:xfrm>
                <a:off x="33375600" y="12763500"/>
                <a:ext cx="1143000"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A5E753FF-8434-46A9-B47A-18A8B647CE93}"/>
                  </a:ext>
                </a:extLst>
              </p:cNvPr>
              <p:cNvCxnSpPr>
                <a:cxnSpLocks/>
                <a:stCxn id="239" idx="3"/>
              </p:cNvCxnSpPr>
              <p:nvPr/>
            </p:nvCxnSpPr>
            <p:spPr>
              <a:xfrm>
                <a:off x="36042600" y="12763500"/>
                <a:ext cx="914400"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62" name="TextBox 261">
              <a:extLst>
                <a:ext uri="{FF2B5EF4-FFF2-40B4-BE49-F238E27FC236}">
                  <a16:creationId xmlns:a16="http://schemas.microsoft.com/office/drawing/2014/main" id="{15846607-5E7D-4055-89C5-F3AEE8C91337}"/>
                </a:ext>
              </a:extLst>
            </p:cNvPr>
            <p:cNvSpPr txBox="1"/>
            <p:nvPr/>
          </p:nvSpPr>
          <p:spPr>
            <a:xfrm>
              <a:off x="32004000" y="11430000"/>
              <a:ext cx="1295400" cy="276999"/>
            </a:xfrm>
            <a:prstGeom prst="rect">
              <a:avLst/>
            </a:prstGeom>
            <a:noFill/>
          </p:spPr>
          <p:txBody>
            <a:bodyPr wrap="square" rtlCol="0">
              <a:spAutoFit/>
            </a:bodyPr>
            <a:lstStyle/>
            <a:p>
              <a:r>
                <a:rPr lang="en-US" sz="1200" dirty="0">
                  <a:solidFill>
                    <a:schemeClr val="accent5">
                      <a:lumMod val="50000"/>
                    </a:schemeClr>
                  </a:solidFill>
                </a:rPr>
                <a:t> future load</a:t>
              </a:r>
            </a:p>
          </p:txBody>
        </p:sp>
        <p:sp>
          <p:nvSpPr>
            <p:cNvPr id="263" name="TextBox 262">
              <a:extLst>
                <a:ext uri="{FF2B5EF4-FFF2-40B4-BE49-F238E27FC236}">
                  <a16:creationId xmlns:a16="http://schemas.microsoft.com/office/drawing/2014/main" id="{06312D82-47F5-4F82-BC48-B267F43A4B27}"/>
                </a:ext>
              </a:extLst>
            </p:cNvPr>
            <p:cNvSpPr txBox="1"/>
            <p:nvPr/>
          </p:nvSpPr>
          <p:spPr>
            <a:xfrm>
              <a:off x="32004000" y="13792200"/>
              <a:ext cx="1295400" cy="276999"/>
            </a:xfrm>
            <a:prstGeom prst="rect">
              <a:avLst/>
            </a:prstGeom>
            <a:noFill/>
          </p:spPr>
          <p:txBody>
            <a:bodyPr wrap="square" rtlCol="0">
              <a:spAutoFit/>
            </a:bodyPr>
            <a:lstStyle/>
            <a:p>
              <a:r>
                <a:rPr lang="en-US" sz="1200" dirty="0">
                  <a:solidFill>
                    <a:schemeClr val="accent5">
                      <a:lumMod val="50000"/>
                    </a:schemeClr>
                  </a:solidFill>
                </a:rPr>
                <a:t> failure modes</a:t>
              </a:r>
            </a:p>
          </p:txBody>
        </p:sp>
        <p:cxnSp>
          <p:nvCxnSpPr>
            <p:cNvPr id="275" name="Connector: Elbow 274">
              <a:extLst>
                <a:ext uri="{FF2B5EF4-FFF2-40B4-BE49-F238E27FC236}">
                  <a16:creationId xmlns:a16="http://schemas.microsoft.com/office/drawing/2014/main" id="{8BF8D86B-CBEA-46F7-ACAB-2ECB026FC942}"/>
                </a:ext>
              </a:extLst>
            </p:cNvPr>
            <p:cNvCxnSpPr>
              <a:cxnSpLocks/>
            </p:cNvCxnSpPr>
            <p:nvPr/>
          </p:nvCxnSpPr>
          <p:spPr>
            <a:xfrm flipV="1">
              <a:off x="32613600" y="11811000"/>
              <a:ext cx="914400" cy="609600"/>
            </a:xfrm>
            <a:prstGeom prst="bentConnector3">
              <a:avLst>
                <a:gd name="adj1" fmla="val 0"/>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78" name="TextBox 277">
              <a:extLst>
                <a:ext uri="{FF2B5EF4-FFF2-40B4-BE49-F238E27FC236}">
                  <a16:creationId xmlns:a16="http://schemas.microsoft.com/office/drawing/2014/main" id="{96B50FEF-E288-4F09-A0FC-20FD76CBB692}"/>
                </a:ext>
              </a:extLst>
            </p:cNvPr>
            <p:cNvSpPr txBox="1"/>
            <p:nvPr/>
          </p:nvSpPr>
          <p:spPr>
            <a:xfrm>
              <a:off x="33070800" y="11506200"/>
              <a:ext cx="1295400" cy="461665"/>
            </a:xfrm>
            <a:prstGeom prst="rect">
              <a:avLst/>
            </a:prstGeom>
            <a:noFill/>
          </p:spPr>
          <p:txBody>
            <a:bodyPr wrap="square" rtlCol="0">
              <a:spAutoFit/>
            </a:bodyPr>
            <a:lstStyle/>
            <a:p>
              <a:r>
                <a:rPr lang="en-US" sz="1200" dirty="0">
                  <a:solidFill>
                    <a:schemeClr val="accent5">
                      <a:lumMod val="50000"/>
                    </a:schemeClr>
                  </a:solidFill>
                </a:rPr>
                <a:t>performance</a:t>
              </a:r>
              <a:br>
                <a:rPr lang="en-US" sz="1200" dirty="0">
                  <a:solidFill>
                    <a:schemeClr val="accent5">
                      <a:lumMod val="50000"/>
                    </a:schemeClr>
                  </a:solidFill>
                </a:rPr>
              </a:br>
              <a:r>
                <a:rPr lang="en-US" sz="1200" dirty="0">
                  <a:solidFill>
                    <a:schemeClr val="accent5">
                      <a:lumMod val="50000"/>
                    </a:schemeClr>
                  </a:solidFill>
                </a:rPr>
                <a:t>         criteria</a:t>
              </a:r>
            </a:p>
          </p:txBody>
        </p:sp>
        <p:sp>
          <p:nvSpPr>
            <p:cNvPr id="280" name="TextBox 279">
              <a:extLst>
                <a:ext uri="{FF2B5EF4-FFF2-40B4-BE49-F238E27FC236}">
                  <a16:creationId xmlns:a16="http://schemas.microsoft.com/office/drawing/2014/main" id="{F0AC4844-0392-4BB0-8C06-4938D262C143}"/>
                </a:ext>
              </a:extLst>
            </p:cNvPr>
            <p:cNvSpPr txBox="1"/>
            <p:nvPr/>
          </p:nvSpPr>
          <p:spPr>
            <a:xfrm>
              <a:off x="35966400" y="12524601"/>
              <a:ext cx="533400" cy="276999"/>
            </a:xfrm>
            <a:prstGeom prst="rect">
              <a:avLst/>
            </a:prstGeom>
            <a:noFill/>
          </p:spPr>
          <p:txBody>
            <a:bodyPr wrap="square" rtlCol="0">
              <a:spAutoFit/>
            </a:bodyPr>
            <a:lstStyle/>
            <a:p>
              <a:r>
                <a:rPr lang="en-US" sz="1200" dirty="0">
                  <a:solidFill>
                    <a:schemeClr val="accent5">
                      <a:lumMod val="50000"/>
                    </a:schemeClr>
                  </a:solidFill>
                </a:rPr>
                <a:t>RUL</a:t>
              </a:r>
            </a:p>
          </p:txBody>
        </p:sp>
        <p:sp>
          <p:nvSpPr>
            <p:cNvPr id="281" name="TextBox 280">
              <a:extLst>
                <a:ext uri="{FF2B5EF4-FFF2-40B4-BE49-F238E27FC236}">
                  <a16:creationId xmlns:a16="http://schemas.microsoft.com/office/drawing/2014/main" id="{92133E1A-70C5-4ABE-8294-452F85D80AEE}"/>
                </a:ext>
              </a:extLst>
            </p:cNvPr>
            <p:cNvSpPr txBox="1"/>
            <p:nvPr/>
          </p:nvSpPr>
          <p:spPr>
            <a:xfrm>
              <a:off x="33147000" y="12496800"/>
              <a:ext cx="1295400" cy="276999"/>
            </a:xfrm>
            <a:prstGeom prst="rect">
              <a:avLst/>
            </a:prstGeom>
            <a:noFill/>
          </p:spPr>
          <p:txBody>
            <a:bodyPr wrap="square" rtlCol="0">
              <a:spAutoFit/>
            </a:bodyPr>
            <a:lstStyle/>
            <a:p>
              <a:r>
                <a:rPr lang="en-US" sz="1200" dirty="0">
                  <a:solidFill>
                    <a:schemeClr val="accent5">
                      <a:lumMod val="50000"/>
                    </a:schemeClr>
                  </a:solidFill>
                </a:rPr>
                <a:t> future state</a:t>
              </a:r>
            </a:p>
          </p:txBody>
        </p:sp>
      </p:grpSp>
      <p:sp>
        <p:nvSpPr>
          <p:cNvPr id="283" name="Rectangle 282">
            <a:extLst>
              <a:ext uri="{FF2B5EF4-FFF2-40B4-BE49-F238E27FC236}">
                <a16:creationId xmlns:a16="http://schemas.microsoft.com/office/drawing/2014/main" id="{5D2DB996-4CF7-482A-82EA-AA4993196598}"/>
              </a:ext>
            </a:extLst>
          </p:cNvPr>
          <p:cNvSpPr/>
          <p:nvPr/>
        </p:nvSpPr>
        <p:spPr>
          <a:xfrm>
            <a:off x="25831800" y="15544800"/>
            <a:ext cx="11506200" cy="1905000"/>
          </a:xfrm>
          <a:prstGeom prst="rect">
            <a:avLst/>
          </a:prstGeom>
          <a:solidFill>
            <a:srgbClr val="FBFBAB"/>
          </a:solid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just">
              <a:defRPr/>
            </a:pPr>
            <a:r>
              <a:rPr lang="en-US" sz="2400" dirty="0">
                <a:solidFill>
                  <a:schemeClr val="bg1"/>
                </a:solidFill>
              </a:rPr>
              <a:t>Preliminary results suggest the above framework for system level prognostics is accurate, robust, and works well under varying degrees of uncertainty. The figure below and right depicts the deviated trajectory of the UAV under degraded conditions. The figure below and left is a close up of the trajectory from takeoff to shortly after reaching altitude.  </a:t>
            </a:r>
          </a:p>
          <a:p>
            <a:pPr algn="just">
              <a:defRPr/>
            </a:pPr>
            <a:endParaRPr lang="en-US" sz="2400" dirty="0">
              <a:solidFill>
                <a:schemeClr val="bg1"/>
              </a:solidFill>
            </a:endParaRPr>
          </a:p>
        </p:txBody>
      </p:sp>
      <p:sp>
        <p:nvSpPr>
          <p:cNvPr id="288" name="TextBox 16">
            <a:extLst>
              <a:ext uri="{FF2B5EF4-FFF2-40B4-BE49-F238E27FC236}">
                <a16:creationId xmlns:a16="http://schemas.microsoft.com/office/drawing/2014/main" id="{839C4153-135D-4B17-A8D2-7EC7FBFB0222}"/>
              </a:ext>
            </a:extLst>
          </p:cNvPr>
          <p:cNvSpPr txBox="1">
            <a:spLocks noChangeArrowheads="1"/>
          </p:cNvSpPr>
          <p:nvPr/>
        </p:nvSpPr>
        <p:spPr bwMode="auto">
          <a:xfrm>
            <a:off x="25755600" y="23393400"/>
            <a:ext cx="115062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5000" b="1" dirty="0">
                <a:solidFill>
                  <a:schemeClr val="bg1"/>
                </a:solidFill>
              </a:rPr>
              <a:t>Future Work</a:t>
            </a:r>
          </a:p>
        </p:txBody>
      </p:sp>
      <p:sp>
        <p:nvSpPr>
          <p:cNvPr id="289" name="Rectangle 288">
            <a:extLst>
              <a:ext uri="{FF2B5EF4-FFF2-40B4-BE49-F238E27FC236}">
                <a16:creationId xmlns:a16="http://schemas.microsoft.com/office/drawing/2014/main" id="{95AA9F95-43D3-4EB8-A5E4-73248412A6B1}"/>
              </a:ext>
            </a:extLst>
          </p:cNvPr>
          <p:cNvSpPr/>
          <p:nvPr/>
        </p:nvSpPr>
        <p:spPr>
          <a:xfrm>
            <a:off x="25755600" y="24231600"/>
            <a:ext cx="11506200" cy="1600200"/>
          </a:xfrm>
          <a:prstGeom prst="rect">
            <a:avLst/>
          </a:prstGeom>
          <a:solidFill>
            <a:srgbClr val="FBFBAB"/>
          </a:solid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just">
              <a:defRPr/>
            </a:pPr>
            <a:r>
              <a:rPr lang="en-US" sz="2400" dirty="0">
                <a:solidFill>
                  <a:schemeClr val="bg1"/>
                </a:solidFill>
              </a:rPr>
              <a:t>This is an ongoing project and work continues to finish implementing the observer for the motor and the particle filter for the prediction step. Once the proposed methodology has been fully realized we will add decision making into the loop for route selection and payload weighing for delivery applications.</a:t>
            </a:r>
          </a:p>
        </p:txBody>
      </p:sp>
      <p:sp>
        <p:nvSpPr>
          <p:cNvPr id="290" name="TextBox 16">
            <a:extLst>
              <a:ext uri="{FF2B5EF4-FFF2-40B4-BE49-F238E27FC236}">
                <a16:creationId xmlns:a16="http://schemas.microsoft.com/office/drawing/2014/main" id="{1BB3A50A-234F-46B6-9F03-D05923604B65}"/>
              </a:ext>
            </a:extLst>
          </p:cNvPr>
          <p:cNvSpPr txBox="1">
            <a:spLocks noChangeArrowheads="1"/>
          </p:cNvSpPr>
          <p:nvPr/>
        </p:nvSpPr>
        <p:spPr bwMode="auto">
          <a:xfrm>
            <a:off x="25755600" y="25908000"/>
            <a:ext cx="115062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5000" b="1" dirty="0">
                <a:solidFill>
                  <a:schemeClr val="bg1"/>
                </a:solidFill>
              </a:rPr>
              <a:t>Acknowledgements</a:t>
            </a:r>
          </a:p>
        </p:txBody>
      </p:sp>
      <p:sp>
        <p:nvSpPr>
          <p:cNvPr id="291" name="Rectangle 290">
            <a:extLst>
              <a:ext uri="{FF2B5EF4-FFF2-40B4-BE49-F238E27FC236}">
                <a16:creationId xmlns:a16="http://schemas.microsoft.com/office/drawing/2014/main" id="{D61C123B-B6C1-411C-8975-2783478A58BB}"/>
              </a:ext>
            </a:extLst>
          </p:cNvPr>
          <p:cNvSpPr/>
          <p:nvPr/>
        </p:nvSpPr>
        <p:spPr>
          <a:xfrm>
            <a:off x="25755600" y="26746200"/>
            <a:ext cx="11506200" cy="1295400"/>
          </a:xfrm>
          <a:prstGeom prst="rect">
            <a:avLst/>
          </a:prstGeom>
          <a:solidFill>
            <a:srgbClr val="FBFBAB"/>
          </a:solid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just">
              <a:defRPr/>
            </a:pPr>
            <a:r>
              <a:rPr lang="en-US" sz="2400" dirty="0">
                <a:solidFill>
                  <a:schemeClr val="bg1"/>
                </a:solidFill>
              </a:rPr>
              <a:t>The guidance and input from my PhD advisor Gautam Biswas, lab manager Marcos Quinones, and NASA advisors Chetan Kulkarni and George Gorospe has been an invaluable part of my learning and research. I thank them all. </a:t>
            </a:r>
          </a:p>
        </p:txBody>
      </p:sp>
      <p:cxnSp>
        <p:nvCxnSpPr>
          <p:cNvPr id="292" name="Straight Connector 291">
            <a:extLst>
              <a:ext uri="{FF2B5EF4-FFF2-40B4-BE49-F238E27FC236}">
                <a16:creationId xmlns:a16="http://schemas.microsoft.com/office/drawing/2014/main" id="{2790CED9-7D7D-42A3-B908-E606B136E6C5}"/>
              </a:ext>
            </a:extLst>
          </p:cNvPr>
          <p:cNvCxnSpPr>
            <a:cxnSpLocks/>
          </p:cNvCxnSpPr>
          <p:nvPr/>
        </p:nvCxnSpPr>
        <p:spPr>
          <a:xfrm>
            <a:off x="12420600" y="3810000"/>
            <a:ext cx="0" cy="25450800"/>
          </a:xfrm>
          <a:prstGeom prst="line">
            <a:avLst/>
          </a:prstGeom>
          <a:ln w="66675" cmpd="thickThin">
            <a:prstDash val="solid"/>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EC0D6099-A747-4C06-B345-EFA23D7C1597}"/>
              </a:ext>
            </a:extLst>
          </p:cNvPr>
          <p:cNvCxnSpPr>
            <a:cxnSpLocks/>
          </p:cNvCxnSpPr>
          <p:nvPr/>
        </p:nvCxnSpPr>
        <p:spPr>
          <a:xfrm>
            <a:off x="25374600" y="3810000"/>
            <a:ext cx="0" cy="25450800"/>
          </a:xfrm>
          <a:prstGeom prst="line">
            <a:avLst/>
          </a:prstGeom>
          <a:ln w="66675" cmpd="thickThin">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542</TotalTime>
  <Words>510</Words>
  <Application>Microsoft Office PowerPoint</Application>
  <PresentationFormat>Custom</PresentationFormat>
  <Paragraphs>61</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Book Antiqua</vt:lpstr>
      <vt:lpstr>Lucida Sans</vt:lpstr>
      <vt:lpstr>Wingdings</vt:lpstr>
      <vt:lpstr>Wingdings 2</vt:lpstr>
      <vt:lpstr>Wingdings 3</vt:lpstr>
      <vt:lpstr>Apex</vt:lpstr>
      <vt:lpstr>PowerPoint Presentation</vt:lpstr>
    </vt:vector>
  </TitlesOfParts>
  <Company>ACS,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Roger Margulies</dc:creator>
  <cp:lastModifiedBy>Timothy Darrah</cp:lastModifiedBy>
  <cp:revision>42</cp:revision>
  <dcterms:created xsi:type="dcterms:W3CDTF">2007-06-25T16:27:01Z</dcterms:created>
  <dcterms:modified xsi:type="dcterms:W3CDTF">2019-10-17T02:29:53Z</dcterms:modified>
</cp:coreProperties>
</file>