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8F1A-922E-4061-9FAA-0486FEEB2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3BDFF-6CC1-4CCA-91A5-F48C75128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460A-593D-4003-B856-B6757587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6DA5-DE85-4FEC-949C-0FEDCF8D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72FA-078C-4C95-81F5-0A1B6C88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650A-6D32-4784-92B5-5528B17D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4F992-CA40-47AD-9C10-339B755F5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DFD1-0960-4122-A094-4849BA46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0D3F-2C75-47BD-889B-13F5FCD4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FAB3-B377-41BB-B1DD-FD987BE8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591D5-152C-4B50-B1C5-42BE2621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115D-FF6B-4B63-B35D-5F6B9648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A3F2-519B-4562-9EF6-678D44B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1372-7185-4E74-B409-5485DBDA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7DAA-777C-4106-97FE-BD5DA7C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555C-BCEE-4408-8287-47A73DDA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BB19-7BE7-40F5-A26B-72835D67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9DBD-5A8C-40F6-90CD-3E9534B9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DC31-23BB-4E76-A553-B4CC796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C51A-92E1-4999-8F23-D43E104F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7077-47A6-40BF-A131-F677CB7B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A5C0A-A492-4AE0-A16A-1589E94C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4859F-8103-48AF-8C1C-B6977EB8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9E3A-4611-4505-8220-7751B140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5080-6F80-4725-948B-20B768C3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7356-5830-4DAC-B7F7-70CACDC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574-1B03-42F4-9843-14DB09CE1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6DFE-124D-45B9-B5C4-22E6E0BA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BA6B-91E0-4E2C-87D6-725EBF3C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07EB3-01B1-4725-9CBC-81814F27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CF388-EFEA-4594-A00F-59E56705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93DE-526A-4AF8-88DF-CAB972A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54DEE-3826-4C29-8D2D-A153A683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F971B-0309-4DA5-9EC0-C142FFF2E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3731D-C500-4553-B4AC-4B10764FC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FF041-D6D4-4667-8F4C-67792ABFE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1A014-F8B5-4DD1-A10A-49762A55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94283-F16F-43BE-893C-F1A7AF48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9B549-9E88-4F43-94D8-8E96851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C5E9-F735-4912-8B9E-F926C84E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30400-BF12-4E21-BA02-0EC50082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CE627-8635-4089-A604-E03AB45B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0CBF9-4F27-4A62-A7F5-91F04408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0E481-9C39-4E17-BD60-2C3E0E3A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04884-F30D-40CF-A6B0-6DEF09A3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6802-E78E-40B7-8E98-47FB614E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C146-2587-4B8B-8485-9EB44D08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E1AB-9765-4BC9-A487-B78D28D5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062D-ED29-4736-8AF3-5A46E401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743DD-F15B-40E9-A8F2-716E5C12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70B9-132A-41AF-84CD-FC8F4EB1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2360-8185-4F7E-A7B6-9E730191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4668-BB48-4CEC-9C83-57523BE8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D68C5-CAD1-4B1C-BCF2-8D584D248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4D33-C995-464F-9A13-45B28349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65B4B-5F5C-4910-8DC1-BD96F92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0AB89-48B4-4DB3-AA6E-CAB1A856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5F23D-3BE8-46AE-AE76-EF37750E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278BA-EF6C-46AD-B38A-336E0D40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4837-AEF0-425A-AA67-EBFB0EEB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1DA1-C060-4BCD-A32B-4A649DBFD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B5E8-7CF7-4E68-86EB-876A075621B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AD6E-08A0-4517-92A3-81837D971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639B-89D4-4D4C-A5EB-8CC080558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BEB1-01A3-431D-B950-2E27538E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erial, drone, uav, unmanned, vehicle Free Icon of Innovation technology">
            <a:extLst>
              <a:ext uri="{FF2B5EF4-FFF2-40B4-BE49-F238E27FC236}">
                <a16:creationId xmlns:a16="http://schemas.microsoft.com/office/drawing/2014/main" id="{A3139F1E-9A5A-488F-8EBE-32DA1BA71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1572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ectric Motor Icon #126647 - Free Icons Library">
            <a:extLst>
              <a:ext uri="{FF2B5EF4-FFF2-40B4-BE49-F238E27FC236}">
                <a16:creationId xmlns:a16="http://schemas.microsoft.com/office/drawing/2014/main" id="{4918FD05-D33A-452E-8E1B-3314671E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34" y="10673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Po Battery Manager 1.00.1 apk | androidappsapk.co">
            <a:extLst>
              <a:ext uri="{FF2B5EF4-FFF2-40B4-BE49-F238E27FC236}">
                <a16:creationId xmlns:a16="http://schemas.microsoft.com/office/drawing/2014/main" id="{FC9518BB-0D70-4077-B558-67AAD360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2" y="2312633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8B2BE5B-007A-4FCE-82F0-89B87753AC26}"/>
              </a:ext>
            </a:extLst>
          </p:cNvPr>
          <p:cNvGrpSpPr/>
          <p:nvPr/>
        </p:nvGrpSpPr>
        <p:grpSpPr>
          <a:xfrm>
            <a:off x="5038725" y="1920032"/>
            <a:ext cx="1951978" cy="617635"/>
            <a:chOff x="6286500" y="1833712"/>
            <a:chExt cx="2847975" cy="790276"/>
          </a:xfrm>
        </p:grpSpPr>
        <p:pic>
          <p:nvPicPr>
            <p:cNvPr id="1032" name="Picture 8" descr="Speed Controller | diy-eboard.com">
              <a:extLst>
                <a:ext uri="{FF2B5EF4-FFF2-40B4-BE49-F238E27FC236}">
                  <a16:creationId xmlns:a16="http://schemas.microsoft.com/office/drawing/2014/main" id="{2D193FAA-DE98-40F4-8BB7-F69F0E971A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49" t="28191" r="19088" b="26946"/>
            <a:stretch/>
          </p:blipFill>
          <p:spPr bwMode="auto">
            <a:xfrm>
              <a:off x="6286500" y="1833712"/>
              <a:ext cx="2847975" cy="79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AF58CF-14E5-42D9-802D-45AB0E001EC2}"/>
                </a:ext>
              </a:extLst>
            </p:cNvPr>
            <p:cNvSpPr txBox="1"/>
            <p:nvPr/>
          </p:nvSpPr>
          <p:spPr>
            <a:xfrm>
              <a:off x="7125467" y="1894114"/>
              <a:ext cx="1059802" cy="66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esc</a:t>
              </a:r>
            </a:p>
          </p:txBody>
        </p:sp>
      </p:grpSp>
      <p:pic>
        <p:nvPicPr>
          <p:cNvPr id="1034" name="Picture 10" descr="Camera icon - Download on Iconfinder on Iconfinder">
            <a:extLst>
              <a:ext uri="{FF2B5EF4-FFF2-40B4-BE49-F238E27FC236}">
                <a16:creationId xmlns:a16="http://schemas.microsoft.com/office/drawing/2014/main" id="{8A02348C-57C3-4491-9F48-BC155A34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997" y="3922358"/>
            <a:ext cx="841806" cy="8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p pointer gps icon 573258 Vector Art at Vecteezy">
            <a:extLst>
              <a:ext uri="{FF2B5EF4-FFF2-40B4-BE49-F238E27FC236}">
                <a16:creationId xmlns:a16="http://schemas.microsoft.com/office/drawing/2014/main" id="{6688E810-98E8-475A-9E55-D3BC911D4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6" y="3008097"/>
            <a:ext cx="841806" cy="8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dio Transmitter Svg Png Icon Free Download - Radio Transmitter Radio Icon,  Transparent Png , Transparent Png Image - PNGitem">
            <a:extLst>
              <a:ext uri="{FF2B5EF4-FFF2-40B4-BE49-F238E27FC236}">
                <a16:creationId xmlns:a16="http://schemas.microsoft.com/office/drawing/2014/main" id="{4F61A75E-9E0A-427B-9145-FB360F16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80" y="3429000"/>
            <a:ext cx="718263" cy="8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8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timda</dc:creator>
  <cp:lastModifiedBy> </cp:lastModifiedBy>
  <cp:revision>2</cp:revision>
  <dcterms:created xsi:type="dcterms:W3CDTF">2021-06-11T03:22:48Z</dcterms:created>
  <dcterms:modified xsi:type="dcterms:W3CDTF">2021-06-11T03:31:36Z</dcterms:modified>
</cp:coreProperties>
</file>