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486E-1BEC-4300-9080-B2D314E77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E30D0-2B31-4838-A439-BD168FB5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1718-94DD-4BD2-A7EE-01CFF1D5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D23D-3440-4BE9-AEB6-9DD209C2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9CDD-0B78-433A-BB85-7ED500AE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C42E-57C6-46E4-B24A-C9D25D34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7F8A-B1AC-4A1B-B1C8-50C683659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EC06-06FA-4353-B39F-9CE03738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D70B1-6D6C-464D-9608-975898EA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D8273-A62D-4EC8-BC30-15743785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8255F-7FF3-4ED5-AAC8-C0E01B3A1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E63C-822C-405E-9845-A08AD0A6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95A3-2BCA-4FD4-9DB0-E1994882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403B-8FDC-471E-A0D0-B3914FB3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8ABE-DDFF-4EB3-9EE9-F2BABCCB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B059-BCD0-4122-9FA2-4CF3B479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8D56-9A90-4451-B610-E94A8E35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278E-2D28-4016-BC30-D26985A2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989B-A508-457C-BAEE-F76F6C88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CECB-CAE9-4355-BD49-88319792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74E5-CDDF-46C8-B9B8-643AF7AC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D99A3-5072-4907-9947-5278560D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3627-DAB1-4641-A58D-D6B30A8F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B444-2BAE-42CB-ADCD-E3958E97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8D3A-A186-4F3A-BFE5-97C9A710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C2B7-39F2-4CDA-8A63-36795C2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BFAD-7601-4A4A-A64E-8E771ABBA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E07C1-21F7-4BBC-A0EE-2E8E1C46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496D9-789F-47FB-A975-12D75853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A0927-6FFB-4937-A319-CC2FD9E1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50769-CBC6-41A1-90CB-87AC0E9D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7916-460C-4E00-88F9-C7348504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F981E-DB06-4273-BF13-3228562C8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6F73A-1654-40BB-96C8-BEE838BFC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C2C2C-CCCD-40EE-846A-BDBB69E3F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8B0E3-8668-4C96-BF59-989A5A976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BBA20-4AF3-45E3-B256-057C6BDA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5E0F6-3BCB-4A2D-8579-532B6BB1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FC312-715B-4E55-8174-EC7C8164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B3EC-BE07-4144-BD98-495B7383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ADFCB-6C86-4199-B9D3-CCB60579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60E7D-1414-4624-8007-57968A66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65834-59E8-4068-B594-1A7FB559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0ADA9-8A70-4FBC-AB34-F7A8FCC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EA8A8-5B2C-4071-97B0-F7539D80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5A1B3-DCA9-4FEA-8B02-5473CAD2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0617-F622-42C2-BF5E-57922C9A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7C35-353B-48E2-9C30-37F4F2AB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4D7D7-DD60-489B-9DD6-BBF48895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74F77-9C8F-4CE0-AD02-19AB7A83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EDDE3-3ECE-465C-81B9-994E8C11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A4DF-DF0F-4DE6-90E5-8B7C5A6A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ADAC-0C8B-47CC-B6B3-48237864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A09EC-D01F-4D09-948F-CE93AE390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35D15-AE6D-442C-BCB5-225D52B9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755C-22A9-4FBD-B3F4-D8A96505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8E06-246C-4AE2-9B6A-583DAAFC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8DD39-F445-4253-A98F-1FA13BF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3E153-4A6D-4531-98F3-1EEB49BC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13B0-1F7E-4568-AAEA-D264CB02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DC4C-78D5-4740-9864-9E0EA35DD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ED9A-648A-42CC-AC50-79765B9F9AA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C8EC-401E-44E2-A96F-806F8E5F9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8DB2C-F6EA-4EC8-91B0-C5E81DDB9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7F90-413C-4DF5-982A-D3F74331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8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E6D46B-4EF5-4D77-A17E-289881ABFC30}"/>
              </a:ext>
            </a:extLst>
          </p:cNvPr>
          <p:cNvSpPr/>
          <p:nvPr/>
        </p:nvSpPr>
        <p:spPr>
          <a:xfrm>
            <a:off x="869657" y="2231470"/>
            <a:ext cx="1434517" cy="612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 workspace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3EAFCF-2789-451C-8E04-707E81CEF401}"/>
              </a:ext>
            </a:extLst>
          </p:cNvPr>
          <p:cNvGrpSpPr/>
          <p:nvPr/>
        </p:nvGrpSpPr>
        <p:grpSpPr>
          <a:xfrm>
            <a:off x="2769764" y="1719743"/>
            <a:ext cx="7146022" cy="1644243"/>
            <a:chOff x="1543575" y="1812022"/>
            <a:chExt cx="7146022" cy="164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951766-43D2-4BDB-9864-0B1052E0BCEA}"/>
                </a:ext>
              </a:extLst>
            </p:cNvPr>
            <p:cNvSpPr/>
            <p:nvPr/>
          </p:nvSpPr>
          <p:spPr>
            <a:xfrm>
              <a:off x="1543575" y="1812022"/>
              <a:ext cx="7146022" cy="1644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6D2567-E1D1-4420-97DA-226F2BAB6A63}"/>
                </a:ext>
              </a:extLst>
            </p:cNvPr>
            <p:cNvSpPr/>
            <p:nvPr/>
          </p:nvSpPr>
          <p:spPr>
            <a:xfrm>
              <a:off x="1736521" y="2357306"/>
              <a:ext cx="1434517" cy="612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trajectory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DD4E7E-AB98-42AF-81AF-79A7461B9B08}"/>
                </a:ext>
              </a:extLst>
            </p:cNvPr>
            <p:cNvSpPr/>
            <p:nvPr/>
          </p:nvSpPr>
          <p:spPr>
            <a:xfrm>
              <a:off x="3455566" y="2359750"/>
              <a:ext cx="1434517" cy="612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Fly mission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42BBFA-E467-4140-BE8D-B0FFBB26A5D7}"/>
                </a:ext>
              </a:extLst>
            </p:cNvPr>
            <p:cNvSpPr/>
            <p:nvPr/>
          </p:nvSpPr>
          <p:spPr>
            <a:xfrm>
              <a:off x="5149444" y="2239860"/>
              <a:ext cx="1647038" cy="855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Update degradation parameter variance from filters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772F99-5044-406E-8C58-51B8A7F5D332}"/>
                </a:ext>
              </a:extLst>
            </p:cNvPr>
            <p:cNvSpPr/>
            <p:nvPr/>
          </p:nvSpPr>
          <p:spPr>
            <a:xfrm>
              <a:off x="7038364" y="2239860"/>
              <a:ext cx="1434517" cy="855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Resample component degradation parameters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737B47-98B7-4CED-8075-5C75C8863304}"/>
                </a:ext>
              </a:extLst>
            </p:cNvPr>
            <p:cNvSpPr txBox="1"/>
            <p:nvPr/>
          </p:nvSpPr>
          <p:spPr>
            <a:xfrm>
              <a:off x="1543575" y="1832668"/>
              <a:ext cx="3414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Stochastic simulation (25 samples)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490AA0-F881-42EE-9F33-198A22234A5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171038" y="2663504"/>
              <a:ext cx="284528" cy="2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E4819E-B373-4FB7-BC42-99287D2965C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890083" y="2665948"/>
              <a:ext cx="259361" cy="1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B76DEB-3309-497B-BAAA-0C4C2705B5B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796482" y="2667698"/>
              <a:ext cx="2418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DA6BB9-9C52-4CEC-9670-55E4E61C0ADF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>
            <a:xfrm rot="5400000" flipH="1">
              <a:off x="5041785" y="381698"/>
              <a:ext cx="125834" cy="5301843"/>
            </a:xfrm>
            <a:prstGeom prst="bentConnector3">
              <a:avLst>
                <a:gd name="adj1" fmla="val -18166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22EE41-4AD0-491A-BF7C-607F4E13233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04174" y="2537668"/>
            <a:ext cx="465590" cy="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9F5A907-2524-40F9-9B3B-608F57BB9093}"/>
              </a:ext>
            </a:extLst>
          </p:cNvPr>
          <p:cNvSpPr/>
          <p:nvPr/>
        </p:nvSpPr>
        <p:spPr>
          <a:xfrm>
            <a:off x="8481269" y="4110608"/>
            <a:ext cx="1434517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component degradation distribution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72979A-F90A-4C90-9640-510E43D7C57A}"/>
              </a:ext>
            </a:extLst>
          </p:cNvPr>
          <p:cNvSpPr/>
          <p:nvPr/>
        </p:nvSpPr>
        <p:spPr>
          <a:xfrm>
            <a:off x="6605630" y="4110608"/>
            <a:ext cx="1493242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Estimate component degradation rate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15FBCE-2D27-432E-8214-939FAA74D031}"/>
              </a:ext>
            </a:extLst>
          </p:cNvPr>
          <p:cNvSpPr/>
          <p:nvPr/>
        </p:nvSpPr>
        <p:spPr>
          <a:xfrm>
            <a:off x="4757603" y="4110608"/>
            <a:ext cx="1493242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Calculate system performance parameter distributions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578A14-07DA-4689-BD80-582CBA8D9E0A}"/>
              </a:ext>
            </a:extLst>
          </p:cNvPr>
          <p:cNvSpPr/>
          <p:nvPr/>
        </p:nvSpPr>
        <p:spPr>
          <a:xfrm>
            <a:off x="2769764" y="4110608"/>
            <a:ext cx="1633054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 RUL where RUL is defined as mission flight time (MFT)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F6B163-4072-45CC-A235-16AEACB9F8F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198527" y="3363986"/>
            <a:ext cx="1" cy="74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BDBC8B-8933-4B5F-8F89-94487E941ACD}"/>
              </a:ext>
            </a:extLst>
          </p:cNvPr>
          <p:cNvCxnSpPr>
            <a:cxnSpLocks/>
            <a:stCxn id="31" idx="1"/>
            <a:endCxn id="40" idx="3"/>
          </p:cNvCxnSpPr>
          <p:nvPr/>
        </p:nvCxnSpPr>
        <p:spPr>
          <a:xfrm flipH="1">
            <a:off x="8098872" y="4560118"/>
            <a:ext cx="3823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D5C1B4-E655-450D-876D-5065AF1EA155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6250845" y="4560118"/>
            <a:ext cx="354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824510-1460-44FF-9B63-2C01FAAC6A19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4402818" y="4560118"/>
            <a:ext cx="354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8AA0E1-0416-4D70-93E7-478C3C964A2C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586291" y="3363986"/>
            <a:ext cx="0" cy="74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F1BF99-A476-4533-89C7-D731251000B2}"/>
              </a:ext>
            </a:extLst>
          </p:cNvPr>
          <p:cNvSpPr txBox="1"/>
          <p:nvPr/>
        </p:nvSpPr>
        <p:spPr>
          <a:xfrm>
            <a:off x="1775668" y="3615654"/>
            <a:ext cx="31570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RUL (MFT) &gt;= threshold      (10 minutes)</a:t>
            </a:r>
            <a:endParaRPr lang="en-US" sz="13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3A3D20-681F-4F59-A632-982ACD70FDD4}"/>
              </a:ext>
            </a:extLst>
          </p:cNvPr>
          <p:cNvSpPr/>
          <p:nvPr/>
        </p:nvSpPr>
        <p:spPr>
          <a:xfrm>
            <a:off x="2768366" y="5552116"/>
            <a:ext cx="1633054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simulation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71BE677-E831-4ED9-AF84-D02F5E44822C}"/>
              </a:ext>
            </a:extLst>
          </p:cNvPr>
          <p:cNvCxnSpPr>
            <a:cxnSpLocks/>
            <a:stCxn id="42" idx="2"/>
            <a:endCxn id="73" idx="0"/>
          </p:cNvCxnSpPr>
          <p:nvPr/>
        </p:nvCxnSpPr>
        <p:spPr>
          <a:xfrm flipH="1">
            <a:off x="3584893" y="5009627"/>
            <a:ext cx="1398" cy="542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821B42-005A-4C3A-B5F3-49EE5784DE3B}"/>
              </a:ext>
            </a:extLst>
          </p:cNvPr>
          <p:cNvSpPr txBox="1"/>
          <p:nvPr/>
        </p:nvSpPr>
        <p:spPr>
          <a:xfrm>
            <a:off x="1919238" y="5134677"/>
            <a:ext cx="188796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RUL (MFT) &lt; threshold</a:t>
            </a:r>
            <a:endParaRPr lang="en-US" sz="13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149A4D-460B-4B0E-8948-BA2E848F7F45}"/>
              </a:ext>
            </a:extLst>
          </p:cNvPr>
          <p:cNvSpPr txBox="1"/>
          <p:nvPr/>
        </p:nvSpPr>
        <p:spPr>
          <a:xfrm>
            <a:off x="869657" y="285226"/>
            <a:ext cx="9046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Block diagram of current experiment</a:t>
            </a:r>
          </a:p>
        </p:txBody>
      </p:sp>
    </p:spTree>
    <p:extLst>
      <p:ext uri="{BB962C8B-B14F-4D97-AF65-F5344CB8AC3E}">
        <p14:creationId xmlns:p14="http://schemas.microsoft.com/office/powerpoint/2010/main" val="8646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E6D46B-4EF5-4D77-A17E-289881ABFC30}"/>
              </a:ext>
            </a:extLst>
          </p:cNvPr>
          <p:cNvSpPr/>
          <p:nvPr/>
        </p:nvSpPr>
        <p:spPr>
          <a:xfrm>
            <a:off x="1591110" y="1778465"/>
            <a:ext cx="1434517" cy="612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 workspace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3EAFCF-2789-451C-8E04-707E81CEF401}"/>
              </a:ext>
            </a:extLst>
          </p:cNvPr>
          <p:cNvGrpSpPr/>
          <p:nvPr/>
        </p:nvGrpSpPr>
        <p:grpSpPr>
          <a:xfrm>
            <a:off x="3491217" y="1266738"/>
            <a:ext cx="7146022" cy="1644243"/>
            <a:chOff x="1543575" y="1812022"/>
            <a:chExt cx="7146022" cy="164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951766-43D2-4BDB-9864-0B1052E0BCEA}"/>
                </a:ext>
              </a:extLst>
            </p:cNvPr>
            <p:cNvSpPr/>
            <p:nvPr/>
          </p:nvSpPr>
          <p:spPr>
            <a:xfrm>
              <a:off x="1543575" y="1812022"/>
              <a:ext cx="7146022" cy="1644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6D2567-E1D1-4420-97DA-226F2BAB6A63}"/>
                </a:ext>
              </a:extLst>
            </p:cNvPr>
            <p:cNvSpPr/>
            <p:nvPr/>
          </p:nvSpPr>
          <p:spPr>
            <a:xfrm>
              <a:off x="1736521" y="2357306"/>
              <a:ext cx="1434517" cy="612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trajectory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DD4E7E-AB98-42AF-81AF-79A7461B9B08}"/>
                </a:ext>
              </a:extLst>
            </p:cNvPr>
            <p:cNvSpPr/>
            <p:nvPr/>
          </p:nvSpPr>
          <p:spPr>
            <a:xfrm>
              <a:off x="3455566" y="2359750"/>
              <a:ext cx="1434517" cy="612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Fly mission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42BBFA-E467-4140-BE8D-B0FFBB26A5D7}"/>
                </a:ext>
              </a:extLst>
            </p:cNvPr>
            <p:cNvSpPr/>
            <p:nvPr/>
          </p:nvSpPr>
          <p:spPr>
            <a:xfrm>
              <a:off x="5149444" y="2239860"/>
              <a:ext cx="1647038" cy="855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Update degradation parameter variance from filters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772F99-5044-406E-8C58-51B8A7F5D332}"/>
                </a:ext>
              </a:extLst>
            </p:cNvPr>
            <p:cNvSpPr/>
            <p:nvPr/>
          </p:nvSpPr>
          <p:spPr>
            <a:xfrm>
              <a:off x="7038364" y="2239860"/>
              <a:ext cx="1434517" cy="855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Resample component degradation parameters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737B47-98B7-4CED-8075-5C75C8863304}"/>
                </a:ext>
              </a:extLst>
            </p:cNvPr>
            <p:cNvSpPr txBox="1"/>
            <p:nvPr/>
          </p:nvSpPr>
          <p:spPr>
            <a:xfrm>
              <a:off x="1543575" y="1832668"/>
              <a:ext cx="3414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Stochastic simulation (25 samples)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490AA0-F881-42EE-9F33-198A22234A5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171038" y="2663504"/>
              <a:ext cx="284528" cy="2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E4819E-B373-4FB7-BC42-99287D2965C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890083" y="2665948"/>
              <a:ext cx="259361" cy="1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B76DEB-3309-497B-BAAA-0C4C2705B5B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796482" y="2667698"/>
              <a:ext cx="2418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DA6BB9-9C52-4CEC-9670-55E4E61C0ADF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>
            <a:xfrm rot="5400000" flipH="1">
              <a:off x="5041785" y="381698"/>
              <a:ext cx="125834" cy="5301843"/>
            </a:xfrm>
            <a:prstGeom prst="bentConnector3">
              <a:avLst>
                <a:gd name="adj1" fmla="val -18166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22EE41-4AD0-491A-BF7C-607F4E13233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025627" y="2084663"/>
            <a:ext cx="465590" cy="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9F5A907-2524-40F9-9B3B-608F57BB9093}"/>
              </a:ext>
            </a:extLst>
          </p:cNvPr>
          <p:cNvSpPr/>
          <p:nvPr/>
        </p:nvSpPr>
        <p:spPr>
          <a:xfrm>
            <a:off x="9202722" y="4899174"/>
            <a:ext cx="1434517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component degradation distribution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72979A-F90A-4C90-9640-510E43D7C57A}"/>
              </a:ext>
            </a:extLst>
          </p:cNvPr>
          <p:cNvSpPr/>
          <p:nvPr/>
        </p:nvSpPr>
        <p:spPr>
          <a:xfrm>
            <a:off x="7327083" y="4899174"/>
            <a:ext cx="1493242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Estimate component degradation rate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15FBCE-2D27-432E-8214-939FAA74D031}"/>
              </a:ext>
            </a:extLst>
          </p:cNvPr>
          <p:cNvSpPr/>
          <p:nvPr/>
        </p:nvSpPr>
        <p:spPr>
          <a:xfrm>
            <a:off x="5479056" y="4899174"/>
            <a:ext cx="1493242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Calculate system performance parameter distributions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578A14-07DA-4689-BD80-582CBA8D9E0A}"/>
              </a:ext>
            </a:extLst>
          </p:cNvPr>
          <p:cNvSpPr/>
          <p:nvPr/>
        </p:nvSpPr>
        <p:spPr>
          <a:xfrm>
            <a:off x="3491217" y="4899174"/>
            <a:ext cx="1633054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 RUL where RUL is defined as mission flight time (MFT)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F6B163-4072-45CC-A235-16AEACB9F8F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915786" y="2910981"/>
            <a:ext cx="4195" cy="1988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BDBC8B-8933-4B5F-8F89-94487E941ACD}"/>
              </a:ext>
            </a:extLst>
          </p:cNvPr>
          <p:cNvCxnSpPr>
            <a:cxnSpLocks/>
            <a:stCxn id="31" idx="1"/>
            <a:endCxn id="40" idx="3"/>
          </p:cNvCxnSpPr>
          <p:nvPr/>
        </p:nvCxnSpPr>
        <p:spPr>
          <a:xfrm flipH="1">
            <a:off x="8820325" y="5348684"/>
            <a:ext cx="3823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D5C1B4-E655-450D-876D-5065AF1EA155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6972298" y="5348684"/>
            <a:ext cx="354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824510-1460-44FF-9B63-2C01FAAC6A19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5124271" y="5348684"/>
            <a:ext cx="354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8AA0E1-0416-4D70-93E7-478C3C964A2C}"/>
              </a:ext>
            </a:extLst>
          </p:cNvPr>
          <p:cNvCxnSpPr>
            <a:cxnSpLocks/>
            <a:stCxn id="42" idx="0"/>
            <a:endCxn id="32" idx="2"/>
          </p:cNvCxnSpPr>
          <p:nvPr/>
        </p:nvCxnSpPr>
        <p:spPr>
          <a:xfrm flipH="1" flipV="1">
            <a:off x="4302153" y="4354587"/>
            <a:ext cx="5591" cy="544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F1BF99-A476-4533-89C7-D731251000B2}"/>
              </a:ext>
            </a:extLst>
          </p:cNvPr>
          <p:cNvSpPr txBox="1"/>
          <p:nvPr/>
        </p:nvSpPr>
        <p:spPr>
          <a:xfrm>
            <a:off x="4302153" y="4453784"/>
            <a:ext cx="26121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MFT</a:t>
            </a:r>
            <a:r>
              <a:rPr lang="en-US" sz="1300" dirty="0">
                <a:solidFill>
                  <a:schemeClr val="tx1"/>
                </a:solidFill>
              </a:rPr>
              <a:t> &gt;= threshold (10 minutes)</a:t>
            </a:r>
            <a:endParaRPr lang="en-US" sz="13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3A3D20-681F-4F59-A632-982ACD70FDD4}"/>
              </a:ext>
            </a:extLst>
          </p:cNvPr>
          <p:cNvSpPr/>
          <p:nvPr/>
        </p:nvSpPr>
        <p:spPr>
          <a:xfrm>
            <a:off x="1348614" y="4252344"/>
            <a:ext cx="1479259" cy="646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simulation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821B42-005A-4C3A-B5F3-49EE5784DE3B}"/>
              </a:ext>
            </a:extLst>
          </p:cNvPr>
          <p:cNvSpPr txBox="1"/>
          <p:nvPr/>
        </p:nvSpPr>
        <p:spPr>
          <a:xfrm>
            <a:off x="1904958" y="3632518"/>
            <a:ext cx="172682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chemeClr val="tx1"/>
                </a:solidFill>
              </a:rPr>
              <a:t>sysRUL</a:t>
            </a:r>
            <a:r>
              <a:rPr lang="en-US" sz="1300" dirty="0">
                <a:solidFill>
                  <a:schemeClr val="tx1"/>
                </a:solidFill>
              </a:rPr>
              <a:t> &lt; threshold</a:t>
            </a:r>
            <a:endParaRPr lang="en-US" sz="13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149A4D-460B-4B0E-8948-BA2E848F7F45}"/>
              </a:ext>
            </a:extLst>
          </p:cNvPr>
          <p:cNvSpPr txBox="1"/>
          <p:nvPr/>
        </p:nvSpPr>
        <p:spPr>
          <a:xfrm>
            <a:off x="869657" y="285226"/>
            <a:ext cx="9046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Block diagram of new experiment?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B44213-A94E-42C1-96EA-1103A13EB78B}"/>
              </a:ext>
            </a:extLst>
          </p:cNvPr>
          <p:cNvSpPr/>
          <p:nvPr/>
        </p:nvSpPr>
        <p:spPr>
          <a:xfrm>
            <a:off x="3485626" y="3455568"/>
            <a:ext cx="1633054" cy="89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 system level RUL (defined in hundreds of hours)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0CE50D-782B-4009-8C38-57162B94329C}"/>
              </a:ext>
            </a:extLst>
          </p:cNvPr>
          <p:cNvCxnSpPr>
            <a:cxnSpLocks/>
          </p:cNvCxnSpPr>
          <p:nvPr/>
        </p:nvCxnSpPr>
        <p:spPr>
          <a:xfrm flipH="1" flipV="1">
            <a:off x="4296562" y="2884413"/>
            <a:ext cx="5591" cy="544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E7F42CC-DC16-4775-80BF-6B42BB8C99C7}"/>
              </a:ext>
            </a:extLst>
          </p:cNvPr>
          <p:cNvSpPr txBox="1"/>
          <p:nvPr/>
        </p:nvSpPr>
        <p:spPr>
          <a:xfrm>
            <a:off x="4355105" y="3072375"/>
            <a:ext cx="26121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chemeClr val="tx1"/>
                </a:solidFill>
              </a:rPr>
              <a:t>sysRUL</a:t>
            </a:r>
            <a:r>
              <a:rPr lang="en-US" sz="1300" dirty="0">
                <a:solidFill>
                  <a:schemeClr val="tx1"/>
                </a:solidFill>
              </a:rPr>
              <a:t> &gt;= threshold (?)</a:t>
            </a:r>
            <a:endParaRPr lang="en-US" sz="1300" dirty="0"/>
          </a:p>
        </p:txBody>
      </p:sp>
      <p:cxnSp>
        <p:nvCxnSpPr>
          <p:cNvPr id="44" name="Straight Arrow Connector 20">
            <a:extLst>
              <a:ext uri="{FF2B5EF4-FFF2-40B4-BE49-F238E27FC236}">
                <a16:creationId xmlns:a16="http://schemas.microsoft.com/office/drawing/2014/main" id="{0EC98D28-5AD4-4AF6-876E-94DE0159BEF9}"/>
              </a:ext>
            </a:extLst>
          </p:cNvPr>
          <p:cNvCxnSpPr>
            <a:cxnSpLocks/>
            <a:stCxn id="32" idx="1"/>
            <a:endCxn id="73" idx="3"/>
          </p:cNvCxnSpPr>
          <p:nvPr/>
        </p:nvCxnSpPr>
        <p:spPr>
          <a:xfrm rot="10800000" flipV="1">
            <a:off x="2827874" y="3905077"/>
            <a:ext cx="657753" cy="6706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0">
            <a:extLst>
              <a:ext uri="{FF2B5EF4-FFF2-40B4-BE49-F238E27FC236}">
                <a16:creationId xmlns:a16="http://schemas.microsoft.com/office/drawing/2014/main" id="{120C6808-DD92-42E4-9BEA-08062E9EEB77}"/>
              </a:ext>
            </a:extLst>
          </p:cNvPr>
          <p:cNvCxnSpPr>
            <a:cxnSpLocks/>
            <a:stCxn id="42" idx="1"/>
            <a:endCxn id="73" idx="3"/>
          </p:cNvCxnSpPr>
          <p:nvPr/>
        </p:nvCxnSpPr>
        <p:spPr>
          <a:xfrm rot="10800000">
            <a:off x="2827873" y="4575760"/>
            <a:ext cx="663344" cy="7729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61D03DA-E422-4D69-B27F-1EAE30502724}"/>
              </a:ext>
            </a:extLst>
          </p:cNvPr>
          <p:cNvSpPr txBox="1"/>
          <p:nvPr/>
        </p:nvSpPr>
        <p:spPr>
          <a:xfrm>
            <a:off x="1964462" y="5379711"/>
            <a:ext cx="172682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MFT &lt; threshold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9155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F9BC6E58C5F4D8CFA3F568D9992A7" ma:contentTypeVersion="4" ma:contentTypeDescription="Create a new document." ma:contentTypeScope="" ma:versionID="1785471a7780013bcf0a33aab24d943a">
  <xsd:schema xmlns:xsd="http://www.w3.org/2001/XMLSchema" xmlns:xs="http://www.w3.org/2001/XMLSchema" xmlns:p="http://schemas.microsoft.com/office/2006/metadata/properties" xmlns:ns3="f759f46e-6982-4703-87d5-d72dd36fede5" targetNamespace="http://schemas.microsoft.com/office/2006/metadata/properties" ma:root="true" ma:fieldsID="9d430ed53232fcf529dd2e471beea3c3" ns3:_="">
    <xsd:import namespace="f759f46e-6982-4703-87d5-d72dd36fed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59f46e-6982-4703-87d5-d72dd36fe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CB672A-B16A-43AA-8D89-D42C6CCA7277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759f46e-6982-4703-87d5-d72dd36fede5"/>
  </ds:schemaRefs>
</ds:datastoreItem>
</file>

<file path=customXml/itemProps2.xml><?xml version="1.0" encoding="utf-8"?>
<ds:datastoreItem xmlns:ds="http://schemas.openxmlformats.org/officeDocument/2006/customXml" ds:itemID="{3244472A-840F-43C2-AC0D-2D4A47C58A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21344-29C0-4DAE-8230-6C5E3584AB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59f46e-6982-4703-87d5-d72dd36fe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155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Darrah, Timothy S</dc:creator>
  <cp:lastModifiedBy>Timothy Darrah</cp:lastModifiedBy>
  <cp:revision>10</cp:revision>
  <dcterms:created xsi:type="dcterms:W3CDTF">2021-06-07T12:48:23Z</dcterms:created>
  <dcterms:modified xsi:type="dcterms:W3CDTF">2021-06-11T01:48:54Z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0x010100532F9BC6E58C5F4D8CFA3F568D9992A7</vt:lpwstr>
  </property>
</Properties>
</file>