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720-022D-4378-B99A-36DDEE9E4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B764F-A62D-4D8A-AEA5-F83353BE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5AF9-065B-41C1-B450-33EC2E0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A26B-EC30-4FD3-9450-3A62E95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5918-260C-43C3-B0DE-14E7DFA1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E3D3-84A6-4FC9-8A36-8D80AD4E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92870-9D14-4163-8C33-58E704485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817B3-6067-413F-BFA8-384B56AA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DA08-2838-4510-848F-F522FE73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1660-4EDE-4D30-AC23-C5D56B8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C2296-083B-4F3E-8E2B-9EEC36629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8CCFD-4634-4B4C-857A-48B6F063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5249-B404-4C9B-B916-008642ED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43BB-8B67-438A-99E6-8356FCED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82B4-2583-44EB-9F94-378A2BFE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07F8-F91B-4067-85D9-1BE8CF03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DE65-0EFA-4904-B98E-F7F88A09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0023-3D62-4D5A-B0EF-15C50F3E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B7A0-9A19-49E5-8A10-BD900377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23E7-93F1-4FC5-BC69-8FF8771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4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E0CE-EA62-4F75-A791-DC45ABF9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12F1-BEF1-4CBB-9CBD-4E519449B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A078-B72A-48AB-BE9F-6EF57A3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C8A2-38BE-4AB5-B6B2-C0CE86D3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C2C6-1BFC-403A-96E9-076385D5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B717-86D1-4D29-BAFF-AF8D6018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DBC3-DEC0-481B-900F-BD33581B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66F26-4815-4D89-8A72-D2E623F1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216C5-BDE5-492B-9398-490AB04C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D3B36-CBCB-4F51-94FE-4854A5FA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3070-14FB-4781-85AE-F099D860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AECA-6E75-4614-BD2F-C30F2103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36D9-B9B4-418F-8A3C-13FCE5A1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696F3-86DC-441E-9CCB-BDC588C0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54B3A-6198-4387-8CF1-39DC1482B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B1938-CF26-46DD-929F-ACA8B847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F892B-66CA-40AC-8E59-C556BE19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1F568-B1F1-41D9-A550-A1D5DA96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3A55D-1299-4352-A505-27890211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50E-2667-41B7-8985-1D713126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C95ED-97A0-43CD-81FD-1E44B571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3A04F-45BA-4DA9-8210-EDB75598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25FC-31D4-4CA0-8DBD-1E7DB5D4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4DF69-EE36-4824-8D44-D6769DB6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A62A-2601-412D-954E-47F8CE06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75AF3-9712-4431-96FF-9B560BDE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667-00CC-440D-B114-F8BE150F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5060-733B-4B81-AE9C-97E26094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E2378-BC8C-4CD6-9DEE-EC6D6079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AE60-6A06-4D9C-8DDF-DFE3CF2F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4634-D856-42EE-BC6C-F4CD5C56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F46B-B776-469D-9F0A-31405038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B531-C862-4662-BFEF-AF66E950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C9362-2D7A-4D34-A140-6700F79B1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697D3-25E6-42CE-9AE0-13B91F2D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ABCB-8D48-47FA-8677-FA400D18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654A-A829-4A00-9555-7E38A636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4CD88-5C58-4974-82A7-8BDD75D6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57542-B75F-4677-B81C-00052E7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717C-6287-41E2-AF2E-C3FC0804D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E181-903A-47FF-91CB-47C52DF81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AAC1-EC1E-400C-82ED-328F0B1CA75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CF52-4859-4EFE-A6AD-14FBC8A7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D68B-C11E-4EB1-BDED-BDCBFF26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4971-E9D2-47B8-8638-EA46A386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219E7-71F6-4910-9EA1-65EFA84E598D}"/>
              </a:ext>
            </a:extLst>
          </p:cNvPr>
          <p:cNvSpPr/>
          <p:nvPr/>
        </p:nvSpPr>
        <p:spPr>
          <a:xfrm>
            <a:off x="1623527" y="1156996"/>
            <a:ext cx="1170007" cy="495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ECEA7-7286-4B69-8B1F-A90EC461FF13}"/>
              </a:ext>
            </a:extLst>
          </p:cNvPr>
          <p:cNvSpPr/>
          <p:nvPr/>
        </p:nvSpPr>
        <p:spPr>
          <a:xfrm>
            <a:off x="1623526" y="1946959"/>
            <a:ext cx="1170007" cy="495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5AED0-C169-4959-879B-1096786942C4}"/>
              </a:ext>
            </a:extLst>
          </p:cNvPr>
          <p:cNvSpPr/>
          <p:nvPr/>
        </p:nvSpPr>
        <p:spPr>
          <a:xfrm>
            <a:off x="1623526" y="2736922"/>
            <a:ext cx="1170007" cy="495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5A0F7-9CE4-4A70-8D19-48001F747C21}"/>
              </a:ext>
            </a:extLst>
          </p:cNvPr>
          <p:cNvSpPr/>
          <p:nvPr/>
        </p:nvSpPr>
        <p:spPr>
          <a:xfrm>
            <a:off x="4015786" y="1946959"/>
            <a:ext cx="1328001" cy="569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Parameters</a:t>
            </a:r>
          </a:p>
        </p:txBody>
      </p:sp>
    </p:spTree>
    <p:extLst>
      <p:ext uri="{BB962C8B-B14F-4D97-AF65-F5344CB8AC3E}">
        <p14:creationId xmlns:p14="http://schemas.microsoft.com/office/powerpoint/2010/main" val="39176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Darrah, Timothy S</dc:creator>
  <cp:lastModifiedBy>Darrah, Timothy S</cp:lastModifiedBy>
  <cp:revision>2</cp:revision>
  <dcterms:created xsi:type="dcterms:W3CDTF">2021-03-04T22:51:31Z</dcterms:created>
  <dcterms:modified xsi:type="dcterms:W3CDTF">2021-03-07T15:46:38Z</dcterms:modified>
</cp:coreProperties>
</file>