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nton" charset="1" panose="00000500000000000000"/>
      <p:regular r:id="rId15"/>
    </p:embeddedFon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Montserrat Medium" charset="1" panose="000006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6959" y="314325"/>
            <a:ext cx="9658350" cy="965835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D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8970" y="1370049"/>
            <a:ext cx="7734291" cy="7368670"/>
          </a:xfrm>
          <a:custGeom>
            <a:avLst/>
            <a:gdLst/>
            <a:ahLst/>
            <a:cxnLst/>
            <a:rect r="r" b="b" t="t" l="l"/>
            <a:pathLst>
              <a:path h="7368670" w="7734291">
                <a:moveTo>
                  <a:pt x="0" y="0"/>
                </a:moveTo>
                <a:lnTo>
                  <a:pt x="7734290" y="0"/>
                </a:lnTo>
                <a:lnTo>
                  <a:pt x="7734290" y="7368669"/>
                </a:lnTo>
                <a:lnTo>
                  <a:pt x="0" y="7368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801623"/>
            <a:ext cx="486295" cy="4114800"/>
          </a:xfrm>
          <a:custGeom>
            <a:avLst/>
            <a:gdLst/>
            <a:ahLst/>
            <a:cxnLst/>
            <a:rect r="r" b="b" t="t" l="l"/>
            <a:pathLst>
              <a:path h="4114800" w="486295">
                <a:moveTo>
                  <a:pt x="0" y="0"/>
                </a:moveTo>
                <a:lnTo>
                  <a:pt x="486295" y="0"/>
                </a:lnTo>
                <a:lnTo>
                  <a:pt x="4862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9120084" y="5347093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7315200" y="0"/>
                </a:moveTo>
                <a:lnTo>
                  <a:pt x="0" y="0"/>
                </a:lnTo>
                <a:lnTo>
                  <a:pt x="0" y="691619"/>
                </a:lnTo>
                <a:lnTo>
                  <a:pt x="7315200" y="69161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20084" y="6038712"/>
            <a:ext cx="7315200" cy="3684201"/>
          </a:xfrm>
          <a:custGeom>
            <a:avLst/>
            <a:gdLst/>
            <a:ahLst/>
            <a:cxnLst/>
            <a:rect r="r" b="b" t="t" l="l"/>
            <a:pathLst>
              <a:path h="3684201" w="7315200">
                <a:moveTo>
                  <a:pt x="0" y="0"/>
                </a:moveTo>
                <a:lnTo>
                  <a:pt x="7315200" y="0"/>
                </a:lnTo>
                <a:lnTo>
                  <a:pt x="7315200" y="3684201"/>
                </a:lnTo>
                <a:lnTo>
                  <a:pt x="0" y="36842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008801">
            <a:off x="16143564" y="5429733"/>
            <a:ext cx="583440" cy="943651"/>
          </a:xfrm>
          <a:custGeom>
            <a:avLst/>
            <a:gdLst/>
            <a:ahLst/>
            <a:cxnLst/>
            <a:rect r="r" b="b" t="t" l="l"/>
            <a:pathLst>
              <a:path h="943651" w="583440">
                <a:moveTo>
                  <a:pt x="0" y="0"/>
                </a:moveTo>
                <a:lnTo>
                  <a:pt x="583440" y="0"/>
                </a:lnTo>
                <a:lnTo>
                  <a:pt x="583440" y="943651"/>
                </a:lnTo>
                <a:lnTo>
                  <a:pt x="0" y="9436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990074" y="1790552"/>
            <a:ext cx="8269226" cy="312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65"/>
              </a:lnSpc>
            </a:pPr>
            <a:r>
              <a:rPr lang="en-US" sz="12065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SELECTION</a:t>
            </a:r>
          </a:p>
          <a:p>
            <a:pPr algn="just">
              <a:lnSpc>
                <a:spcPts val="12065"/>
              </a:lnSpc>
              <a:spcBef>
                <a:spcPct val="0"/>
              </a:spcBef>
            </a:pPr>
            <a:r>
              <a:rPr lang="en-US" sz="12065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SORT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20084" y="4816562"/>
            <a:ext cx="6904089" cy="237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3"/>
              </a:lnSpc>
              <a:spcBef>
                <a:spcPct val="0"/>
              </a:spcBef>
            </a:pPr>
            <a:r>
              <a:rPr lang="en-US" b="true" sz="1863">
                <a:solidFill>
                  <a:srgbClr val="333A8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SORTING ALGORITHIM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01730" y="5576215"/>
            <a:ext cx="2750874" cy="271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3"/>
              </a:lnSpc>
              <a:spcBef>
                <a:spcPct val="0"/>
              </a:spcBef>
            </a:pPr>
            <a:r>
              <a:rPr lang="en-US" b="true" sz="20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01730" y="6810838"/>
            <a:ext cx="6986852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 Wayne Yzon D. Nagares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 Daryll Cris Celestial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 Sheree Ann Malapajo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 Aira Jeannelle Hepana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 Geilonn Salayo Romulo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65186" y="3103406"/>
            <a:ext cx="5327410" cy="4717179"/>
          </a:xfrm>
          <a:custGeom>
            <a:avLst/>
            <a:gdLst/>
            <a:ahLst/>
            <a:cxnLst/>
            <a:rect r="r" b="b" t="t" l="l"/>
            <a:pathLst>
              <a:path h="4717179" w="5327410">
                <a:moveTo>
                  <a:pt x="0" y="0"/>
                </a:moveTo>
                <a:lnTo>
                  <a:pt x="5327410" y="0"/>
                </a:lnTo>
                <a:lnTo>
                  <a:pt x="5327410" y="4717180"/>
                </a:lnTo>
                <a:lnTo>
                  <a:pt x="0" y="4717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6831" y="0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9" y="0"/>
                </a:lnTo>
                <a:lnTo>
                  <a:pt x="2541169" y="2476071"/>
                </a:lnTo>
                <a:lnTo>
                  <a:pt x="0" y="24760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29003" y="4365549"/>
            <a:ext cx="7430213" cy="3782850"/>
            <a:chOff x="0" y="0"/>
            <a:chExt cx="1956928" cy="9963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6928" cy="996306"/>
            </a:xfrm>
            <a:custGeom>
              <a:avLst/>
              <a:gdLst/>
              <a:ahLst/>
              <a:cxnLst/>
              <a:rect r="r" b="b" t="t" l="l"/>
              <a:pathLst>
                <a:path h="996306" w="1956928">
                  <a:moveTo>
                    <a:pt x="0" y="0"/>
                  </a:moveTo>
                  <a:lnTo>
                    <a:pt x="1956928" y="0"/>
                  </a:lnTo>
                  <a:lnTo>
                    <a:pt x="1956928" y="996306"/>
                  </a:lnTo>
                  <a:lnTo>
                    <a:pt x="0" y="996306"/>
                  </a:lnTo>
                  <a:close/>
                </a:path>
              </a:pathLst>
            </a:custGeom>
            <a:solidFill>
              <a:srgbClr val="204A8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956928" cy="1005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27037" y="4657063"/>
            <a:ext cx="6951197" cy="250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9"/>
              </a:lnSpc>
            </a:pPr>
            <a:r>
              <a:rPr lang="en-US" b="true" sz="283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Selection sort is a type of sorting algorithim, it uses comparison based sorting to sort the data (usually numbers or integers) and arrange them from smallest to largest.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743701" y="3429257"/>
            <a:ext cx="7763868" cy="4954759"/>
          </a:xfrm>
          <a:custGeom>
            <a:avLst/>
            <a:gdLst/>
            <a:ahLst/>
            <a:cxnLst/>
            <a:rect r="r" b="b" t="t" l="l"/>
            <a:pathLst>
              <a:path h="4954759" w="7763868">
                <a:moveTo>
                  <a:pt x="0" y="0"/>
                </a:moveTo>
                <a:lnTo>
                  <a:pt x="7763868" y="0"/>
                </a:lnTo>
                <a:lnTo>
                  <a:pt x="7763868" y="4954759"/>
                </a:lnTo>
                <a:lnTo>
                  <a:pt x="0" y="49547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2239415" y="8058165"/>
            <a:ext cx="4983116" cy="498311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DA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38871" y="1238454"/>
            <a:ext cx="5576308" cy="31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  <a:spcBef>
                <a:spcPct val="0"/>
              </a:spcBef>
            </a:pPr>
            <a:r>
              <a:rPr lang="en-US" b="true" sz="24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SELECTION SORT?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7986" y="2120810"/>
            <a:ext cx="8210248" cy="106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DEFENITION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65186" y="3103406"/>
            <a:ext cx="5327410" cy="4717179"/>
          </a:xfrm>
          <a:custGeom>
            <a:avLst/>
            <a:gdLst/>
            <a:ahLst/>
            <a:cxnLst/>
            <a:rect r="r" b="b" t="t" l="l"/>
            <a:pathLst>
              <a:path h="4717179" w="5327410">
                <a:moveTo>
                  <a:pt x="0" y="0"/>
                </a:moveTo>
                <a:lnTo>
                  <a:pt x="5327410" y="0"/>
                </a:lnTo>
                <a:lnTo>
                  <a:pt x="5327410" y="4717180"/>
                </a:lnTo>
                <a:lnTo>
                  <a:pt x="0" y="4717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6831" y="0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9" y="0"/>
                </a:lnTo>
                <a:lnTo>
                  <a:pt x="2541169" y="2476071"/>
                </a:lnTo>
                <a:lnTo>
                  <a:pt x="0" y="24760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29003" y="4365549"/>
            <a:ext cx="7430213" cy="3782850"/>
            <a:chOff x="0" y="0"/>
            <a:chExt cx="1956928" cy="9963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6928" cy="996306"/>
            </a:xfrm>
            <a:custGeom>
              <a:avLst/>
              <a:gdLst/>
              <a:ahLst/>
              <a:cxnLst/>
              <a:rect r="r" b="b" t="t" l="l"/>
              <a:pathLst>
                <a:path h="996306" w="1956928">
                  <a:moveTo>
                    <a:pt x="0" y="0"/>
                  </a:moveTo>
                  <a:lnTo>
                    <a:pt x="1956928" y="0"/>
                  </a:lnTo>
                  <a:lnTo>
                    <a:pt x="1956928" y="996306"/>
                  </a:lnTo>
                  <a:lnTo>
                    <a:pt x="0" y="996306"/>
                  </a:lnTo>
                  <a:close/>
                </a:path>
              </a:pathLst>
            </a:custGeom>
            <a:solidFill>
              <a:srgbClr val="204A8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956928" cy="1005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743701" y="3428815"/>
            <a:ext cx="7763868" cy="4954759"/>
          </a:xfrm>
          <a:custGeom>
            <a:avLst/>
            <a:gdLst/>
            <a:ahLst/>
            <a:cxnLst/>
            <a:rect r="r" b="b" t="t" l="l"/>
            <a:pathLst>
              <a:path h="4954759" w="7763868">
                <a:moveTo>
                  <a:pt x="0" y="0"/>
                </a:moveTo>
                <a:lnTo>
                  <a:pt x="7763868" y="0"/>
                </a:lnTo>
                <a:lnTo>
                  <a:pt x="7763868" y="4954760"/>
                </a:lnTo>
                <a:lnTo>
                  <a:pt x="0" y="49547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27037" y="4609438"/>
            <a:ext cx="6951197" cy="2251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7"/>
              </a:lnSpc>
            </a:pPr>
            <a:r>
              <a:rPr lang="en-US" b="true" sz="243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Selection sort is suitable for small datasets or applications where memory usage is a critical factor. It’s mostly used in an educational  context as a way to introduce sorting algorithims to students, due to its straightforward concept and implementation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2239415" y="8058165"/>
            <a:ext cx="4983116" cy="498311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DA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38871" y="1238454"/>
            <a:ext cx="5576308" cy="31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  <a:spcBef>
                <a:spcPct val="0"/>
              </a:spcBef>
            </a:pPr>
            <a:r>
              <a:rPr lang="en-US" b="true" sz="24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SELECTION SORT?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7986" y="2120810"/>
            <a:ext cx="8210248" cy="106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ITS CASE USE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8765107" cy="828701"/>
          </a:xfrm>
          <a:custGeom>
            <a:avLst/>
            <a:gdLst/>
            <a:ahLst/>
            <a:cxnLst/>
            <a:rect r="r" b="b" t="t" l="l"/>
            <a:pathLst>
              <a:path h="828701" w="8765107">
                <a:moveTo>
                  <a:pt x="0" y="0"/>
                </a:moveTo>
                <a:lnTo>
                  <a:pt x="8765107" y="0"/>
                </a:lnTo>
                <a:lnTo>
                  <a:pt x="8765107" y="828701"/>
                </a:lnTo>
                <a:lnTo>
                  <a:pt x="0" y="828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0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2541169" y="0"/>
                </a:moveTo>
                <a:lnTo>
                  <a:pt x="0" y="0"/>
                </a:lnTo>
                <a:lnTo>
                  <a:pt x="0" y="2476071"/>
                </a:lnTo>
                <a:lnTo>
                  <a:pt x="2541169" y="2476071"/>
                </a:lnTo>
                <a:lnTo>
                  <a:pt x="254116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37761" y="3030038"/>
            <a:ext cx="6586575" cy="6478795"/>
          </a:xfrm>
          <a:custGeom>
            <a:avLst/>
            <a:gdLst/>
            <a:ahLst/>
            <a:cxnLst/>
            <a:rect r="r" b="b" t="t" l="l"/>
            <a:pathLst>
              <a:path h="6478795" w="6586575">
                <a:moveTo>
                  <a:pt x="0" y="0"/>
                </a:moveTo>
                <a:lnTo>
                  <a:pt x="6586575" y="0"/>
                </a:lnTo>
                <a:lnTo>
                  <a:pt x="6586575" y="6478794"/>
                </a:lnTo>
                <a:lnTo>
                  <a:pt x="0" y="64787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11717" y="2521131"/>
            <a:ext cx="5492241" cy="5452297"/>
          </a:xfrm>
          <a:custGeom>
            <a:avLst/>
            <a:gdLst/>
            <a:ahLst/>
            <a:cxnLst/>
            <a:rect r="r" b="b" t="t" l="l"/>
            <a:pathLst>
              <a:path h="5452297" w="5492241">
                <a:moveTo>
                  <a:pt x="0" y="0"/>
                </a:moveTo>
                <a:lnTo>
                  <a:pt x="5492241" y="0"/>
                </a:lnTo>
                <a:lnTo>
                  <a:pt x="5492241" y="5452297"/>
                </a:lnTo>
                <a:lnTo>
                  <a:pt x="0" y="54522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9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23829" y="3751492"/>
            <a:ext cx="5589292" cy="440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5383" indent="-287691" lvl="1">
              <a:lnSpc>
                <a:spcPts val="3171"/>
              </a:lnSpc>
              <a:buAutoNum type="arabicPeriod" startAt="1"/>
            </a:pPr>
            <a:r>
              <a:rPr lang="en-US" b="true" sz="2665">
                <a:solidFill>
                  <a:srgbClr val="0D0D0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Scan through the list to find the smallest value and set it as the “first” of the row.</a:t>
            </a:r>
          </a:p>
          <a:p>
            <a:pPr algn="just" marL="575383" indent="-287691" lvl="1">
              <a:lnSpc>
                <a:spcPts val="3171"/>
              </a:lnSpc>
              <a:buAutoNum type="arabicPeriod" startAt="1"/>
            </a:pPr>
            <a:r>
              <a:rPr lang="en-US" b="true" sz="2665">
                <a:solidFill>
                  <a:srgbClr val="0D0D0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Compare the smallest value with the rest of the values and  find the next smallest.</a:t>
            </a:r>
          </a:p>
          <a:p>
            <a:pPr algn="just" marL="575383" indent="-287691" lvl="1">
              <a:lnSpc>
                <a:spcPts val="3171"/>
              </a:lnSpc>
              <a:buAutoNum type="arabicPeriod" startAt="1"/>
            </a:pPr>
            <a:r>
              <a:rPr lang="en-US" b="true" sz="2665">
                <a:solidFill>
                  <a:srgbClr val="0D0D0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Swap the element in place with the next “smallest” value.</a:t>
            </a:r>
          </a:p>
          <a:p>
            <a:pPr algn="just" marL="575383" indent="-287691" lvl="1">
              <a:lnSpc>
                <a:spcPts val="3171"/>
              </a:lnSpc>
              <a:buAutoNum type="arabicPeriod" startAt="1"/>
            </a:pPr>
            <a:r>
              <a:rPr lang="en-US" b="true" sz="2665">
                <a:solidFill>
                  <a:srgbClr val="0D0D0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Keep repeating the process until all the values are sorted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83392" y="1290190"/>
            <a:ext cx="7184151" cy="31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  <a:spcBef>
                <a:spcPct val="0"/>
              </a:spcBef>
            </a:pPr>
            <a:r>
              <a:rPr lang="en-US" b="true" sz="24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SELECTION SORT WORKS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2022" y="2155099"/>
            <a:ext cx="7487458" cy="874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96"/>
              </a:lnSpc>
              <a:spcBef>
                <a:spcPct val="0"/>
              </a:spcBef>
            </a:pPr>
            <a:r>
              <a:rPr lang="en-US" sz="66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THE STEPS: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8765107" cy="828701"/>
          </a:xfrm>
          <a:custGeom>
            <a:avLst/>
            <a:gdLst/>
            <a:ahLst/>
            <a:cxnLst/>
            <a:rect r="r" b="b" t="t" l="l"/>
            <a:pathLst>
              <a:path h="828701" w="8765107">
                <a:moveTo>
                  <a:pt x="0" y="0"/>
                </a:moveTo>
                <a:lnTo>
                  <a:pt x="8765107" y="0"/>
                </a:lnTo>
                <a:lnTo>
                  <a:pt x="8765107" y="828701"/>
                </a:lnTo>
                <a:lnTo>
                  <a:pt x="0" y="828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0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2541169" y="0"/>
                </a:moveTo>
                <a:lnTo>
                  <a:pt x="0" y="0"/>
                </a:lnTo>
                <a:lnTo>
                  <a:pt x="0" y="2476071"/>
                </a:lnTo>
                <a:lnTo>
                  <a:pt x="2541169" y="2476071"/>
                </a:lnTo>
                <a:lnTo>
                  <a:pt x="254116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60033" y="1857401"/>
            <a:ext cx="6473258" cy="7898661"/>
          </a:xfrm>
          <a:custGeom>
            <a:avLst/>
            <a:gdLst/>
            <a:ahLst/>
            <a:cxnLst/>
            <a:rect r="r" b="b" t="t" l="l"/>
            <a:pathLst>
              <a:path h="7898661" w="6473258">
                <a:moveTo>
                  <a:pt x="0" y="0"/>
                </a:moveTo>
                <a:lnTo>
                  <a:pt x="6473258" y="0"/>
                </a:lnTo>
                <a:lnTo>
                  <a:pt x="6473258" y="7898661"/>
                </a:lnTo>
                <a:lnTo>
                  <a:pt x="0" y="78986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08102" y="4788294"/>
            <a:ext cx="7734732" cy="3867366"/>
          </a:xfrm>
          <a:custGeom>
            <a:avLst/>
            <a:gdLst/>
            <a:ahLst/>
            <a:cxnLst/>
            <a:rect r="r" b="b" t="t" l="l"/>
            <a:pathLst>
              <a:path h="3867366" w="7734732">
                <a:moveTo>
                  <a:pt x="0" y="0"/>
                </a:moveTo>
                <a:lnTo>
                  <a:pt x="7734732" y="0"/>
                </a:lnTo>
                <a:lnTo>
                  <a:pt x="7734732" y="3867366"/>
                </a:lnTo>
                <a:lnTo>
                  <a:pt x="0" y="386736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83392" y="1290190"/>
            <a:ext cx="7184151" cy="31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  <a:spcBef>
                <a:spcPct val="0"/>
              </a:spcBef>
            </a:pPr>
            <a:r>
              <a:rPr lang="en-US" b="true" sz="24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SELECTION SORT WORKS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2022" y="2110040"/>
            <a:ext cx="7487458" cy="874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96"/>
              </a:lnSpc>
              <a:spcBef>
                <a:spcPct val="0"/>
              </a:spcBef>
            </a:pPr>
            <a:r>
              <a:rPr lang="en-US" sz="66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VISUAL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70347" y="46585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8"/>
                </a:lnTo>
                <a:lnTo>
                  <a:pt x="0" y="2508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64156" y="4691137"/>
            <a:ext cx="6123844" cy="5302383"/>
          </a:xfrm>
          <a:custGeom>
            <a:avLst/>
            <a:gdLst/>
            <a:ahLst/>
            <a:cxnLst/>
            <a:rect r="r" b="b" t="t" l="l"/>
            <a:pathLst>
              <a:path h="5302383" w="6123844">
                <a:moveTo>
                  <a:pt x="0" y="0"/>
                </a:moveTo>
                <a:lnTo>
                  <a:pt x="6123844" y="0"/>
                </a:lnTo>
                <a:lnTo>
                  <a:pt x="6123844" y="5302383"/>
                </a:lnTo>
                <a:lnTo>
                  <a:pt x="0" y="53023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0" t="0" r="0" b="-125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92541" y="7216562"/>
            <a:ext cx="3220462" cy="1862013"/>
          </a:xfrm>
          <a:custGeom>
            <a:avLst/>
            <a:gdLst/>
            <a:ahLst/>
            <a:cxnLst/>
            <a:rect r="r" b="b" t="t" l="l"/>
            <a:pathLst>
              <a:path h="1862013" w="3220462">
                <a:moveTo>
                  <a:pt x="0" y="0"/>
                </a:moveTo>
                <a:lnTo>
                  <a:pt x="3220462" y="0"/>
                </a:lnTo>
                <a:lnTo>
                  <a:pt x="3220462" y="1862012"/>
                </a:lnTo>
                <a:lnTo>
                  <a:pt x="0" y="18620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2022" y="2009083"/>
            <a:ext cx="8551052" cy="920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96"/>
              </a:lnSpc>
              <a:spcBef>
                <a:spcPct val="0"/>
              </a:spcBef>
            </a:pPr>
            <a:r>
              <a:rPr lang="en-US" sz="6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PSEUDOCODE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4121" y="1238454"/>
            <a:ext cx="5560698" cy="31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  <a:spcBef>
                <a:spcPct val="0"/>
              </a:spcBef>
            </a:pPr>
            <a:r>
              <a:rPr lang="en-US" b="true" sz="24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 PSEUDOCODE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1547" y="3377011"/>
            <a:ext cx="10563221" cy="700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9438" indent="-314719" lvl="1">
              <a:lnSpc>
                <a:spcPts val="3469"/>
              </a:lnSpc>
              <a:buAutoNum type="arabicPeriod" startAt="1"/>
            </a:pPr>
            <a:r>
              <a:rPr lang="en-US" b="true" sz="2915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Scan the array with values to sort (e.g., 64, 25, 12, 22, 11)</a:t>
            </a:r>
          </a:p>
          <a:p>
            <a:pPr algn="just" marL="629438" indent="-314719" lvl="1">
              <a:lnSpc>
                <a:spcPts val="3469"/>
              </a:lnSpc>
              <a:buAutoNum type="arabicPeriod" startAt="1"/>
            </a:pPr>
            <a:r>
              <a:rPr lang="en-US" b="true" sz="2915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Scan the array and find the smallest value, after consider it as the current “minimum”.</a:t>
            </a:r>
          </a:p>
          <a:p>
            <a:pPr algn="just" marL="629438" indent="-314719" lvl="1">
              <a:lnSpc>
                <a:spcPts val="3469"/>
              </a:lnSpc>
              <a:buAutoNum type="arabicPeriod" startAt="1"/>
            </a:pPr>
            <a:r>
              <a:rPr lang="en-US" b="true" sz="2915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Compare current "minimum" with every other element in the unsorted portion of the array.</a:t>
            </a:r>
          </a:p>
          <a:p>
            <a:pPr algn="just" marL="629438" indent="-314719" lvl="1">
              <a:lnSpc>
                <a:spcPts val="3469"/>
              </a:lnSpc>
              <a:buAutoNum type="arabicPeriod" startAt="1"/>
            </a:pPr>
            <a:r>
              <a:rPr lang="en-US" b="true" sz="2915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Find smaller element, if smaller element is found, update the "minimum" to the new smaller element.</a:t>
            </a:r>
          </a:p>
          <a:p>
            <a:pPr algn="just" marL="629438" indent="-314719" lvl="1">
              <a:lnSpc>
                <a:spcPts val="3469"/>
              </a:lnSpc>
              <a:buAutoNum type="arabicPeriod" startAt="1"/>
            </a:pPr>
            <a:r>
              <a:rPr lang="en-US" b="true" sz="2915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Swap the smallest element found with the first element of the unsorted portion.</a:t>
            </a:r>
          </a:p>
          <a:p>
            <a:pPr algn="just" marL="629438" indent="-314719" lvl="1">
              <a:lnSpc>
                <a:spcPts val="3469"/>
              </a:lnSpc>
              <a:buAutoNum type="arabicPeriod" startAt="1"/>
            </a:pPr>
            <a:r>
              <a:rPr lang="en-US" b="true" sz="2915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Move to the next position and repeat the process until the entire array is sorted.</a:t>
            </a:r>
          </a:p>
          <a:p>
            <a:pPr algn="just" marL="629438" indent="-314719" lvl="1">
              <a:lnSpc>
                <a:spcPts val="3469"/>
              </a:lnSpc>
              <a:buAutoNum type="arabicPeriod" startAt="1"/>
            </a:pPr>
            <a:r>
              <a:rPr lang="en-US" b="true" sz="2915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After every iteration, display the current state of the array to show the progress.</a:t>
            </a:r>
          </a:p>
          <a:p>
            <a:pPr algn="just" marL="629438" indent="-314719" lvl="1">
              <a:lnSpc>
                <a:spcPts val="3469"/>
              </a:lnSpc>
              <a:buAutoNum type="arabicPeriod" startAt="1"/>
            </a:pPr>
            <a:r>
              <a:rPr lang="en-US" b="true" sz="2915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Display the fully sorted array.</a:t>
            </a:r>
          </a:p>
          <a:p>
            <a:pPr algn="just">
              <a:lnSpc>
                <a:spcPts val="346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01547" y="2848780"/>
            <a:ext cx="7155392" cy="35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6"/>
              </a:lnSpc>
              <a:spcBef>
                <a:spcPct val="0"/>
              </a:spcBef>
            </a:pPr>
            <a:r>
              <a:rPr lang="en-US" sz="2796">
                <a:solidFill>
                  <a:srgbClr val="5555AB"/>
                </a:solidFill>
                <a:latin typeface="Montserrat"/>
                <a:ea typeface="Montserrat"/>
                <a:cs typeface="Montserrat"/>
                <a:sym typeface="Montserrat"/>
              </a:rPr>
              <a:t>FOR UNDERSTANDING THE PROCESS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75607" y="3666900"/>
            <a:ext cx="3744350" cy="4778173"/>
          </a:xfrm>
          <a:custGeom>
            <a:avLst/>
            <a:gdLst/>
            <a:ahLst/>
            <a:cxnLst/>
            <a:rect r="r" b="b" t="t" l="l"/>
            <a:pathLst>
              <a:path h="4778173" w="3744350">
                <a:moveTo>
                  <a:pt x="0" y="0"/>
                </a:moveTo>
                <a:lnTo>
                  <a:pt x="3744350" y="0"/>
                </a:lnTo>
                <a:lnTo>
                  <a:pt x="3744350" y="4778174"/>
                </a:lnTo>
                <a:lnTo>
                  <a:pt x="0" y="47781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1190829"/>
            <a:ext cx="7301977" cy="7442154"/>
          </a:xfrm>
          <a:custGeom>
            <a:avLst/>
            <a:gdLst/>
            <a:ahLst/>
            <a:cxnLst/>
            <a:rect r="r" b="b" t="t" l="l"/>
            <a:pathLst>
              <a:path h="7442154" w="7301977">
                <a:moveTo>
                  <a:pt x="0" y="0"/>
                </a:moveTo>
                <a:lnTo>
                  <a:pt x="7301977" y="0"/>
                </a:lnTo>
                <a:lnTo>
                  <a:pt x="7301977" y="7442154"/>
                </a:lnTo>
                <a:lnTo>
                  <a:pt x="0" y="74421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04808" y="1190829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9" y="0"/>
                </a:lnTo>
                <a:lnTo>
                  <a:pt x="2541169" y="2476071"/>
                </a:lnTo>
                <a:lnTo>
                  <a:pt x="0" y="247607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99284" y="1238454"/>
            <a:ext cx="4436116" cy="31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  <a:spcBef>
                <a:spcPct val="0"/>
              </a:spcBef>
            </a:pPr>
            <a:r>
              <a:rPr lang="en-US" b="true" sz="24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CODE 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2022" y="2042878"/>
            <a:ext cx="7487458" cy="1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C++ SELECTION SORT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75607" y="3666900"/>
            <a:ext cx="3744350" cy="4778173"/>
          </a:xfrm>
          <a:custGeom>
            <a:avLst/>
            <a:gdLst/>
            <a:ahLst/>
            <a:cxnLst/>
            <a:rect r="r" b="b" t="t" l="l"/>
            <a:pathLst>
              <a:path h="4778173" w="3744350">
                <a:moveTo>
                  <a:pt x="0" y="0"/>
                </a:moveTo>
                <a:lnTo>
                  <a:pt x="3744350" y="0"/>
                </a:lnTo>
                <a:lnTo>
                  <a:pt x="3744350" y="4778174"/>
                </a:lnTo>
                <a:lnTo>
                  <a:pt x="0" y="47781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1796761"/>
            <a:ext cx="7301977" cy="6693479"/>
          </a:xfrm>
          <a:custGeom>
            <a:avLst/>
            <a:gdLst/>
            <a:ahLst/>
            <a:cxnLst/>
            <a:rect r="r" b="b" t="t" l="l"/>
            <a:pathLst>
              <a:path h="6693479" w="7301977">
                <a:moveTo>
                  <a:pt x="0" y="0"/>
                </a:moveTo>
                <a:lnTo>
                  <a:pt x="7301977" y="0"/>
                </a:lnTo>
                <a:lnTo>
                  <a:pt x="7301977" y="6693478"/>
                </a:lnTo>
                <a:lnTo>
                  <a:pt x="0" y="66934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3904808" y="6055987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2476071"/>
                </a:moveTo>
                <a:lnTo>
                  <a:pt x="2541169" y="2476071"/>
                </a:lnTo>
                <a:lnTo>
                  <a:pt x="2541169" y="0"/>
                </a:lnTo>
                <a:lnTo>
                  <a:pt x="0" y="0"/>
                </a:lnTo>
                <a:lnTo>
                  <a:pt x="0" y="247607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99284" y="1238454"/>
            <a:ext cx="4436116" cy="31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  <a:spcBef>
                <a:spcPct val="0"/>
              </a:spcBef>
            </a:pPr>
            <a:r>
              <a:rPr lang="en-US" b="true" sz="24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CODE 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2022" y="2042878"/>
            <a:ext cx="7487458" cy="1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C++ SELECTION SORT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52176" y="1981719"/>
            <a:ext cx="4955373" cy="6323562"/>
          </a:xfrm>
          <a:custGeom>
            <a:avLst/>
            <a:gdLst/>
            <a:ahLst/>
            <a:cxnLst/>
            <a:rect r="r" b="b" t="t" l="l"/>
            <a:pathLst>
              <a:path h="6323562" w="4955373">
                <a:moveTo>
                  <a:pt x="0" y="0"/>
                </a:moveTo>
                <a:lnTo>
                  <a:pt x="4955373" y="0"/>
                </a:lnTo>
                <a:lnTo>
                  <a:pt x="4955373" y="6323562"/>
                </a:lnTo>
                <a:lnTo>
                  <a:pt x="0" y="63235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5559" y="3832946"/>
            <a:ext cx="6668126" cy="4069115"/>
          </a:xfrm>
          <a:custGeom>
            <a:avLst/>
            <a:gdLst/>
            <a:ahLst/>
            <a:cxnLst/>
            <a:rect r="r" b="b" t="t" l="l"/>
            <a:pathLst>
              <a:path h="4069115" w="6668126">
                <a:moveTo>
                  <a:pt x="0" y="0"/>
                </a:moveTo>
                <a:lnTo>
                  <a:pt x="6668126" y="0"/>
                </a:lnTo>
                <a:lnTo>
                  <a:pt x="6668126" y="4069115"/>
                </a:lnTo>
                <a:lnTo>
                  <a:pt x="0" y="40691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001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99284" y="1238454"/>
            <a:ext cx="4436116" cy="31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  <a:spcBef>
                <a:spcPct val="0"/>
              </a:spcBef>
            </a:pPr>
            <a:r>
              <a:rPr lang="en-US" b="true" sz="24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CODE 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2022" y="2042878"/>
            <a:ext cx="7487458" cy="1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C++ SELECTION SORT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DAGW1oC0uj0</dc:identifier>
  <dcterms:modified xsi:type="dcterms:W3CDTF">2011-08-01T06:04:30Z</dcterms:modified>
  <cp:revision>1</cp:revision>
  <dc:title>Non Text Magic Studio Magic Design for Presentations L&amp;P</dc:title>
</cp:coreProperties>
</file>