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7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9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A6AD-4EBE-493F-A44B-7D1B57B486FC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6B54-F5FD-4054-8094-E4267980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100134"/>
            <a:ext cx="9296299" cy="6602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99060" y="343280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 Mux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614294" y="344844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2580" y="22974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</a:t>
            </a:r>
          </a:p>
          <a:p>
            <a:r>
              <a:rPr lang="en-US" sz="1200" dirty="0"/>
              <a:t>Adder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70660" y="2720340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2190" y="27813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8101" y="4175202"/>
            <a:ext cx="72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</a:t>
            </a:r>
          </a:p>
          <a:p>
            <a:r>
              <a:rPr lang="en-US" sz="1200" dirty="0"/>
              <a:t>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0301" y="3794517"/>
            <a:ext cx="9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Register File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5070" y="1775460"/>
            <a:ext cx="48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IF/ID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1350" y="3571308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81350" y="3840728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3204" y="4160932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6589" y="334905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9726" y="365424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3245" y="396264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4019" y="489210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2890" y="4892106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 </a:t>
            </a:r>
          </a:p>
          <a:p>
            <a:r>
              <a:rPr lang="en-US" sz="1200" dirty="0"/>
              <a:t>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2890" y="1226820"/>
            <a:ext cx="645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3090" y="2550467"/>
            <a:ext cx="61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</a:t>
            </a:r>
          </a:p>
          <a:p>
            <a:r>
              <a:rPr lang="en-US" sz="1200" dirty="0"/>
              <a:t>Adder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14269" y="275909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Shift</a:t>
            </a:r>
          </a:p>
          <a:p>
            <a:r>
              <a:rPr lang="en-US" sz="1000" dirty="0"/>
              <a:t>Left</a:t>
            </a:r>
          </a:p>
          <a:p>
            <a:r>
              <a:rPr lang="en-US" sz="1000" dirty="0"/>
              <a:t> 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2180" y="3832616"/>
            <a:ext cx="43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304385" y="41790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Mux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201516" y="57221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Mux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458997" y="4955384"/>
            <a:ext cx="64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</a:t>
            </a:r>
          </a:p>
          <a:p>
            <a:r>
              <a:rPr lang="en-US" sz="1200" dirty="0"/>
              <a:t>Control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652260" y="3795128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87499" y="35728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18516" y="5249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ID/EX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91272" y="94982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EX/MEM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9545" y="3802505"/>
            <a:ext cx="86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Instruction</a:t>
            </a:r>
          </a:p>
          <a:p>
            <a:r>
              <a:rPr lang="en-US" sz="1200" dirty="0"/>
              <a:t>Memory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12783" y="299738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Branch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85619" y="132334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MEM/WB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8976215" y="412439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36736" y="163856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12694" y="122681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6165" y="85867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99914" y="165233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52179" y="125759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13109" y="167347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3755" y="489210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08454" y="3074052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2744" y="29309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489470" y="3866532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23760" y="37234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192790" y="3784236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27080" y="36411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845574" y="3607452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79864" y="34643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7863862" y="5171076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8152" y="50280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7150630" y="2857644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84920" y="271457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3886222" y="3305700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0512" y="316263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236230" y="4348116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70520" y="42050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08008" y="310896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Name:_________________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08008" y="1218236"/>
            <a:ext cx="298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Show which lines are active when the instruction SW $t0, 4($s1) is executed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255645" y="4115048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13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100134"/>
            <a:ext cx="9296299" cy="6602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99060" y="3432809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 Mux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614294" y="344844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2580" y="22974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PC</a:t>
            </a:r>
          </a:p>
          <a:p>
            <a:r>
              <a:rPr lang="en-US" sz="1200" dirty="0"/>
              <a:t>Adder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70660" y="2720340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2190" y="27813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8101" y="4175202"/>
            <a:ext cx="72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</a:t>
            </a:r>
          </a:p>
          <a:p>
            <a:r>
              <a:rPr lang="en-US" sz="1200" dirty="0"/>
              <a:t>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0301" y="3794517"/>
            <a:ext cx="94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Register File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5070" y="1775460"/>
            <a:ext cx="48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IF/ID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1350" y="3571308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81350" y="3840728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3204" y="4160932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16589" y="334905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9726" y="365424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3245" y="396264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4019" y="489210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72890" y="4892106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Sign </a:t>
            </a:r>
          </a:p>
          <a:p>
            <a:r>
              <a:rPr lang="en-US" sz="1200" dirty="0"/>
              <a:t>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72890" y="1226820"/>
            <a:ext cx="645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73090" y="2550467"/>
            <a:ext cx="61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Branch</a:t>
            </a:r>
          </a:p>
          <a:p>
            <a:r>
              <a:rPr lang="en-US" sz="1200" dirty="0"/>
              <a:t>Adder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14269" y="2759095"/>
            <a:ext cx="421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Shift</a:t>
            </a:r>
          </a:p>
          <a:p>
            <a:r>
              <a:rPr lang="en-US" sz="1000" dirty="0"/>
              <a:t>Left</a:t>
            </a:r>
          </a:p>
          <a:p>
            <a:r>
              <a:rPr lang="en-US" sz="1000" dirty="0"/>
              <a:t> 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12180" y="3832616"/>
            <a:ext cx="43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304385" y="41790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Mux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201516" y="572210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Mux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458997" y="4955384"/>
            <a:ext cx="64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</a:t>
            </a:r>
          </a:p>
          <a:p>
            <a:r>
              <a:rPr lang="en-US" sz="1200" dirty="0"/>
              <a:t>Control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652260" y="3795128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87499" y="35728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18516" y="524978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ID/EX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91272" y="949821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EX/MEM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09545" y="3802505"/>
            <a:ext cx="86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Instruction</a:t>
            </a:r>
          </a:p>
          <a:p>
            <a:r>
              <a:rPr lang="en-US" sz="1200" dirty="0"/>
              <a:t>Memory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12783" y="299738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Branch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85619" y="132334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MEM/WB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8976215" y="412439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Mux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36736" y="1638562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12694" y="122681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76165" y="85867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99914" y="165233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52179" y="125759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13109" y="167347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3755" y="489210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08454" y="3074052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2744" y="29309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489470" y="3866532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23760" y="372346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192790" y="3784236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227080" y="364116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7845574" y="3607452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79864" y="34643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7863862" y="5171076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98152" y="50280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7150630" y="2857644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84920" y="271457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3886222" y="3305700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0512" y="316263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6236230" y="4348116"/>
            <a:ext cx="68580" cy="121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70520" y="42050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08008" y="310896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Name:_________________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08008" y="1218236"/>
            <a:ext cx="298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Show which lines are active when the instruction ADD $t0, $s1, $0 is executed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255645" y="4115048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057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163</Words>
  <Application>Microsoft Office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aglock</dc:creator>
  <cp:lastModifiedBy>Albert Glock</cp:lastModifiedBy>
  <cp:revision>11</cp:revision>
  <dcterms:created xsi:type="dcterms:W3CDTF">2016-08-10T20:03:42Z</dcterms:created>
  <dcterms:modified xsi:type="dcterms:W3CDTF">2017-08-18T14:01:05Z</dcterms:modified>
</cp:coreProperties>
</file>