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Neuromorphic </a:t>
            </a:r>
            <a:r>
              <a:rPr lang="en"/>
              <a:t>Architecture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Darras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Moore’s Law - History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Gordon Moore (1965) - “The number of transistors in a dense integrated circuit doubles every year.”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Gordon Moore (1975) - </a:t>
            </a:r>
            <a:r>
              <a:rPr lang="en"/>
              <a:t>“The number of transistors in a dense integrated circuit doubles every two years.”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Gordon Moore (2015) - “I see Moore’s law dying here in the next decade or so.”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Intel (2015) - “Our cadence today is closer to two and a half years than two.”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Intel (2018) - Leak on Intel Ice Lake CPU, 10nm. A 3 year cadence of Moore’s law.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else is a good problem solver?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150" y="95018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build a CPU like a brain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a brains ion channels with electrons and transistors instead of chemicals like sodium and calcium.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“Synapses” connect cores to other cores which causes each core to operate in conjunction with each other.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core contains its own memory and computational power.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700" y="1017725"/>
            <a:ext cx="395948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Memristors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2010 - HP announces that they have created practical memristors working at ~1 GHz switching times and a size of 3 nm.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Safe flash memory limit: 15-16 nm, otherwise physics problems.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350" y="1187200"/>
            <a:ext cx="3951726" cy="2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brain uses ~20 W of power.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I7-7700k uses ~100 W of power on a full load.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IBM’s TrueNorth uses ~100 mw of power while calculating complex recurrent neural networks.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ever had a moment where you remember something, but then second guess yourself?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perhaps you claim something that you have seen as fact, only to find out later that you were incorrect?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memory, and neuromorphic architectures aren’t any different.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that neuromorphic chips might be the next big “Get yours today!” but after researching this topic, I believe that neuromorphic chips will end up being in a similar position as GPUs today, or they might end up on-chip like the floating-point unit.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Regardless, they will make processing just about everything much more efficient in both time and energy. One of the biggest problems facing technology today is the power (or lack </a:t>
            </a:r>
            <a:r>
              <a:rPr lang="en"/>
              <a:t>thereof</a:t>
            </a:r>
            <a:r>
              <a:rPr lang="en"/>
              <a:t>) of batteries. Instead of making batteries better, we can make computation require less energy.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