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roxima Nova"/>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6.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lfaSlabOne-regular.fntdata"/><Relationship Id="rId14"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03.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a:spcBef>
                <a:spcPts val="0"/>
              </a:spcBef>
              <a:buNone/>
            </a:pPr>
            <a:r>
              <a:rPr lang="en"/>
              <a:t>Champion of the Nine</a:t>
            </a:r>
          </a:p>
        </p:txBody>
      </p:sp>
      <p:sp>
        <p:nvSpPr>
          <p:cNvPr id="57" name="Shape 57"/>
          <p:cNvSpPr txBox="1"/>
          <p:nvPr>
            <p:ph idx="1" type="subTitle"/>
          </p:nvPr>
        </p:nvSpPr>
        <p:spPr>
          <a:xfrm>
            <a:off x="311700" y="3165823"/>
            <a:ext cx="8520599" cy="733499"/>
          </a:xfrm>
          <a:prstGeom prst="rect">
            <a:avLst/>
          </a:prstGeom>
        </p:spPr>
        <p:txBody>
          <a:bodyPr anchorCtr="0" anchor="t" bIns="91425" lIns="91425" rIns="91425" tIns="91425">
            <a:noAutofit/>
          </a:bodyPr>
          <a:lstStyle/>
          <a:p>
            <a:pPr lvl="0">
              <a:spcBef>
                <a:spcPts val="0"/>
              </a:spcBef>
              <a:buNone/>
            </a:pPr>
            <a:r>
              <a:rPr lang="en"/>
              <a:t>Destroy your enemies and take what’s theirs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It’s your time to become a champion!</a:t>
            </a:r>
          </a:p>
        </p:txBody>
      </p:sp>
      <p:sp>
        <p:nvSpPr>
          <p:cNvPr id="63" name="Shape 6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Choose your class, and prepare to become to strongest sell-sword in the land. It’s your choice! Do you want to fight for the wealthiest kingdom in hopes of high rewards? Or do you want to attack them and take all that they have! Become a bloodthirsty berserker who has every reason in the world to fight entire kingdoms: that’s right, GOLD! Conquer kingdoms to collect gold and experience for new abilities and gear, as it will take more than your current puny state to become</a:t>
            </a:r>
          </a:p>
          <a:p>
            <a:pPr lvl="0" algn="ctr">
              <a:spcBef>
                <a:spcPts val="0"/>
              </a:spcBef>
              <a:buNone/>
            </a:pPr>
            <a:r>
              <a:rPr b="1" lang="en"/>
              <a:t>Champion of the Nine!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Features</a:t>
            </a:r>
          </a:p>
        </p:txBody>
      </p:sp>
      <p:sp>
        <p:nvSpPr>
          <p:cNvPr id="69" name="Shape 6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3 different classes</a:t>
            </a:r>
          </a:p>
          <a:p>
            <a:pPr indent="-419100" lvl="0" marL="457200" rtl="0">
              <a:spcBef>
                <a:spcPts val="0"/>
              </a:spcBef>
              <a:buSzPct val="100000"/>
            </a:pPr>
            <a:r>
              <a:rPr lang="en" sz="3000"/>
              <a:t>Dynamically generated maps</a:t>
            </a:r>
          </a:p>
          <a:p>
            <a:pPr indent="-419100" lvl="0" marL="457200" rtl="0">
              <a:spcBef>
                <a:spcPts val="0"/>
              </a:spcBef>
              <a:buSzPct val="100000"/>
            </a:pPr>
            <a:r>
              <a:rPr lang="en" sz="3000"/>
              <a:t>Unpredictable AI</a:t>
            </a:r>
          </a:p>
          <a:p>
            <a:pPr indent="-419100" lvl="0" marL="457200" rtl="0">
              <a:spcBef>
                <a:spcPts val="0"/>
              </a:spcBef>
              <a:buSzPct val="100000"/>
            </a:pPr>
            <a:r>
              <a:rPr lang="en" sz="3000"/>
              <a:t>Multiple different winning strategies</a:t>
            </a:r>
          </a:p>
          <a:p>
            <a:pPr indent="-419100" lvl="0" marL="457200">
              <a:spcBef>
                <a:spcPts val="0"/>
              </a:spcBef>
              <a:buSzPct val="100000"/>
            </a:pPr>
            <a:r>
              <a:rPr lang="en" sz="3000"/>
              <a:t>Awesome cartoon style art</a:t>
            </a:r>
          </a:p>
        </p:txBody>
      </p:sp>
      <p:pic>
        <p:nvPicPr>
          <p:cNvPr id="70" name="Shape 70"/>
          <p:cNvPicPr preferRelativeResize="0"/>
          <p:nvPr/>
        </p:nvPicPr>
        <p:blipFill>
          <a:blip r:embed="rId3">
            <a:alphaModFix/>
          </a:blip>
          <a:stretch>
            <a:fillRect/>
          </a:stretch>
        </p:blipFill>
        <p:spPr>
          <a:xfrm>
            <a:off x="6446600" y="655000"/>
            <a:ext cx="1724075" cy="17240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Competitors</a:t>
            </a:r>
          </a:p>
        </p:txBody>
      </p:sp>
      <p:sp>
        <p:nvSpPr>
          <p:cNvPr id="76" name="Shape 7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Age of war flash game: Only control you have is by clicking to create units.</a:t>
            </a:r>
          </a:p>
          <a:p>
            <a:pPr lvl="0" rtl="0">
              <a:spcBef>
                <a:spcPts val="0"/>
              </a:spcBef>
              <a:buNone/>
            </a:pPr>
            <a:r>
              <a:rPr lang="en"/>
              <a:t>Invasion 3 flash game: You can’t control your characters manually to strategize.</a:t>
            </a:r>
          </a:p>
          <a:p>
            <a:pPr lvl="0">
              <a:spcBef>
                <a:spcPts val="0"/>
              </a:spcBef>
              <a:buNone/>
            </a:pPr>
            <a:r>
              <a:rPr lang="en"/>
              <a:t>Castle smasher: Incredibly easy and monotonous. </a:t>
            </a:r>
          </a:p>
        </p:txBody>
      </p:sp>
      <p:pic>
        <p:nvPicPr>
          <p:cNvPr id="77" name="Shape 77"/>
          <p:cNvPicPr preferRelativeResize="0"/>
          <p:nvPr/>
        </p:nvPicPr>
        <p:blipFill>
          <a:blip r:embed="rId3">
            <a:alphaModFix/>
          </a:blip>
          <a:stretch>
            <a:fillRect/>
          </a:stretch>
        </p:blipFill>
        <p:spPr>
          <a:xfrm>
            <a:off x="7554002" y="2534725"/>
            <a:ext cx="1016525" cy="2298250"/>
          </a:xfrm>
          <a:prstGeom prst="rect">
            <a:avLst/>
          </a:prstGeom>
          <a:noFill/>
          <a:ln>
            <a:noFill/>
          </a:ln>
        </p:spPr>
      </p:pic>
      <p:pic>
        <p:nvPicPr>
          <p:cNvPr id="78" name="Shape 78"/>
          <p:cNvPicPr preferRelativeResize="0"/>
          <p:nvPr/>
        </p:nvPicPr>
        <p:blipFill>
          <a:blip r:embed="rId4">
            <a:alphaModFix/>
          </a:blip>
          <a:stretch>
            <a:fillRect/>
          </a:stretch>
        </p:blipFill>
        <p:spPr>
          <a:xfrm>
            <a:off x="4774925" y="2534725"/>
            <a:ext cx="2688725" cy="26887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634275" y="77175"/>
            <a:ext cx="5675449" cy="2042300"/>
          </a:xfrm>
          <a:prstGeom prst="rect">
            <a:avLst/>
          </a:prstGeom>
          <a:noFill/>
          <a:ln>
            <a:noFill/>
          </a:ln>
        </p:spPr>
      </p:pic>
      <p:sp>
        <p:nvSpPr>
          <p:cNvPr id="84" name="Shape 8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sz="3000"/>
          </a:p>
          <a:p>
            <a:pPr lvl="0" rtl="0">
              <a:spcBef>
                <a:spcPts val="0"/>
              </a:spcBef>
              <a:buNone/>
            </a:pPr>
            <a:r>
              <a:t/>
            </a:r>
            <a:endParaRPr sz="3000"/>
          </a:p>
          <a:p>
            <a:pPr indent="-419100" lvl="0" marL="457200" rtl="0">
              <a:spcBef>
                <a:spcPts val="0"/>
              </a:spcBef>
              <a:buSzPct val="100000"/>
            </a:pPr>
            <a:r>
              <a:rPr lang="en" sz="3000"/>
              <a:t>$500,000</a:t>
            </a:r>
          </a:p>
          <a:p>
            <a:pPr indent="-381000" lvl="1" marL="914400" rtl="0">
              <a:spcBef>
                <a:spcPts val="0"/>
              </a:spcBef>
              <a:buSzPct val="100000"/>
            </a:pPr>
            <a:r>
              <a:rPr lang="en" sz="2400"/>
              <a:t>$350,000 salary</a:t>
            </a:r>
          </a:p>
          <a:p>
            <a:pPr indent="-381000" lvl="1" marL="914400" rtl="0">
              <a:spcBef>
                <a:spcPts val="0"/>
              </a:spcBef>
              <a:buSzPct val="100000"/>
            </a:pPr>
            <a:r>
              <a:rPr lang="en" sz="2400"/>
              <a:t>$50,000 licensing and equipment</a:t>
            </a:r>
          </a:p>
          <a:p>
            <a:pPr indent="-381000" lvl="1" marL="914400" rtl="0">
              <a:spcBef>
                <a:spcPts val="0"/>
              </a:spcBef>
              <a:buSzPct val="100000"/>
            </a:pPr>
            <a:r>
              <a:rPr lang="en" sz="2400"/>
              <a:t>$100,000 art and audio contracts</a:t>
            </a:r>
          </a:p>
        </p:txBody>
      </p:sp>
      <p:pic>
        <p:nvPicPr>
          <p:cNvPr id="85" name="Shape 85"/>
          <p:cNvPicPr preferRelativeResize="0"/>
          <p:nvPr/>
        </p:nvPicPr>
        <p:blipFill>
          <a:blip r:embed="rId4">
            <a:alphaModFix/>
          </a:blip>
          <a:stretch>
            <a:fillRect/>
          </a:stretch>
        </p:blipFill>
        <p:spPr>
          <a:xfrm>
            <a:off x="2444250" y="1026950"/>
            <a:ext cx="132374" cy="1059125"/>
          </a:xfrm>
          <a:prstGeom prst="rect">
            <a:avLst/>
          </a:prstGeom>
          <a:noFill/>
          <a:ln>
            <a:noFill/>
          </a:ln>
        </p:spPr>
      </p:pic>
      <p:pic>
        <p:nvPicPr>
          <p:cNvPr id="86" name="Shape 86"/>
          <p:cNvPicPr preferRelativeResize="0"/>
          <p:nvPr/>
        </p:nvPicPr>
        <p:blipFill>
          <a:blip r:embed="rId4">
            <a:alphaModFix/>
          </a:blip>
          <a:stretch>
            <a:fillRect/>
          </a:stretch>
        </p:blipFill>
        <p:spPr>
          <a:xfrm>
            <a:off x="944475" y="968225"/>
            <a:ext cx="132374" cy="1059125"/>
          </a:xfrm>
          <a:prstGeom prst="rect">
            <a:avLst/>
          </a:prstGeom>
          <a:noFill/>
          <a:ln>
            <a:noFill/>
          </a:ln>
        </p:spPr>
      </p:pic>
      <p:pic>
        <p:nvPicPr>
          <p:cNvPr id="87" name="Shape 87"/>
          <p:cNvPicPr preferRelativeResize="0"/>
          <p:nvPr/>
        </p:nvPicPr>
        <p:blipFill>
          <a:blip r:embed="rId5">
            <a:alphaModFix/>
          </a:blip>
          <a:stretch>
            <a:fillRect/>
          </a:stretch>
        </p:blipFill>
        <p:spPr>
          <a:xfrm>
            <a:off x="173475" y="1406312"/>
            <a:ext cx="3181350" cy="866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Why us?</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Asher: Developer of 99% of the project, writes more comments than any man ever.</a:t>
            </a:r>
          </a:p>
          <a:p>
            <a:pPr lvl="0" rtl="0">
              <a:spcBef>
                <a:spcPts val="0"/>
              </a:spcBef>
              <a:buNone/>
            </a:pPr>
            <a:r>
              <a:rPr lang="en"/>
              <a:t>Logan: Hand crafted every art asset in the game.</a:t>
            </a:r>
          </a:p>
          <a:p>
            <a:pPr lvl="0" rtl="0">
              <a:spcBef>
                <a:spcPts val="0"/>
              </a:spcBef>
              <a:buNone/>
            </a:pPr>
            <a:r>
              <a:rPr lang="en"/>
              <a:t>Ryan: Designer and producer. Developed tutorial system.</a:t>
            </a:r>
          </a:p>
          <a:p>
            <a:pPr lvl="0">
              <a:spcBef>
                <a:spcPts val="0"/>
              </a:spcBef>
              <a:buNone/>
            </a:pPr>
            <a:r>
              <a:rPr lang="en"/>
              <a:t>Daniel: Found the audio assets.</a:t>
            </a:r>
          </a:p>
        </p:txBody>
      </p:sp>
      <p:pic>
        <p:nvPicPr>
          <p:cNvPr id="94" name="Shape 94"/>
          <p:cNvPicPr preferRelativeResize="0"/>
          <p:nvPr/>
        </p:nvPicPr>
        <p:blipFill>
          <a:blip r:embed="rId3">
            <a:alphaModFix/>
          </a:blip>
          <a:stretch>
            <a:fillRect/>
          </a:stretch>
        </p:blipFill>
        <p:spPr>
          <a:xfrm>
            <a:off x="6677300" y="2268425"/>
            <a:ext cx="1957599" cy="2367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