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67" r:id="rId4"/>
    <p:sldId id="269" r:id="rId5"/>
    <p:sldId id="266" r:id="rId6"/>
    <p:sldId id="268" r:id="rId7"/>
    <p:sldId id="264" r:id="rId8"/>
    <p:sldId id="265" r:id="rId9"/>
    <p:sldId id="263" r:id="rId10"/>
  </p:sldIdLst>
  <p:sldSz cx="9144000" cy="5143500" type="screen16x9"/>
  <p:notesSz cx="6858000" cy="9144000"/>
  <p:embeddedFontLst>
    <p:embeddedFont>
      <p:font typeface="Lustri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3E327D-88C5-471E-A567-36123D196DC6}">
          <p14:sldIdLst>
            <p14:sldId id="256"/>
            <p14:sldId id="257"/>
            <p14:sldId id="267"/>
            <p14:sldId id="269"/>
            <p14:sldId id="266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Recursion!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calls itself to solve some problem.</a:t>
            </a:r>
          </a:p>
          <a:p>
            <a:endParaRPr lang="en-US" dirty="0"/>
          </a:p>
          <a:p>
            <a:r>
              <a:rPr lang="en-US" dirty="0"/>
              <a:t>MUST HAVE AN EXIT CONDITION!</a:t>
            </a:r>
          </a:p>
          <a:p>
            <a:r>
              <a:rPr lang="en-US" dirty="0"/>
              <a:t>Failure to do so will result in a stack overflow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B442-670B-4AB0-9306-1881A979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BC41-B10E-46FD-82D6-0F5F07273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given instance of the problem is small or simple</a:t>
            </a:r>
          </a:p>
          <a:p>
            <a:pPr lvl="1"/>
            <a:r>
              <a:rPr lang="en-US" dirty="0"/>
              <a:t>Just solve it</a:t>
            </a:r>
          </a:p>
          <a:p>
            <a:r>
              <a:rPr lang="en-US" dirty="0"/>
              <a:t>Otherwise, reduce the problem to one or more simpler instances of the same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5DCB-F1DF-44F5-8804-1811AADC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85CC5-EE33-424A-BBE8-4B0F34BA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8" y="1284194"/>
            <a:ext cx="8629343" cy="34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43A-CD74-4950-A192-738F5FA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B5224-7E05-4AFE-8765-36A8C8D5B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Client hires boss to create application that does X, Y, and Z.</a:t>
            </a:r>
          </a:p>
          <a:p>
            <a:pPr lvl="1"/>
            <a:r>
              <a:rPr lang="en-US" sz="1200" dirty="0"/>
              <a:t>Boss tells leaders A, B, and C to do X, Y, and Z respectively.</a:t>
            </a:r>
          </a:p>
          <a:p>
            <a:pPr lvl="2"/>
            <a:r>
              <a:rPr lang="en-US" sz="1200" dirty="0"/>
              <a:t>Leaders A tells code monkeys to do X</a:t>
            </a:r>
            <a:r>
              <a:rPr lang="en-US" sz="1200" baseline="-25000" dirty="0"/>
              <a:t>1</a:t>
            </a:r>
            <a:r>
              <a:rPr lang="en-US" sz="1200" dirty="0"/>
              <a:t>, X</a:t>
            </a:r>
            <a:r>
              <a:rPr lang="en-US" sz="1200" baseline="-25000" dirty="0"/>
              <a:t>2</a:t>
            </a:r>
            <a:r>
              <a:rPr lang="en-US" sz="1200" dirty="0"/>
              <a:t>, and X</a:t>
            </a:r>
            <a:r>
              <a:rPr lang="en-US" sz="1200" baseline="-25000" dirty="0"/>
              <a:t>3</a:t>
            </a:r>
          </a:p>
          <a:p>
            <a:pPr lvl="2"/>
            <a:r>
              <a:rPr lang="en-US" sz="1200" dirty="0"/>
              <a:t>Leaders B tells code monkeys to do Y</a:t>
            </a:r>
            <a:r>
              <a:rPr lang="en-US" sz="1200" baseline="-25000" dirty="0"/>
              <a:t>1</a:t>
            </a:r>
            <a:r>
              <a:rPr lang="en-US" sz="1200" dirty="0"/>
              <a:t>, Y</a:t>
            </a:r>
            <a:r>
              <a:rPr lang="en-US" sz="1200" baseline="-25000" dirty="0"/>
              <a:t>2</a:t>
            </a:r>
            <a:r>
              <a:rPr lang="en-US" sz="1200" dirty="0"/>
              <a:t>, and Y</a:t>
            </a:r>
            <a:r>
              <a:rPr lang="en-US" sz="1200" baseline="-25000" dirty="0"/>
              <a:t>3</a:t>
            </a:r>
            <a:endParaRPr lang="en-US" sz="1200" dirty="0"/>
          </a:p>
          <a:p>
            <a:pPr lvl="2"/>
            <a:r>
              <a:rPr lang="en-US" sz="1200" dirty="0"/>
              <a:t>Leaders C tells code monkeys to do Z</a:t>
            </a:r>
            <a:r>
              <a:rPr lang="en-US" sz="1200" baseline="-25000" dirty="0"/>
              <a:t>1</a:t>
            </a:r>
            <a:r>
              <a:rPr lang="en-US" sz="1200" dirty="0"/>
              <a:t>, Z</a:t>
            </a:r>
            <a:r>
              <a:rPr lang="en-US" sz="1200" baseline="-25000" dirty="0"/>
              <a:t>2</a:t>
            </a:r>
            <a:r>
              <a:rPr lang="en-US" sz="1200" dirty="0"/>
              <a:t>, and Z</a:t>
            </a:r>
            <a:r>
              <a:rPr lang="en-US" sz="1200" baseline="-25000" dirty="0"/>
              <a:t>3</a:t>
            </a:r>
          </a:p>
          <a:p>
            <a:pPr lvl="3"/>
            <a:r>
              <a:rPr lang="en-US" sz="1200" dirty="0"/>
              <a:t>Code monkeys calculate and return results to leaders</a:t>
            </a:r>
          </a:p>
          <a:p>
            <a:pPr lvl="2"/>
            <a:r>
              <a:rPr lang="en-US" sz="1200" dirty="0"/>
              <a:t>Leaders return results to boss</a:t>
            </a:r>
          </a:p>
          <a:p>
            <a:pPr lvl="1"/>
            <a:r>
              <a:rPr lang="en-US" sz="1200" dirty="0"/>
              <a:t>Boss returns results to client</a:t>
            </a:r>
          </a:p>
          <a:p>
            <a:r>
              <a:rPr lang="en-US" sz="1200" dirty="0"/>
              <a:t>Client gets expected outcome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91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2C5-2A88-4387-B16D-6706B80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2A01-BEDE-4A03-BDA5-5E7D0BC69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At the movies and you want to know what row you are in.</a:t>
            </a:r>
          </a:p>
          <a:p>
            <a:pPr lvl="1"/>
            <a:r>
              <a:rPr lang="en-US" sz="1200" dirty="0"/>
              <a:t>You ask the person in front of you, they don’t know either.</a:t>
            </a:r>
          </a:p>
          <a:p>
            <a:pPr lvl="2"/>
            <a:r>
              <a:rPr lang="en-US" sz="1200" dirty="0"/>
              <a:t>They ask the person in front of them, they don’t know either.</a:t>
            </a:r>
          </a:p>
          <a:p>
            <a:pPr lvl="3"/>
            <a:r>
              <a:rPr lang="en-US" sz="1200" dirty="0"/>
              <a:t>…</a:t>
            </a:r>
          </a:p>
          <a:p>
            <a:pPr lvl="3"/>
            <a:r>
              <a:rPr lang="en-US" sz="1200" dirty="0"/>
              <a:t>...</a:t>
            </a:r>
          </a:p>
          <a:p>
            <a:pPr lvl="4"/>
            <a:r>
              <a:rPr lang="en-US" sz="1200" dirty="0"/>
              <a:t>They ask the person in the first row, they reply, “the first!”</a:t>
            </a:r>
          </a:p>
          <a:p>
            <a:pPr lvl="3"/>
            <a:r>
              <a:rPr lang="en-US" sz="1200" dirty="0"/>
              <a:t>Knowing the person in front of them is in the first row, they then reply, “the second!”</a:t>
            </a:r>
          </a:p>
          <a:p>
            <a:pPr lvl="3"/>
            <a:r>
              <a:rPr lang="en-US" sz="1200" dirty="0"/>
              <a:t>…</a:t>
            </a:r>
          </a:p>
          <a:p>
            <a:pPr lvl="3"/>
            <a:r>
              <a:rPr lang="en-US" sz="1200" dirty="0"/>
              <a:t>…</a:t>
            </a:r>
          </a:p>
          <a:p>
            <a:pPr lvl="2"/>
            <a:r>
              <a:rPr lang="en-US" sz="1200" dirty="0"/>
              <a:t>They heard “n-3” therefore they are “n-2”</a:t>
            </a:r>
          </a:p>
          <a:p>
            <a:pPr lvl="1"/>
            <a:r>
              <a:rPr lang="en-US" sz="1200" dirty="0"/>
              <a:t>They heard “n-2” therefore they are in “n-1”</a:t>
            </a:r>
          </a:p>
          <a:p>
            <a:r>
              <a:rPr lang="en-US" sz="1400" dirty="0"/>
              <a:t>You heard “n-1” therefore you know you are in the n</a:t>
            </a:r>
            <a:r>
              <a:rPr lang="en-US" sz="1400" baseline="30000" dirty="0"/>
              <a:t>th</a:t>
            </a:r>
            <a:r>
              <a:rPr lang="en-US" sz="1400" dirty="0"/>
              <a:t> row.</a:t>
            </a:r>
          </a:p>
          <a:p>
            <a:pPr lvl="1"/>
            <a:endParaRPr lang="en-US" sz="1200" dirty="0"/>
          </a:p>
          <a:p>
            <a:pPr lvl="5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80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94CBFD-C013-4428-B1BA-984488F9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7" y="136204"/>
            <a:ext cx="4914046" cy="4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C950C-22CF-4D4D-960B-DCC66E19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1757249"/>
            <a:ext cx="912622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E8AD-6EC1-4ECB-B324-917361D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473F-69BC-4554-9952-D144400EC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canvas there is a zip file containing a fairly interesting folder structure with a single file hidden inside.</a:t>
            </a:r>
          </a:p>
          <a:p>
            <a:r>
              <a:rPr lang="en-US" dirty="0"/>
              <a:t>Your objective is to use </a:t>
            </a:r>
            <a:r>
              <a:rPr lang="en-US" dirty="0" err="1"/>
              <a:t>FileIO</a:t>
            </a:r>
            <a:r>
              <a:rPr lang="en-US" dirty="0"/>
              <a:t> and Recursion to find the path of the file.</a:t>
            </a:r>
          </a:p>
          <a:p>
            <a:endParaRPr lang="en-US" dirty="0"/>
          </a:p>
          <a:p>
            <a:r>
              <a:rPr lang="en-US" dirty="0"/>
              <a:t>FYI, when I was creating this lab I created almost 10 million folders on my computer… 5 folders 10 layers deep… 5^10</a:t>
            </a:r>
          </a:p>
          <a:p>
            <a:r>
              <a:rPr lang="en-US" dirty="0"/>
              <a:t>Changing to 3 folders 10 layers deep gives 3^10 which is about 60,000 folders to look through!</a:t>
            </a:r>
          </a:p>
        </p:txBody>
      </p:sp>
    </p:spTree>
    <p:extLst>
      <p:ext uri="{BB962C8B-B14F-4D97-AF65-F5344CB8AC3E}">
        <p14:creationId xmlns:p14="http://schemas.microsoft.com/office/powerpoint/2010/main" val="14855929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363</Words>
  <Application>Microsoft Office PowerPoint</Application>
  <PresentationFormat>On-screen Show (16:9)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Noto Sans Symbols</vt:lpstr>
      <vt:lpstr>Lustria</vt:lpstr>
      <vt:lpstr>Arial</vt:lpstr>
      <vt:lpstr>Slate</vt:lpstr>
      <vt:lpstr>Recursion</vt:lpstr>
      <vt:lpstr>Recursion!</vt:lpstr>
      <vt:lpstr>Philosophy</vt:lpstr>
      <vt:lpstr>Google memes</vt:lpstr>
      <vt:lpstr>Example</vt:lpstr>
      <vt:lpstr>Another Example</vt:lpstr>
      <vt:lpstr>PowerPoint Presentation</vt:lpstr>
      <vt:lpstr>PowerPoint Presentation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46</cp:revision>
  <dcterms:modified xsi:type="dcterms:W3CDTF">2019-02-13T05:40:59Z</dcterms:modified>
</cp:coreProperties>
</file>