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0"/>
  </p:notesMasterIdLst>
  <p:sldIdLst>
    <p:sldId id="256" r:id="rId2"/>
    <p:sldId id="286" r:id="rId3"/>
    <p:sldId id="287" r:id="rId4"/>
    <p:sldId id="285" r:id="rId5"/>
    <p:sldId id="277" r:id="rId6"/>
    <p:sldId id="290" r:id="rId7"/>
    <p:sldId id="288" r:id="rId8"/>
    <p:sldId id="289" r:id="rId9"/>
  </p:sldIdLst>
  <p:sldSz cx="9144000" cy="5143500" type="screen16x9"/>
  <p:notesSz cx="6858000" cy="9144000"/>
  <p:embeddedFontLst>
    <p:embeddedFont>
      <p:font typeface="Lustria" panose="020B0604020202020204" charset="0"/>
      <p:regular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F209C5-9DFE-4035-BF10-560A9CEBBD0A}">
  <a:tblStyle styleId="{3DF209C5-9DFE-4035-BF10-560A9CEBBD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79083" autoAdjust="0"/>
  </p:normalViewPr>
  <p:slideViewPr>
    <p:cSldViewPr snapToGrid="0">
      <p:cViewPr varScale="1">
        <p:scale>
          <a:sx n="119" d="100"/>
          <a:sy n="119" d="100"/>
        </p:scale>
        <p:origin x="137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Google Shape;1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350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028020" y="1327156"/>
            <a:ext cx="7080000" cy="13716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5400"/>
              <a:buFont typeface="Lustria"/>
              <a:buNone/>
              <a:defRPr sz="54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2"/>
          <p:cNvSpPr txBox="1">
            <a:spLocks noGrp="1"/>
          </p:cNvSpPr>
          <p:nvPr>
            <p:ph type="subTitle" idx="1"/>
          </p:nvPr>
        </p:nvSpPr>
        <p:spPr>
          <a:xfrm>
            <a:off x="1028020" y="2698754"/>
            <a:ext cx="7080000" cy="787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R="0" lvl="0" algn="ctr" rtl="0">
              <a:spcBef>
                <a:spcPts val="400"/>
              </a:spcBef>
              <a:spcAft>
                <a:spcPts val="0"/>
              </a:spcAft>
              <a:buClr>
                <a:schemeClr val="lt2"/>
              </a:buClr>
              <a:buSzPts val="1400"/>
              <a:buFont typeface="Noto Sans Symbols"/>
              <a:buNone/>
              <a:defRPr sz="2000" b="0" i="0" u="none" strike="noStrike" cap="none">
                <a:solidFill>
                  <a:schemeClr val="lt1"/>
                </a:solidFill>
                <a:latin typeface="Lustria"/>
                <a:ea typeface="Lustria"/>
                <a:cs typeface="Lustria"/>
                <a:sym typeface="Lustria"/>
              </a:defRPr>
            </a:lvl1pPr>
            <a:lvl2pPr marR="0" lvl="1" algn="ctr" rtl="0">
              <a:spcBef>
                <a:spcPts val="600"/>
              </a:spcBef>
              <a:spcAft>
                <a:spcPts val="0"/>
              </a:spcAft>
              <a:buClr>
                <a:schemeClr val="lt2"/>
              </a:buClr>
              <a:buSzPts val="1260"/>
              <a:buFont typeface="Noto Sans Symbols"/>
              <a:buNone/>
              <a:defRPr sz="1800" b="0" i="0" u="none" strike="noStrike" cap="none">
                <a:solidFill>
                  <a:schemeClr val="lt1"/>
                </a:solidFill>
                <a:latin typeface="Lustria"/>
                <a:ea typeface="Lustria"/>
                <a:cs typeface="Lustria"/>
                <a:sym typeface="Lustria"/>
              </a:defRPr>
            </a:lvl2pPr>
            <a:lvl3pPr marR="0" lvl="2" algn="ctr" rtl="0">
              <a:spcBef>
                <a:spcPts val="600"/>
              </a:spcBef>
              <a:spcAft>
                <a:spcPts val="0"/>
              </a:spcAft>
              <a:buClr>
                <a:schemeClr val="lt2"/>
              </a:buClr>
              <a:buSzPts val="1120"/>
              <a:buFont typeface="Noto Sans Symbols"/>
              <a:buNone/>
              <a:defRPr sz="1600" b="0" i="0" u="none" strike="noStrike" cap="none">
                <a:solidFill>
                  <a:schemeClr val="lt1"/>
                </a:solidFill>
                <a:latin typeface="Lustria"/>
                <a:ea typeface="Lustria"/>
                <a:cs typeface="Lustria"/>
                <a:sym typeface="Lustria"/>
              </a:defRPr>
            </a:lvl3pPr>
            <a:lvl4pPr marR="0" lvl="3"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4pPr>
            <a:lvl5pPr marR="0" lvl="4"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5pPr>
            <a:lvl6pPr marR="0" lvl="5"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6pPr>
            <a:lvl7pPr marR="0" lvl="6"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7pPr>
            <a:lvl8pPr marR="0" lvl="7"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8pPr>
            <a:lvl9pPr marR="0" lvl="8" algn="ctr" rtl="0">
              <a:spcBef>
                <a:spcPts val="600"/>
              </a:spcBef>
              <a:spcAft>
                <a:spcPts val="60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9pPr>
          </a:lstStyle>
          <a:p>
            <a:endParaRPr/>
          </a:p>
        </p:txBody>
      </p:sp>
      <p:sp>
        <p:nvSpPr>
          <p:cNvPr id="14" name="Google Shape;14;p2"/>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5" name="Google Shape;15;p2"/>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6" name="Google Shape;16;p2"/>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F2F2F2"/>
                </a:solidFill>
                <a:latin typeface="Lustria"/>
                <a:ea typeface="Lustria"/>
                <a:cs typeface="Lustria"/>
                <a:sym typeface="Lustria"/>
              </a:defRPr>
            </a:lvl1pPr>
            <a:lvl2pPr marL="0" marR="0" lvl="1" indent="0" algn="r" rtl="0">
              <a:spcBef>
                <a:spcPts val="0"/>
              </a:spcBef>
              <a:buNone/>
              <a:defRPr sz="1000" b="0" i="0" u="none" strike="noStrike" cap="none">
                <a:solidFill>
                  <a:srgbClr val="F2F2F2"/>
                </a:solidFill>
                <a:latin typeface="Lustria"/>
                <a:ea typeface="Lustria"/>
                <a:cs typeface="Lustria"/>
                <a:sym typeface="Lustria"/>
              </a:defRPr>
            </a:lvl2pPr>
            <a:lvl3pPr marL="0" marR="0" lvl="2" indent="0" algn="r" rtl="0">
              <a:spcBef>
                <a:spcPts val="0"/>
              </a:spcBef>
              <a:buNone/>
              <a:defRPr sz="1000" b="0" i="0" u="none" strike="noStrike" cap="none">
                <a:solidFill>
                  <a:srgbClr val="F2F2F2"/>
                </a:solidFill>
                <a:latin typeface="Lustria"/>
                <a:ea typeface="Lustria"/>
                <a:cs typeface="Lustria"/>
                <a:sym typeface="Lustria"/>
              </a:defRPr>
            </a:lvl3pPr>
            <a:lvl4pPr marL="0" marR="0" lvl="3" indent="0" algn="r" rtl="0">
              <a:spcBef>
                <a:spcPts val="0"/>
              </a:spcBef>
              <a:buNone/>
              <a:defRPr sz="1000" b="0" i="0" u="none" strike="noStrike" cap="none">
                <a:solidFill>
                  <a:srgbClr val="F2F2F2"/>
                </a:solidFill>
                <a:latin typeface="Lustria"/>
                <a:ea typeface="Lustria"/>
                <a:cs typeface="Lustria"/>
                <a:sym typeface="Lustria"/>
              </a:defRPr>
            </a:lvl4pPr>
            <a:lvl5pPr marL="0" marR="0" lvl="4" indent="0" algn="r" rtl="0">
              <a:spcBef>
                <a:spcPts val="0"/>
              </a:spcBef>
              <a:buNone/>
              <a:defRPr sz="1000" b="0" i="0" u="none" strike="noStrike" cap="none">
                <a:solidFill>
                  <a:srgbClr val="F2F2F2"/>
                </a:solidFill>
                <a:latin typeface="Lustria"/>
                <a:ea typeface="Lustria"/>
                <a:cs typeface="Lustria"/>
                <a:sym typeface="Lustria"/>
              </a:defRPr>
            </a:lvl5pPr>
            <a:lvl6pPr marL="0" marR="0" lvl="5" indent="0" algn="r" rtl="0">
              <a:spcBef>
                <a:spcPts val="0"/>
              </a:spcBef>
              <a:buNone/>
              <a:defRPr sz="1000" b="0" i="0" u="none" strike="noStrike" cap="none">
                <a:solidFill>
                  <a:srgbClr val="F2F2F2"/>
                </a:solidFill>
                <a:latin typeface="Lustria"/>
                <a:ea typeface="Lustria"/>
                <a:cs typeface="Lustria"/>
                <a:sym typeface="Lustria"/>
              </a:defRPr>
            </a:lvl6pPr>
            <a:lvl7pPr marL="0" marR="0" lvl="6" indent="0" algn="r" rtl="0">
              <a:spcBef>
                <a:spcPts val="0"/>
              </a:spcBef>
              <a:buNone/>
              <a:defRPr sz="1000" b="0" i="0" u="none" strike="noStrike" cap="none">
                <a:solidFill>
                  <a:srgbClr val="F2F2F2"/>
                </a:solidFill>
                <a:latin typeface="Lustria"/>
                <a:ea typeface="Lustria"/>
                <a:cs typeface="Lustria"/>
                <a:sym typeface="Lustria"/>
              </a:defRPr>
            </a:lvl7pPr>
            <a:lvl8pPr marL="0" marR="0" lvl="7" indent="0" algn="r" rtl="0">
              <a:spcBef>
                <a:spcPts val="0"/>
              </a:spcBef>
              <a:buNone/>
              <a:defRPr sz="1000" b="0" i="0" u="none" strike="noStrike" cap="none">
                <a:solidFill>
                  <a:srgbClr val="F2F2F2"/>
                </a:solidFill>
                <a:latin typeface="Lustria"/>
                <a:ea typeface="Lustria"/>
                <a:cs typeface="Lustria"/>
                <a:sym typeface="Lustria"/>
              </a:defRPr>
            </a:lvl8pPr>
            <a:lvl9pPr marL="0" marR="0" lvl="8" indent="0" algn="r" rtl="0">
              <a:spcBef>
                <a:spcPts val="0"/>
              </a:spcBef>
              <a:buNone/>
              <a:defRPr sz="1000" b="0" i="0" u="none" strike="noStrike" cap="none">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1084659" y="457200"/>
            <a:ext cx="6977100" cy="22446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3200"/>
              <a:buFont typeface="Lustria"/>
              <a:buNone/>
              <a:defRPr sz="32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87" name="Google Shape;87;p13"/>
          <p:cNvSpPr txBox="1">
            <a:spLocks noGrp="1"/>
          </p:cNvSpPr>
          <p:nvPr>
            <p:ph type="body" idx="1"/>
          </p:nvPr>
        </p:nvSpPr>
        <p:spPr>
          <a:xfrm>
            <a:off x="1290484" y="2707525"/>
            <a:ext cx="6564300" cy="3996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88" name="Google Shape;88;p13"/>
          <p:cNvSpPr txBox="1">
            <a:spLocks noGrp="1"/>
          </p:cNvSpPr>
          <p:nvPr>
            <p:ph type="body" idx="2"/>
          </p:nvPr>
        </p:nvSpPr>
        <p:spPr>
          <a:xfrm>
            <a:off x="685346" y="3228265"/>
            <a:ext cx="7765200" cy="11172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89" name="Google Shape;89;p13"/>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0" name="Google Shape;90;p13"/>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1" name="Google Shape;91;p13"/>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
        <p:nvSpPr>
          <p:cNvPr id="92" name="Google Shape;92;p13"/>
          <p:cNvSpPr txBox="1"/>
          <p:nvPr/>
        </p:nvSpPr>
        <p:spPr>
          <a:xfrm>
            <a:off x="627459" y="655434"/>
            <a:ext cx="457200" cy="438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Lustria"/>
              <a:buNone/>
            </a:pPr>
            <a:r>
              <a:rPr lang="en" sz="8000" b="0" cap="none">
                <a:solidFill>
                  <a:schemeClr val="lt1"/>
                </a:solidFill>
                <a:latin typeface="Lustria"/>
                <a:ea typeface="Lustria"/>
                <a:cs typeface="Lustria"/>
                <a:sym typeface="Lustria"/>
              </a:rPr>
              <a:t>“</a:t>
            </a:r>
            <a:endParaRPr/>
          </a:p>
        </p:txBody>
      </p:sp>
      <p:sp>
        <p:nvSpPr>
          <p:cNvPr id="93" name="Google Shape;93;p13"/>
          <p:cNvSpPr txBox="1"/>
          <p:nvPr/>
        </p:nvSpPr>
        <p:spPr>
          <a:xfrm>
            <a:off x="7828359" y="2199934"/>
            <a:ext cx="457200" cy="4386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Lustria"/>
              <a:buNone/>
            </a:pPr>
            <a:r>
              <a:rPr lang="en" sz="8000" b="0" cap="none">
                <a:solidFill>
                  <a:schemeClr val="lt1"/>
                </a:solidFill>
                <a:latin typeface="Lustria"/>
                <a:ea typeface="Lustria"/>
                <a:cs typeface="Lustria"/>
                <a:sym typeface="Lustria"/>
              </a:rPr>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85346" y="1595207"/>
            <a:ext cx="7765200" cy="18840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3200"/>
              <a:buFont typeface="Lustria"/>
              <a:buNone/>
              <a:defRPr sz="32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96" name="Google Shape;96;p14"/>
          <p:cNvSpPr txBox="1">
            <a:spLocks noGrp="1"/>
          </p:cNvSpPr>
          <p:nvPr>
            <p:ph type="body" idx="1"/>
          </p:nvPr>
        </p:nvSpPr>
        <p:spPr>
          <a:xfrm>
            <a:off x="685339" y="3487917"/>
            <a:ext cx="7764000" cy="8556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97" name="Google Shape;97;p14"/>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8" name="Google Shape;98;p14"/>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9" name="Google Shape;99;p14"/>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02" name="Google Shape;102;p15"/>
          <p:cNvSpPr txBox="1">
            <a:spLocks noGrp="1"/>
          </p:cNvSpPr>
          <p:nvPr>
            <p:ph type="body" idx="1"/>
          </p:nvPr>
        </p:nvSpPr>
        <p:spPr>
          <a:xfrm>
            <a:off x="685346" y="1414463"/>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80"/>
              </a:spcBef>
              <a:spcAft>
                <a:spcPts val="0"/>
              </a:spcAft>
              <a:buClr>
                <a:schemeClr val="lt2"/>
              </a:buClr>
              <a:buSzPts val="1680"/>
              <a:buFont typeface="Noto Sans Symbols"/>
              <a:buNone/>
              <a:defRPr sz="24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03" name="Google Shape;103;p15"/>
          <p:cNvSpPr txBox="1">
            <a:spLocks noGrp="1"/>
          </p:cNvSpPr>
          <p:nvPr>
            <p:ph type="body" idx="2"/>
          </p:nvPr>
        </p:nvSpPr>
        <p:spPr>
          <a:xfrm>
            <a:off x="685346" y="1928813"/>
            <a:ext cx="2475600" cy="24147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04" name="Google Shape;104;p15"/>
          <p:cNvSpPr txBox="1">
            <a:spLocks noGrp="1"/>
          </p:cNvSpPr>
          <p:nvPr>
            <p:ph type="body" idx="3"/>
          </p:nvPr>
        </p:nvSpPr>
        <p:spPr>
          <a:xfrm>
            <a:off x="3335033" y="1414463"/>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80"/>
              </a:spcBef>
              <a:spcAft>
                <a:spcPts val="0"/>
              </a:spcAft>
              <a:buClr>
                <a:schemeClr val="lt2"/>
              </a:buClr>
              <a:buSzPts val="1680"/>
              <a:buFont typeface="Noto Sans Symbols"/>
              <a:buNone/>
              <a:defRPr sz="24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05" name="Google Shape;105;p15"/>
          <p:cNvSpPr txBox="1">
            <a:spLocks noGrp="1"/>
          </p:cNvSpPr>
          <p:nvPr>
            <p:ph type="body" idx="4"/>
          </p:nvPr>
        </p:nvSpPr>
        <p:spPr>
          <a:xfrm>
            <a:off x="3331076" y="1928813"/>
            <a:ext cx="2475600" cy="24147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06" name="Google Shape;106;p15"/>
          <p:cNvSpPr txBox="1">
            <a:spLocks noGrp="1"/>
          </p:cNvSpPr>
          <p:nvPr>
            <p:ph type="body" idx="5"/>
          </p:nvPr>
        </p:nvSpPr>
        <p:spPr>
          <a:xfrm>
            <a:off x="5974929" y="1414463"/>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80"/>
              </a:spcBef>
              <a:spcAft>
                <a:spcPts val="0"/>
              </a:spcAft>
              <a:buClr>
                <a:schemeClr val="lt2"/>
              </a:buClr>
              <a:buSzPts val="1680"/>
              <a:buFont typeface="Noto Sans Symbols"/>
              <a:buNone/>
              <a:defRPr sz="24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07" name="Google Shape;107;p15"/>
          <p:cNvSpPr txBox="1">
            <a:spLocks noGrp="1"/>
          </p:cNvSpPr>
          <p:nvPr>
            <p:ph type="body" idx="6"/>
          </p:nvPr>
        </p:nvSpPr>
        <p:spPr>
          <a:xfrm>
            <a:off x="5974929" y="1928813"/>
            <a:ext cx="2475600" cy="24147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08" name="Google Shape;108;p15"/>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09" name="Google Shape;109;p15"/>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10" name="Google Shape;110;p15"/>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1"/>
        <p:cNvGrpSpPr/>
        <p:nvPr/>
      </p:nvGrpSpPr>
      <p:grpSpPr>
        <a:xfrm>
          <a:off x="0" y="0"/>
          <a:ext cx="0" cy="0"/>
          <a:chOff x="0" y="0"/>
          <a:chExt cx="0" cy="0"/>
        </a:xfrm>
      </p:grpSpPr>
      <p:pic>
        <p:nvPicPr>
          <p:cNvPr id="112" name="Google Shape;112;p16" descr="Slate-V2-SD-3colPhotoInset.png"/>
          <p:cNvPicPr preferRelativeResize="0"/>
          <p:nvPr/>
        </p:nvPicPr>
        <p:blipFill rotWithShape="1">
          <a:blip r:embed="rId2">
            <a:alphaModFix/>
          </a:blip>
          <a:srcRect/>
          <a:stretch/>
        </p:blipFill>
        <p:spPr>
          <a:xfrm>
            <a:off x="659239" y="1369534"/>
            <a:ext cx="1896785" cy="1375168"/>
          </a:xfrm>
          <a:prstGeom prst="rect">
            <a:avLst/>
          </a:prstGeom>
          <a:noFill/>
          <a:ln>
            <a:noFill/>
          </a:ln>
        </p:spPr>
      </p:pic>
      <p:pic>
        <p:nvPicPr>
          <p:cNvPr id="113" name="Google Shape;113;p16" descr="Slate-V2-SD-3colPhotoInset.png"/>
          <p:cNvPicPr preferRelativeResize="0"/>
          <p:nvPr/>
        </p:nvPicPr>
        <p:blipFill rotWithShape="1">
          <a:blip r:embed="rId2">
            <a:alphaModFix/>
          </a:blip>
          <a:srcRect/>
          <a:stretch/>
        </p:blipFill>
        <p:spPr>
          <a:xfrm>
            <a:off x="3293813" y="1369534"/>
            <a:ext cx="1896785" cy="1375168"/>
          </a:xfrm>
          <a:prstGeom prst="rect">
            <a:avLst/>
          </a:prstGeom>
          <a:noFill/>
          <a:ln>
            <a:noFill/>
          </a:ln>
        </p:spPr>
      </p:pic>
      <p:pic>
        <p:nvPicPr>
          <p:cNvPr id="114" name="Google Shape;114;p16" descr="Slate-V2-SD-3colPhotoInset.png"/>
          <p:cNvPicPr preferRelativeResize="0"/>
          <p:nvPr/>
        </p:nvPicPr>
        <p:blipFill rotWithShape="1">
          <a:blip r:embed="rId2">
            <a:alphaModFix/>
          </a:blip>
          <a:srcRect/>
          <a:stretch/>
        </p:blipFill>
        <p:spPr>
          <a:xfrm>
            <a:off x="5921715" y="1369534"/>
            <a:ext cx="1896785" cy="1375168"/>
          </a:xfrm>
          <a:prstGeom prst="rect">
            <a:avLst/>
          </a:prstGeom>
          <a:noFill/>
          <a:ln>
            <a:noFill/>
          </a:ln>
        </p:spPr>
      </p:pic>
      <p:sp>
        <p:nvSpPr>
          <p:cNvPr id="115" name="Google Shape;115;p16"/>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16" name="Google Shape;116;p16"/>
          <p:cNvSpPr txBox="1">
            <a:spLocks noGrp="1"/>
          </p:cNvSpPr>
          <p:nvPr>
            <p:ph type="body" idx="1"/>
          </p:nvPr>
        </p:nvSpPr>
        <p:spPr>
          <a:xfrm>
            <a:off x="685346" y="2928079"/>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00"/>
              </a:spcBef>
              <a:spcAft>
                <a:spcPts val="0"/>
              </a:spcAft>
              <a:buClr>
                <a:schemeClr val="lt2"/>
              </a:buClr>
              <a:buSzPts val="1400"/>
              <a:buFont typeface="Noto Sans Symbols"/>
              <a:buNone/>
              <a:defRPr sz="20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17" name="Google Shape;117;p16"/>
          <p:cNvSpPr>
            <a:spLocks noGrp="1"/>
          </p:cNvSpPr>
          <p:nvPr>
            <p:ph type="pic" idx="2"/>
          </p:nvPr>
        </p:nvSpPr>
        <p:spPr>
          <a:xfrm>
            <a:off x="763577" y="1454188"/>
            <a:ext cx="2319300" cy="1202100"/>
          </a:xfrm>
          <a:prstGeom prst="roundRect">
            <a:avLst>
              <a:gd name="adj" fmla="val 1858"/>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118" name="Google Shape;118;p16"/>
          <p:cNvSpPr txBox="1">
            <a:spLocks noGrp="1"/>
          </p:cNvSpPr>
          <p:nvPr>
            <p:ph type="body" idx="3"/>
          </p:nvPr>
        </p:nvSpPr>
        <p:spPr>
          <a:xfrm>
            <a:off x="685346" y="3360277"/>
            <a:ext cx="2475600" cy="983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19" name="Google Shape;119;p16"/>
          <p:cNvSpPr txBox="1">
            <a:spLocks noGrp="1"/>
          </p:cNvSpPr>
          <p:nvPr>
            <p:ph type="body" idx="4"/>
          </p:nvPr>
        </p:nvSpPr>
        <p:spPr>
          <a:xfrm>
            <a:off x="3332091" y="2928079"/>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00"/>
              </a:spcBef>
              <a:spcAft>
                <a:spcPts val="0"/>
              </a:spcAft>
              <a:buClr>
                <a:schemeClr val="lt2"/>
              </a:buClr>
              <a:buSzPts val="1400"/>
              <a:buFont typeface="Noto Sans Symbols"/>
              <a:buNone/>
              <a:defRPr sz="20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20" name="Google Shape;120;p16"/>
          <p:cNvSpPr>
            <a:spLocks noGrp="1"/>
          </p:cNvSpPr>
          <p:nvPr>
            <p:ph type="pic" idx="5"/>
          </p:nvPr>
        </p:nvSpPr>
        <p:spPr>
          <a:xfrm>
            <a:off x="3409307" y="1454320"/>
            <a:ext cx="2319300" cy="1206000"/>
          </a:xfrm>
          <a:prstGeom prst="roundRect">
            <a:avLst>
              <a:gd name="adj" fmla="val 1858"/>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121" name="Google Shape;121;p16"/>
          <p:cNvSpPr txBox="1">
            <a:spLocks noGrp="1"/>
          </p:cNvSpPr>
          <p:nvPr>
            <p:ph type="body" idx="6"/>
          </p:nvPr>
        </p:nvSpPr>
        <p:spPr>
          <a:xfrm>
            <a:off x="3331075" y="3360276"/>
            <a:ext cx="2476800" cy="983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22" name="Google Shape;122;p16"/>
          <p:cNvSpPr txBox="1">
            <a:spLocks noGrp="1"/>
          </p:cNvSpPr>
          <p:nvPr>
            <p:ph type="body" idx="7"/>
          </p:nvPr>
        </p:nvSpPr>
        <p:spPr>
          <a:xfrm>
            <a:off x="5975023" y="2928079"/>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00"/>
              </a:spcBef>
              <a:spcAft>
                <a:spcPts val="0"/>
              </a:spcAft>
              <a:buClr>
                <a:schemeClr val="lt2"/>
              </a:buClr>
              <a:buSzPts val="1400"/>
              <a:buFont typeface="Noto Sans Symbols"/>
              <a:buNone/>
              <a:defRPr sz="20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23" name="Google Shape;123;p16"/>
          <p:cNvSpPr>
            <a:spLocks noGrp="1"/>
          </p:cNvSpPr>
          <p:nvPr>
            <p:ph type="pic" idx="8"/>
          </p:nvPr>
        </p:nvSpPr>
        <p:spPr>
          <a:xfrm>
            <a:off x="6056774" y="1450824"/>
            <a:ext cx="2319300" cy="1205400"/>
          </a:xfrm>
          <a:prstGeom prst="roundRect">
            <a:avLst>
              <a:gd name="adj" fmla="val 1858"/>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124" name="Google Shape;124;p16"/>
          <p:cNvSpPr txBox="1">
            <a:spLocks noGrp="1"/>
          </p:cNvSpPr>
          <p:nvPr>
            <p:ph type="body" idx="9"/>
          </p:nvPr>
        </p:nvSpPr>
        <p:spPr>
          <a:xfrm>
            <a:off x="5974929" y="3360275"/>
            <a:ext cx="2475600" cy="983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25" name="Google Shape;125;p16"/>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26" name="Google Shape;126;p16"/>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27" name="Google Shape;127;p16"/>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0" name="Google Shape;130;p17"/>
          <p:cNvSpPr txBox="1">
            <a:spLocks noGrp="1"/>
          </p:cNvSpPr>
          <p:nvPr>
            <p:ph type="body" idx="1"/>
          </p:nvPr>
        </p:nvSpPr>
        <p:spPr>
          <a:xfrm rot="5400000">
            <a:off x="3046018" y="-1061212"/>
            <a:ext cx="3044100" cy="77652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131" name="Google Shape;131;p17"/>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32" name="Google Shape;132;p17"/>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33" name="Google Shape;133;p17"/>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rot="5400000">
            <a:off x="5650917" y="1543650"/>
            <a:ext cx="3886200" cy="1713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l"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6" name="Google Shape;136;p18"/>
          <p:cNvSpPr txBox="1">
            <a:spLocks noGrp="1"/>
          </p:cNvSpPr>
          <p:nvPr>
            <p:ph type="body" idx="1"/>
          </p:nvPr>
        </p:nvSpPr>
        <p:spPr>
          <a:xfrm rot="5400000">
            <a:off x="1711101" y="-568500"/>
            <a:ext cx="3886200" cy="59376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137" name="Google Shape;137;p18"/>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38" name="Google Shape;138;p18"/>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39" name="Google Shape;139;p18"/>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25" name="Google Shape;25;p4"/>
          <p:cNvSpPr txBox="1">
            <a:spLocks noGrp="1"/>
          </p:cNvSpPr>
          <p:nvPr>
            <p:ph type="body" idx="1"/>
          </p:nvPr>
        </p:nvSpPr>
        <p:spPr>
          <a:xfrm>
            <a:off x="685346" y="1299338"/>
            <a:ext cx="7765200" cy="3044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26" name="Google Shape;26;p4"/>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27" name="Google Shape;27;p4"/>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28" name="Google Shape;28;p4"/>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F2F2F2"/>
                </a:solidFill>
                <a:latin typeface="Lustria"/>
                <a:ea typeface="Lustria"/>
                <a:cs typeface="Lustria"/>
                <a:sym typeface="Lustria"/>
              </a:defRPr>
            </a:lvl1pPr>
            <a:lvl2pPr marL="0" marR="0" lvl="1" indent="0" algn="r" rtl="0">
              <a:spcBef>
                <a:spcPts val="0"/>
              </a:spcBef>
              <a:buNone/>
              <a:defRPr sz="1000" b="0" i="0" u="none" strike="noStrike" cap="none">
                <a:solidFill>
                  <a:srgbClr val="F2F2F2"/>
                </a:solidFill>
                <a:latin typeface="Lustria"/>
                <a:ea typeface="Lustria"/>
                <a:cs typeface="Lustria"/>
                <a:sym typeface="Lustria"/>
              </a:defRPr>
            </a:lvl2pPr>
            <a:lvl3pPr marL="0" marR="0" lvl="2" indent="0" algn="r" rtl="0">
              <a:spcBef>
                <a:spcPts val="0"/>
              </a:spcBef>
              <a:buNone/>
              <a:defRPr sz="1000" b="0" i="0" u="none" strike="noStrike" cap="none">
                <a:solidFill>
                  <a:srgbClr val="F2F2F2"/>
                </a:solidFill>
                <a:latin typeface="Lustria"/>
                <a:ea typeface="Lustria"/>
                <a:cs typeface="Lustria"/>
                <a:sym typeface="Lustria"/>
              </a:defRPr>
            </a:lvl3pPr>
            <a:lvl4pPr marL="0" marR="0" lvl="3" indent="0" algn="r" rtl="0">
              <a:spcBef>
                <a:spcPts val="0"/>
              </a:spcBef>
              <a:buNone/>
              <a:defRPr sz="1000" b="0" i="0" u="none" strike="noStrike" cap="none">
                <a:solidFill>
                  <a:srgbClr val="F2F2F2"/>
                </a:solidFill>
                <a:latin typeface="Lustria"/>
                <a:ea typeface="Lustria"/>
                <a:cs typeface="Lustria"/>
                <a:sym typeface="Lustria"/>
              </a:defRPr>
            </a:lvl4pPr>
            <a:lvl5pPr marL="0" marR="0" lvl="4" indent="0" algn="r" rtl="0">
              <a:spcBef>
                <a:spcPts val="0"/>
              </a:spcBef>
              <a:buNone/>
              <a:defRPr sz="1000" b="0" i="0" u="none" strike="noStrike" cap="none">
                <a:solidFill>
                  <a:srgbClr val="F2F2F2"/>
                </a:solidFill>
                <a:latin typeface="Lustria"/>
                <a:ea typeface="Lustria"/>
                <a:cs typeface="Lustria"/>
                <a:sym typeface="Lustria"/>
              </a:defRPr>
            </a:lvl5pPr>
            <a:lvl6pPr marL="0" marR="0" lvl="5" indent="0" algn="r" rtl="0">
              <a:spcBef>
                <a:spcPts val="0"/>
              </a:spcBef>
              <a:buNone/>
              <a:defRPr sz="1000" b="0" i="0" u="none" strike="noStrike" cap="none">
                <a:solidFill>
                  <a:srgbClr val="F2F2F2"/>
                </a:solidFill>
                <a:latin typeface="Lustria"/>
                <a:ea typeface="Lustria"/>
                <a:cs typeface="Lustria"/>
                <a:sym typeface="Lustria"/>
              </a:defRPr>
            </a:lvl6pPr>
            <a:lvl7pPr marL="0" marR="0" lvl="6" indent="0" algn="r" rtl="0">
              <a:spcBef>
                <a:spcPts val="0"/>
              </a:spcBef>
              <a:buNone/>
              <a:defRPr sz="1000" b="0" i="0" u="none" strike="noStrike" cap="none">
                <a:solidFill>
                  <a:srgbClr val="F2F2F2"/>
                </a:solidFill>
                <a:latin typeface="Lustria"/>
                <a:ea typeface="Lustria"/>
                <a:cs typeface="Lustria"/>
                <a:sym typeface="Lustria"/>
              </a:defRPr>
            </a:lvl7pPr>
            <a:lvl8pPr marL="0" marR="0" lvl="7" indent="0" algn="r" rtl="0">
              <a:spcBef>
                <a:spcPts val="0"/>
              </a:spcBef>
              <a:buNone/>
              <a:defRPr sz="1000" b="0" i="0" u="none" strike="noStrike" cap="none">
                <a:solidFill>
                  <a:srgbClr val="F2F2F2"/>
                </a:solidFill>
                <a:latin typeface="Lustria"/>
                <a:ea typeface="Lustria"/>
                <a:cs typeface="Lustria"/>
                <a:sym typeface="Lustria"/>
              </a:defRPr>
            </a:lvl8pPr>
            <a:lvl9pPr marL="0" marR="0" lvl="8" indent="0" algn="r" rtl="0">
              <a:spcBef>
                <a:spcPts val="0"/>
              </a:spcBef>
              <a:buNone/>
              <a:defRPr sz="1000" b="0" i="0" u="none" strike="noStrike" cap="none">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pic>
        <p:nvPicPr>
          <p:cNvPr id="37" name="Google Shape;37;p6" descr="Slate-V2-SD-compPhotoInset.png"/>
          <p:cNvPicPr preferRelativeResize="0"/>
          <p:nvPr/>
        </p:nvPicPr>
        <p:blipFill rotWithShape="1">
          <a:blip r:embed="rId2">
            <a:alphaModFix/>
          </a:blip>
          <a:srcRect/>
          <a:stretch/>
        </p:blipFill>
        <p:spPr>
          <a:xfrm>
            <a:off x="685345" y="1327742"/>
            <a:ext cx="2840567" cy="3084715"/>
          </a:xfrm>
          <a:prstGeom prst="rect">
            <a:avLst/>
          </a:prstGeom>
          <a:noFill/>
          <a:ln>
            <a:noFill/>
          </a:ln>
        </p:spPr>
      </p:pic>
      <p:pic>
        <p:nvPicPr>
          <p:cNvPr id="38" name="Google Shape;38;p6" descr="Slate-V2-SD-compPhotoInset.png"/>
          <p:cNvPicPr preferRelativeResize="0"/>
          <p:nvPr/>
        </p:nvPicPr>
        <p:blipFill rotWithShape="1">
          <a:blip r:embed="rId2">
            <a:alphaModFix/>
          </a:blip>
          <a:srcRect/>
          <a:stretch/>
        </p:blipFill>
        <p:spPr>
          <a:xfrm>
            <a:off x="4663245" y="1327742"/>
            <a:ext cx="2840567" cy="3084715"/>
          </a:xfrm>
          <a:prstGeom prst="rect">
            <a:avLst/>
          </a:prstGeom>
          <a:noFill/>
          <a:ln>
            <a:noFill/>
          </a:ln>
        </p:spPr>
      </p:pic>
      <p:sp>
        <p:nvSpPr>
          <p:cNvPr id="39" name="Google Shape;39;p6"/>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40" name="Google Shape;40;p6"/>
          <p:cNvSpPr txBox="1">
            <a:spLocks noGrp="1"/>
          </p:cNvSpPr>
          <p:nvPr>
            <p:ph type="body" idx="1"/>
          </p:nvPr>
        </p:nvSpPr>
        <p:spPr>
          <a:xfrm>
            <a:off x="754404" y="1376440"/>
            <a:ext cx="3657300" cy="4086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80"/>
              </a:spcBef>
              <a:spcAft>
                <a:spcPts val="0"/>
              </a:spcAft>
              <a:buClr>
                <a:schemeClr val="lt2"/>
              </a:buClr>
              <a:buSzPts val="1680"/>
              <a:buFont typeface="Noto Sans Symbols"/>
              <a:buNone/>
              <a:defRPr sz="2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41" name="Google Shape;41;p6"/>
          <p:cNvSpPr txBox="1">
            <a:spLocks noGrp="1"/>
          </p:cNvSpPr>
          <p:nvPr>
            <p:ph type="body" idx="2"/>
          </p:nvPr>
        </p:nvSpPr>
        <p:spPr>
          <a:xfrm>
            <a:off x="754404" y="1785104"/>
            <a:ext cx="3657300" cy="25584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08610" algn="l" rtl="0">
              <a:spcBef>
                <a:spcPts val="36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1pPr>
            <a:lvl2pPr marL="914400" marR="0" lvl="1"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2pPr>
            <a:lvl3pPr marL="1371600" marR="0" lvl="2"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3pPr>
            <a:lvl4pPr marL="1828800" marR="0" lvl="3" indent="-281939" algn="l" rtl="0">
              <a:spcBef>
                <a:spcPts val="600"/>
              </a:spcBef>
              <a:spcAft>
                <a:spcPts val="0"/>
              </a:spcAft>
              <a:buClr>
                <a:schemeClr val="lt2"/>
              </a:buClr>
              <a:buSzPts val="840"/>
              <a:buFont typeface="Noto Sans Symbols"/>
              <a:buChar char="◈"/>
              <a:defRPr sz="1200" b="0" i="0" u="none" strike="noStrike" cap="none">
                <a:solidFill>
                  <a:schemeClr val="lt2"/>
                </a:solidFill>
                <a:latin typeface="Lustria"/>
                <a:ea typeface="Lustria"/>
                <a:cs typeface="Lustria"/>
                <a:sym typeface="Lustria"/>
              </a:defRPr>
            </a:lvl4pPr>
            <a:lvl5pPr marL="2286000" marR="0" lvl="4" indent="-281939" algn="l" rtl="0">
              <a:spcBef>
                <a:spcPts val="600"/>
              </a:spcBef>
              <a:spcAft>
                <a:spcPts val="0"/>
              </a:spcAft>
              <a:buClr>
                <a:schemeClr val="lt2"/>
              </a:buClr>
              <a:buSzPts val="840"/>
              <a:buFont typeface="Noto Sans Symbols"/>
              <a:buChar char="◈"/>
              <a:defRPr sz="12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42" name="Google Shape;42;p6"/>
          <p:cNvSpPr txBox="1">
            <a:spLocks noGrp="1"/>
          </p:cNvSpPr>
          <p:nvPr>
            <p:ph type="body" idx="3"/>
          </p:nvPr>
        </p:nvSpPr>
        <p:spPr>
          <a:xfrm>
            <a:off x="4721225" y="1376441"/>
            <a:ext cx="3671400" cy="4086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80"/>
              </a:spcBef>
              <a:spcAft>
                <a:spcPts val="0"/>
              </a:spcAft>
              <a:buClr>
                <a:schemeClr val="lt2"/>
              </a:buClr>
              <a:buSzPts val="1680"/>
              <a:buFont typeface="Noto Sans Symbols"/>
              <a:buNone/>
              <a:defRPr sz="2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43" name="Google Shape;43;p6"/>
          <p:cNvSpPr txBox="1">
            <a:spLocks noGrp="1"/>
          </p:cNvSpPr>
          <p:nvPr>
            <p:ph type="body" idx="4"/>
          </p:nvPr>
        </p:nvSpPr>
        <p:spPr>
          <a:xfrm>
            <a:off x="4721225" y="1785104"/>
            <a:ext cx="3671400" cy="25584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08610" algn="l" rtl="0">
              <a:spcBef>
                <a:spcPts val="36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1pPr>
            <a:lvl2pPr marL="914400" marR="0" lvl="1"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2pPr>
            <a:lvl3pPr marL="1371600" marR="0" lvl="2"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3pPr>
            <a:lvl4pPr marL="1828800" marR="0" lvl="3" indent="-281939" algn="l" rtl="0">
              <a:spcBef>
                <a:spcPts val="600"/>
              </a:spcBef>
              <a:spcAft>
                <a:spcPts val="0"/>
              </a:spcAft>
              <a:buClr>
                <a:schemeClr val="lt2"/>
              </a:buClr>
              <a:buSzPts val="840"/>
              <a:buFont typeface="Noto Sans Symbols"/>
              <a:buChar char="◈"/>
              <a:defRPr sz="1200" b="0" i="0" u="none" strike="noStrike" cap="none">
                <a:solidFill>
                  <a:schemeClr val="lt2"/>
                </a:solidFill>
                <a:latin typeface="Lustria"/>
                <a:ea typeface="Lustria"/>
                <a:cs typeface="Lustria"/>
                <a:sym typeface="Lustria"/>
              </a:defRPr>
            </a:lvl4pPr>
            <a:lvl5pPr marL="2286000" marR="0" lvl="4" indent="-281939" algn="l" rtl="0">
              <a:spcBef>
                <a:spcPts val="600"/>
              </a:spcBef>
              <a:spcAft>
                <a:spcPts val="0"/>
              </a:spcAft>
              <a:buClr>
                <a:schemeClr val="lt2"/>
              </a:buClr>
              <a:buSzPts val="840"/>
              <a:buFont typeface="Noto Sans Symbols"/>
              <a:buChar char="◈"/>
              <a:defRPr sz="12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44" name="Google Shape;44;p6"/>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45" name="Google Shape;45;p6"/>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46" name="Google Shape;46;p6"/>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49" name="Google Shape;49;p7"/>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50" name="Google Shape;50;p7"/>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51" name="Google Shape;51;p7"/>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54" name="Google Shape;54;p8"/>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55" name="Google Shape;55;p8"/>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85347" y="457200"/>
            <a:ext cx="2780100" cy="1366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2400"/>
              <a:buFont typeface="Lustria"/>
              <a:buNone/>
              <a:defRPr sz="24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58" name="Google Shape;58;p9"/>
          <p:cNvSpPr txBox="1">
            <a:spLocks noGrp="1"/>
          </p:cNvSpPr>
          <p:nvPr>
            <p:ph type="body" idx="1"/>
          </p:nvPr>
        </p:nvSpPr>
        <p:spPr>
          <a:xfrm>
            <a:off x="3641725" y="457200"/>
            <a:ext cx="4809000" cy="38862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59" name="Google Shape;59;p9"/>
          <p:cNvSpPr txBox="1">
            <a:spLocks noGrp="1"/>
          </p:cNvSpPr>
          <p:nvPr>
            <p:ph type="body" idx="2"/>
          </p:nvPr>
        </p:nvSpPr>
        <p:spPr>
          <a:xfrm>
            <a:off x="685347" y="1823638"/>
            <a:ext cx="2780100" cy="25197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60" name="Google Shape;60;p9"/>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61" name="Google Shape;61;p9"/>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62" name="Google Shape;62;p9"/>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pic>
        <p:nvPicPr>
          <p:cNvPr id="64" name="Google Shape;64;p10" descr="Slate-V2-SD-vertPhotoInset.png"/>
          <p:cNvPicPr preferRelativeResize="0"/>
          <p:nvPr/>
        </p:nvPicPr>
        <p:blipFill rotWithShape="1">
          <a:blip r:embed="rId2">
            <a:alphaModFix/>
          </a:blip>
          <a:srcRect/>
          <a:stretch/>
        </p:blipFill>
        <p:spPr>
          <a:xfrm>
            <a:off x="4844987" y="457442"/>
            <a:ext cx="2571110" cy="3904104"/>
          </a:xfrm>
          <a:prstGeom prst="rect">
            <a:avLst/>
          </a:prstGeom>
          <a:noFill/>
          <a:ln>
            <a:noFill/>
          </a:ln>
        </p:spPr>
      </p:pic>
      <p:sp>
        <p:nvSpPr>
          <p:cNvPr id="65" name="Google Shape;65;p10"/>
          <p:cNvSpPr txBox="1">
            <a:spLocks noGrp="1"/>
          </p:cNvSpPr>
          <p:nvPr>
            <p:ph type="title"/>
          </p:nvPr>
        </p:nvSpPr>
        <p:spPr>
          <a:xfrm>
            <a:off x="685347" y="457442"/>
            <a:ext cx="3924600" cy="13719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3200"/>
              <a:buFont typeface="Lustria"/>
              <a:buNone/>
              <a:defRPr sz="32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66" name="Google Shape;66;p10"/>
          <p:cNvSpPr>
            <a:spLocks noGrp="1"/>
          </p:cNvSpPr>
          <p:nvPr>
            <p:ph type="pic" idx="2"/>
          </p:nvPr>
        </p:nvSpPr>
        <p:spPr>
          <a:xfrm>
            <a:off x="4976728" y="557992"/>
            <a:ext cx="3165300" cy="3684600"/>
          </a:xfrm>
          <a:prstGeom prst="rect">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67" name="Google Shape;67;p10"/>
          <p:cNvSpPr txBox="1">
            <a:spLocks noGrp="1"/>
          </p:cNvSpPr>
          <p:nvPr>
            <p:ph type="body" idx="1"/>
          </p:nvPr>
        </p:nvSpPr>
        <p:spPr>
          <a:xfrm>
            <a:off x="685347" y="1829446"/>
            <a:ext cx="3924600" cy="25320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68" name="Google Shape;68;p10"/>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69" name="Google Shape;69;p10"/>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70" name="Google Shape;70;p10"/>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pic>
        <p:nvPicPr>
          <p:cNvPr id="72" name="Google Shape;72;p11" descr="Slate-V2-SD-panoPhotoInset.png"/>
          <p:cNvPicPr preferRelativeResize="0"/>
          <p:nvPr/>
        </p:nvPicPr>
        <p:blipFill rotWithShape="1">
          <a:blip r:embed="rId2">
            <a:alphaModFix/>
          </a:blip>
          <a:srcRect/>
          <a:stretch/>
        </p:blipFill>
        <p:spPr>
          <a:xfrm>
            <a:off x="743995" y="405064"/>
            <a:ext cx="5742008" cy="2875781"/>
          </a:xfrm>
          <a:prstGeom prst="rect">
            <a:avLst/>
          </a:prstGeom>
          <a:noFill/>
          <a:ln>
            <a:noFill/>
          </a:ln>
        </p:spPr>
      </p:pic>
      <p:sp>
        <p:nvSpPr>
          <p:cNvPr id="73" name="Google Shape;73;p11"/>
          <p:cNvSpPr txBox="1">
            <a:spLocks noGrp="1"/>
          </p:cNvSpPr>
          <p:nvPr>
            <p:ph type="title"/>
          </p:nvPr>
        </p:nvSpPr>
        <p:spPr>
          <a:xfrm>
            <a:off x="685354" y="3423941"/>
            <a:ext cx="7766400" cy="4077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2800"/>
              <a:buFont typeface="Lustria"/>
              <a:buNone/>
              <a:defRPr sz="28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4" name="Google Shape;74;p11"/>
          <p:cNvSpPr>
            <a:spLocks noGrp="1"/>
          </p:cNvSpPr>
          <p:nvPr>
            <p:ph type="pic" idx="2"/>
          </p:nvPr>
        </p:nvSpPr>
        <p:spPr>
          <a:xfrm>
            <a:off x="926217" y="521258"/>
            <a:ext cx="7285500" cy="2644200"/>
          </a:xfrm>
          <a:prstGeom prst="rect">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4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9pPr>
          </a:lstStyle>
          <a:p>
            <a:endParaRPr/>
          </a:p>
        </p:txBody>
      </p:sp>
      <p:sp>
        <p:nvSpPr>
          <p:cNvPr id="75" name="Google Shape;75;p11"/>
          <p:cNvSpPr txBox="1">
            <a:spLocks noGrp="1"/>
          </p:cNvSpPr>
          <p:nvPr>
            <p:ph type="body" idx="1"/>
          </p:nvPr>
        </p:nvSpPr>
        <p:spPr>
          <a:xfrm>
            <a:off x="685346" y="3831546"/>
            <a:ext cx="7765200" cy="5118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76" name="Google Shape;76;p11"/>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77" name="Google Shape;77;p11"/>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78" name="Google Shape;78;p11"/>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685346" y="456328"/>
            <a:ext cx="7765200" cy="2650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3200"/>
              <a:buFont typeface="Lustria"/>
              <a:buNone/>
              <a:defRPr sz="32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81" name="Google Shape;81;p12"/>
          <p:cNvSpPr txBox="1">
            <a:spLocks noGrp="1"/>
          </p:cNvSpPr>
          <p:nvPr>
            <p:ph type="body" idx="1"/>
          </p:nvPr>
        </p:nvSpPr>
        <p:spPr>
          <a:xfrm>
            <a:off x="685346" y="3221385"/>
            <a:ext cx="7765200" cy="11265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82" name="Google Shape;82;p12"/>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83" name="Google Shape;83;p12"/>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84" name="Google Shape;84;p12"/>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
          <p:cNvSpPr txBox="1">
            <a:spLocks noGrp="1"/>
          </p:cNvSpPr>
          <p:nvPr>
            <p:ph type="body" idx="1"/>
          </p:nvPr>
        </p:nvSpPr>
        <p:spPr>
          <a:xfrm>
            <a:off x="685346" y="1299338"/>
            <a:ext cx="7765200" cy="3044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8" name="Google Shape;8;p1"/>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 name="Google Shape;9;p1"/>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0" name="Google Shape;10;p1"/>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F2F2F2"/>
                </a:solidFill>
                <a:latin typeface="Lustria"/>
                <a:ea typeface="Lustria"/>
                <a:cs typeface="Lustria"/>
                <a:sym typeface="Lustria"/>
              </a:defRPr>
            </a:lvl1pPr>
            <a:lvl2pPr marL="0" marR="0" lvl="1" indent="0" algn="r" rtl="0">
              <a:spcBef>
                <a:spcPts val="0"/>
              </a:spcBef>
              <a:buNone/>
              <a:defRPr sz="1000" b="0" i="0" u="none" strike="noStrike" cap="none">
                <a:solidFill>
                  <a:srgbClr val="F2F2F2"/>
                </a:solidFill>
                <a:latin typeface="Lustria"/>
                <a:ea typeface="Lustria"/>
                <a:cs typeface="Lustria"/>
                <a:sym typeface="Lustria"/>
              </a:defRPr>
            </a:lvl2pPr>
            <a:lvl3pPr marL="0" marR="0" lvl="2" indent="0" algn="r" rtl="0">
              <a:spcBef>
                <a:spcPts val="0"/>
              </a:spcBef>
              <a:buNone/>
              <a:defRPr sz="1000" b="0" i="0" u="none" strike="noStrike" cap="none">
                <a:solidFill>
                  <a:srgbClr val="F2F2F2"/>
                </a:solidFill>
                <a:latin typeface="Lustria"/>
                <a:ea typeface="Lustria"/>
                <a:cs typeface="Lustria"/>
                <a:sym typeface="Lustria"/>
              </a:defRPr>
            </a:lvl3pPr>
            <a:lvl4pPr marL="0" marR="0" lvl="3" indent="0" algn="r" rtl="0">
              <a:spcBef>
                <a:spcPts val="0"/>
              </a:spcBef>
              <a:buNone/>
              <a:defRPr sz="1000" b="0" i="0" u="none" strike="noStrike" cap="none">
                <a:solidFill>
                  <a:srgbClr val="F2F2F2"/>
                </a:solidFill>
                <a:latin typeface="Lustria"/>
                <a:ea typeface="Lustria"/>
                <a:cs typeface="Lustria"/>
                <a:sym typeface="Lustria"/>
              </a:defRPr>
            </a:lvl4pPr>
            <a:lvl5pPr marL="0" marR="0" lvl="4" indent="0" algn="r" rtl="0">
              <a:spcBef>
                <a:spcPts val="0"/>
              </a:spcBef>
              <a:buNone/>
              <a:defRPr sz="1000" b="0" i="0" u="none" strike="noStrike" cap="none">
                <a:solidFill>
                  <a:srgbClr val="F2F2F2"/>
                </a:solidFill>
                <a:latin typeface="Lustria"/>
                <a:ea typeface="Lustria"/>
                <a:cs typeface="Lustria"/>
                <a:sym typeface="Lustria"/>
              </a:defRPr>
            </a:lvl5pPr>
            <a:lvl6pPr marL="0" marR="0" lvl="5" indent="0" algn="r" rtl="0">
              <a:spcBef>
                <a:spcPts val="0"/>
              </a:spcBef>
              <a:buNone/>
              <a:defRPr sz="1000" b="0" i="0" u="none" strike="noStrike" cap="none">
                <a:solidFill>
                  <a:srgbClr val="F2F2F2"/>
                </a:solidFill>
                <a:latin typeface="Lustria"/>
                <a:ea typeface="Lustria"/>
                <a:cs typeface="Lustria"/>
                <a:sym typeface="Lustria"/>
              </a:defRPr>
            </a:lvl6pPr>
            <a:lvl7pPr marL="0" marR="0" lvl="6" indent="0" algn="r" rtl="0">
              <a:spcBef>
                <a:spcPts val="0"/>
              </a:spcBef>
              <a:buNone/>
              <a:defRPr sz="1000" b="0" i="0" u="none" strike="noStrike" cap="none">
                <a:solidFill>
                  <a:srgbClr val="F2F2F2"/>
                </a:solidFill>
                <a:latin typeface="Lustria"/>
                <a:ea typeface="Lustria"/>
                <a:cs typeface="Lustria"/>
                <a:sym typeface="Lustria"/>
              </a:defRPr>
            </a:lvl7pPr>
            <a:lvl8pPr marL="0" marR="0" lvl="7" indent="0" algn="r" rtl="0">
              <a:spcBef>
                <a:spcPts val="0"/>
              </a:spcBef>
              <a:buNone/>
              <a:defRPr sz="1000" b="0" i="0" u="none" strike="noStrike" cap="none">
                <a:solidFill>
                  <a:srgbClr val="F2F2F2"/>
                </a:solidFill>
                <a:latin typeface="Lustria"/>
                <a:ea typeface="Lustria"/>
                <a:cs typeface="Lustria"/>
                <a:sym typeface="Lustria"/>
              </a:defRPr>
            </a:lvl8pPr>
            <a:lvl9pPr marL="0" marR="0" lvl="8" indent="0" algn="r" rtl="0">
              <a:spcBef>
                <a:spcPts val="0"/>
              </a:spcBef>
              <a:buNone/>
              <a:defRPr sz="1000" b="0" i="0" u="none" strike="noStrike" cap="none">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hdiconference.com/" TargetMode="External"/><Relationship Id="rId2" Type="http://schemas.openxmlformats.org/officeDocument/2006/relationships/hyperlink" Target="https://www.thinkhdi.com/" TargetMode="External"/><Relationship Id="rId1" Type="http://schemas.openxmlformats.org/officeDocument/2006/relationships/slideLayout" Target="../slideLayouts/slideLayout2.xml"/><Relationship Id="rId4" Type="http://schemas.openxmlformats.org/officeDocument/2006/relationships/hyperlink" Target="https://www.icmi.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dsoft-tech.com/"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 Id="rId6" Type="http://schemas.openxmlformats.org/officeDocument/2006/relationships/hyperlink" Target="https://www.youtube.com/" TargetMode="External"/><Relationship Id="rId5" Type="http://schemas.openxmlformats.org/officeDocument/2006/relationships/hyperlink" Target="https://en.wikipedia.org/wiki/Chicken_eyeglasses" TargetMode="External"/><Relationship Id="rId4" Type="http://schemas.openxmlformats.org/officeDocument/2006/relationships/hyperlink" Target="https://www.zillow.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uccs.edu/" TargetMode="External"/><Relationship Id="rId2" Type="http://schemas.openxmlformats.org/officeDocument/2006/relationships/hyperlink" Target="https://asd20.org/Pages/default.aspx" TargetMode="External"/><Relationship Id="rId1" Type="http://schemas.openxmlformats.org/officeDocument/2006/relationships/slideLayout" Target="../slideLayouts/slideLayout2.xml"/><Relationship Id="rId4" Type="http://schemas.openxmlformats.org/officeDocument/2006/relationships/hyperlink" Target="https://cosprings.craigslist.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ctrTitle"/>
          </p:nvPr>
        </p:nvSpPr>
        <p:spPr>
          <a:xfrm>
            <a:off x="1028020" y="1327156"/>
            <a:ext cx="7080000" cy="1801056"/>
          </a:xfrm>
          <a:prstGeom prst="rect">
            <a:avLst/>
          </a:prstGeom>
        </p:spPr>
        <p:txBody>
          <a:bodyPr spcFirstLastPara="1" wrap="square" lIns="91425" tIns="45700" rIns="91425" bIns="45700" anchor="b" anchorCtr="0">
            <a:noAutofit/>
          </a:bodyPr>
          <a:lstStyle/>
          <a:p>
            <a:pPr marL="0" lvl="0" indent="0">
              <a:spcBef>
                <a:spcPts val="0"/>
              </a:spcBef>
              <a:spcAft>
                <a:spcPts val="0"/>
              </a:spcAft>
              <a:buNone/>
            </a:pPr>
            <a:r>
              <a:rPr lang="en-US" dirty="0"/>
              <a:t>User Interface Design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1967-4141-4621-AA4B-8C0FDFB12D91}"/>
              </a:ext>
            </a:extLst>
          </p:cNvPr>
          <p:cNvSpPr>
            <a:spLocks noGrp="1"/>
          </p:cNvSpPr>
          <p:nvPr>
            <p:ph type="title"/>
          </p:nvPr>
        </p:nvSpPr>
        <p:spPr/>
        <p:txBody>
          <a:bodyPr/>
          <a:lstStyle/>
          <a:p>
            <a:r>
              <a:rPr lang="en-US" dirty="0"/>
              <a:t>Disclaimer</a:t>
            </a:r>
          </a:p>
        </p:txBody>
      </p:sp>
      <p:sp>
        <p:nvSpPr>
          <p:cNvPr id="3" name="Text Placeholder 2">
            <a:extLst>
              <a:ext uri="{FF2B5EF4-FFF2-40B4-BE49-F238E27FC236}">
                <a16:creationId xmlns:a16="http://schemas.microsoft.com/office/drawing/2014/main" id="{87809CC2-3800-4B7D-BFF8-B1CA64355FF8}"/>
              </a:ext>
            </a:extLst>
          </p:cNvPr>
          <p:cNvSpPr>
            <a:spLocks noGrp="1"/>
          </p:cNvSpPr>
          <p:nvPr>
            <p:ph type="body" idx="1"/>
          </p:nvPr>
        </p:nvSpPr>
        <p:spPr/>
        <p:txBody>
          <a:bodyPr/>
          <a:lstStyle/>
          <a:p>
            <a:r>
              <a:rPr lang="en-US" dirty="0"/>
              <a:t>I am a programmer by nature.</a:t>
            </a:r>
          </a:p>
          <a:p>
            <a:r>
              <a:rPr lang="en-US" dirty="0"/>
              <a:t>I am not good at UI design (as seen in some of my projects).</a:t>
            </a:r>
          </a:p>
          <a:p>
            <a:r>
              <a:rPr lang="en-US" dirty="0"/>
              <a:t>My goal is to stick UI design in your head so that every time you create an application, you think about it and use logic and reason to make appropriate choices.</a:t>
            </a:r>
          </a:p>
          <a:p>
            <a:r>
              <a:rPr lang="en-US" dirty="0"/>
              <a:t>I do have experience with UI and UI design… I learned a lot.</a:t>
            </a:r>
          </a:p>
        </p:txBody>
      </p:sp>
    </p:spTree>
    <p:extLst>
      <p:ext uri="{BB962C8B-B14F-4D97-AF65-F5344CB8AC3E}">
        <p14:creationId xmlns:p14="http://schemas.microsoft.com/office/powerpoint/2010/main" val="395141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BD5EBCFA-1615-4984-95F9-B42C465BCCEB}"/>
              </a:ext>
            </a:extLst>
          </p:cNvPr>
          <p:cNvSpPr>
            <a:spLocks noGrp="1"/>
          </p:cNvSpPr>
          <p:nvPr>
            <p:ph type="body" idx="1"/>
          </p:nvPr>
        </p:nvSpPr>
        <p:spPr>
          <a:xfrm>
            <a:off x="685346" y="367687"/>
            <a:ext cx="3878528" cy="432300"/>
          </a:xfrm>
        </p:spPr>
        <p:txBody>
          <a:bodyPr/>
          <a:lstStyle/>
          <a:p>
            <a:r>
              <a:rPr lang="en-US" dirty="0"/>
              <a:t>Do’s</a:t>
            </a:r>
          </a:p>
        </p:txBody>
      </p:sp>
      <p:sp>
        <p:nvSpPr>
          <p:cNvPr id="11" name="Text Placeholder 10">
            <a:extLst>
              <a:ext uri="{FF2B5EF4-FFF2-40B4-BE49-F238E27FC236}">
                <a16:creationId xmlns:a16="http://schemas.microsoft.com/office/drawing/2014/main" id="{BE437AB1-EC17-4602-923B-53417D236679}"/>
              </a:ext>
            </a:extLst>
          </p:cNvPr>
          <p:cNvSpPr>
            <a:spLocks noGrp="1"/>
          </p:cNvSpPr>
          <p:nvPr>
            <p:ph type="body" idx="2"/>
          </p:nvPr>
        </p:nvSpPr>
        <p:spPr>
          <a:xfrm>
            <a:off x="685346" y="818787"/>
            <a:ext cx="3878528" cy="3524726"/>
          </a:xfrm>
        </p:spPr>
        <p:txBody>
          <a:bodyPr/>
          <a:lstStyle/>
          <a:p>
            <a:pPr marL="514350" indent="-285750" algn="l">
              <a:buFont typeface="Arial" panose="020B0604020202020204" pitchFamily="34" charset="0"/>
              <a:buChar char="•"/>
            </a:pPr>
            <a:r>
              <a:rPr lang="en-US" dirty="0"/>
              <a:t>Add do’s here</a:t>
            </a:r>
          </a:p>
        </p:txBody>
      </p:sp>
      <p:sp>
        <p:nvSpPr>
          <p:cNvPr id="14" name="Text Placeholder 13">
            <a:extLst>
              <a:ext uri="{FF2B5EF4-FFF2-40B4-BE49-F238E27FC236}">
                <a16:creationId xmlns:a16="http://schemas.microsoft.com/office/drawing/2014/main" id="{A9B6C17B-5A0B-458B-8E03-34A25AB716F4}"/>
              </a:ext>
            </a:extLst>
          </p:cNvPr>
          <p:cNvSpPr>
            <a:spLocks noGrp="1"/>
          </p:cNvSpPr>
          <p:nvPr>
            <p:ph type="body" idx="5"/>
          </p:nvPr>
        </p:nvSpPr>
        <p:spPr>
          <a:xfrm>
            <a:off x="4580128" y="367687"/>
            <a:ext cx="3878529" cy="432300"/>
          </a:xfrm>
        </p:spPr>
        <p:txBody>
          <a:bodyPr/>
          <a:lstStyle/>
          <a:p>
            <a:r>
              <a:rPr lang="en-US" dirty="0"/>
              <a:t>Don’ts</a:t>
            </a:r>
          </a:p>
        </p:txBody>
      </p:sp>
      <p:sp>
        <p:nvSpPr>
          <p:cNvPr id="15" name="Text Placeholder 14">
            <a:extLst>
              <a:ext uri="{FF2B5EF4-FFF2-40B4-BE49-F238E27FC236}">
                <a16:creationId xmlns:a16="http://schemas.microsoft.com/office/drawing/2014/main" id="{4F20B5CB-F6B0-4634-A95A-8BCA0F6F99F4}"/>
              </a:ext>
            </a:extLst>
          </p:cNvPr>
          <p:cNvSpPr>
            <a:spLocks noGrp="1"/>
          </p:cNvSpPr>
          <p:nvPr>
            <p:ph type="body" idx="6"/>
          </p:nvPr>
        </p:nvSpPr>
        <p:spPr>
          <a:xfrm>
            <a:off x="4580128" y="818787"/>
            <a:ext cx="3870401" cy="3524726"/>
          </a:xfrm>
        </p:spPr>
        <p:txBody>
          <a:bodyPr/>
          <a:lstStyle/>
          <a:p>
            <a:pPr marL="514350" indent="-285750" algn="l">
              <a:buFont typeface="Arial" panose="020B0604020202020204" pitchFamily="34" charset="0"/>
              <a:buChar char="•"/>
            </a:pPr>
            <a:r>
              <a:rPr lang="en-US" dirty="0"/>
              <a:t>Add don’t here</a:t>
            </a:r>
          </a:p>
        </p:txBody>
      </p:sp>
    </p:spTree>
    <p:extLst>
      <p:ext uri="{BB962C8B-B14F-4D97-AF65-F5344CB8AC3E}">
        <p14:creationId xmlns:p14="http://schemas.microsoft.com/office/powerpoint/2010/main" val="73082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2C7C-92DC-43B2-80F5-C2B6994A1379}"/>
              </a:ext>
            </a:extLst>
          </p:cNvPr>
          <p:cNvSpPr>
            <a:spLocks noGrp="1"/>
          </p:cNvSpPr>
          <p:nvPr>
            <p:ph type="title"/>
          </p:nvPr>
        </p:nvSpPr>
        <p:spPr/>
        <p:txBody>
          <a:bodyPr/>
          <a:lstStyle/>
          <a:p>
            <a:r>
              <a:rPr lang="en-US" dirty="0"/>
              <a:t>Discussion</a:t>
            </a:r>
          </a:p>
        </p:txBody>
      </p:sp>
      <p:sp>
        <p:nvSpPr>
          <p:cNvPr id="3" name="Text Placeholder 2">
            <a:extLst>
              <a:ext uri="{FF2B5EF4-FFF2-40B4-BE49-F238E27FC236}">
                <a16:creationId xmlns:a16="http://schemas.microsoft.com/office/drawing/2014/main" id="{497C2027-7741-44D1-8B74-E7A1D40424D3}"/>
              </a:ext>
            </a:extLst>
          </p:cNvPr>
          <p:cNvSpPr>
            <a:spLocks noGrp="1"/>
          </p:cNvSpPr>
          <p:nvPr>
            <p:ph type="body" idx="1"/>
          </p:nvPr>
        </p:nvSpPr>
        <p:spPr/>
        <p:txBody>
          <a:bodyPr/>
          <a:lstStyle/>
          <a:p>
            <a:r>
              <a:rPr lang="en-US" dirty="0"/>
              <a:t>What is a user interface?</a:t>
            </a:r>
          </a:p>
          <a:p>
            <a:pPr lvl="1"/>
            <a:r>
              <a:rPr lang="en-US" dirty="0"/>
              <a:t>Components.</a:t>
            </a:r>
          </a:p>
          <a:p>
            <a:pPr lvl="1"/>
            <a:r>
              <a:rPr lang="en-US" dirty="0"/>
              <a:t>Purpose.</a:t>
            </a:r>
          </a:p>
          <a:p>
            <a:r>
              <a:rPr lang="en-US" dirty="0"/>
              <a:t>What are some struggles when creating user interfaces?</a:t>
            </a:r>
          </a:p>
          <a:p>
            <a:pPr lvl="1"/>
            <a:r>
              <a:rPr lang="en-US" dirty="0"/>
              <a:t>As a designer, I need to consider….</a:t>
            </a:r>
          </a:p>
          <a:p>
            <a:pPr marL="605790" lvl="1" indent="0">
              <a:buNone/>
            </a:pPr>
            <a:endParaRPr lang="en-US" dirty="0"/>
          </a:p>
          <a:p>
            <a:pPr lvl="1"/>
            <a:endParaRPr lang="en-US" dirty="0"/>
          </a:p>
        </p:txBody>
      </p:sp>
    </p:spTree>
    <p:extLst>
      <p:ext uri="{BB962C8B-B14F-4D97-AF65-F5344CB8AC3E}">
        <p14:creationId xmlns:p14="http://schemas.microsoft.com/office/powerpoint/2010/main" val="2357980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FB969-0EAE-4F7C-AD40-EBA1EA2FD738}"/>
              </a:ext>
            </a:extLst>
          </p:cNvPr>
          <p:cNvSpPr>
            <a:spLocks noGrp="1"/>
          </p:cNvSpPr>
          <p:nvPr>
            <p:ph type="title"/>
          </p:nvPr>
        </p:nvSpPr>
        <p:spPr/>
        <p:txBody>
          <a:bodyPr/>
          <a:lstStyle/>
          <a:p>
            <a:r>
              <a:rPr lang="en-US" dirty="0"/>
              <a:t>My Definition</a:t>
            </a:r>
          </a:p>
        </p:txBody>
      </p:sp>
      <p:sp>
        <p:nvSpPr>
          <p:cNvPr id="3" name="Text Placeholder 2">
            <a:extLst>
              <a:ext uri="{FF2B5EF4-FFF2-40B4-BE49-F238E27FC236}">
                <a16:creationId xmlns:a16="http://schemas.microsoft.com/office/drawing/2014/main" id="{A7179D99-259F-4914-B741-1723654BACFB}"/>
              </a:ext>
            </a:extLst>
          </p:cNvPr>
          <p:cNvSpPr>
            <a:spLocks noGrp="1"/>
          </p:cNvSpPr>
          <p:nvPr>
            <p:ph type="body" idx="1"/>
          </p:nvPr>
        </p:nvSpPr>
        <p:spPr/>
        <p:txBody>
          <a:bodyPr/>
          <a:lstStyle/>
          <a:p>
            <a:pPr marL="139700" indent="0">
              <a:buNone/>
            </a:pPr>
            <a:r>
              <a:rPr lang="en-US" dirty="0"/>
              <a:t>The user interface encapsulates every possible way a user can interact with the project. Interaction is a two way behavior, in a sense that the users actions will be different based on the method in which the project is portrayed. This includes everything from the way the page looks, to the different methods the user can supply input to alter the state.</a:t>
            </a:r>
          </a:p>
        </p:txBody>
      </p:sp>
    </p:spTree>
    <p:extLst>
      <p:ext uri="{BB962C8B-B14F-4D97-AF65-F5344CB8AC3E}">
        <p14:creationId xmlns:p14="http://schemas.microsoft.com/office/powerpoint/2010/main" val="417268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87F0C-FBC7-4A83-A1A0-9905F1862CA2}"/>
              </a:ext>
            </a:extLst>
          </p:cNvPr>
          <p:cNvSpPr>
            <a:spLocks noGrp="1"/>
          </p:cNvSpPr>
          <p:nvPr>
            <p:ph type="title"/>
          </p:nvPr>
        </p:nvSpPr>
        <p:spPr/>
        <p:txBody>
          <a:bodyPr/>
          <a:lstStyle/>
          <a:p>
            <a:r>
              <a:rPr lang="en-US" dirty="0"/>
              <a:t>Personal Examples (Bad Ones)</a:t>
            </a:r>
          </a:p>
        </p:txBody>
      </p:sp>
      <p:sp>
        <p:nvSpPr>
          <p:cNvPr id="3" name="Text Placeholder 2">
            <a:extLst>
              <a:ext uri="{FF2B5EF4-FFF2-40B4-BE49-F238E27FC236}">
                <a16:creationId xmlns:a16="http://schemas.microsoft.com/office/drawing/2014/main" id="{A38576FC-D84C-478D-BFFC-4A1C17E9ACB8}"/>
              </a:ext>
            </a:extLst>
          </p:cNvPr>
          <p:cNvSpPr>
            <a:spLocks noGrp="1"/>
          </p:cNvSpPr>
          <p:nvPr>
            <p:ph type="body" idx="1"/>
          </p:nvPr>
        </p:nvSpPr>
        <p:spPr>
          <a:xfrm>
            <a:off x="685346" y="1299338"/>
            <a:ext cx="7765200" cy="3697778"/>
          </a:xfrm>
        </p:spPr>
        <p:txBody>
          <a:bodyPr/>
          <a:lstStyle/>
          <a:p>
            <a:r>
              <a:rPr lang="en-US" sz="1800" dirty="0">
                <a:hlinkClick r:id="rId2"/>
              </a:rPr>
              <a:t>https://www.thinkhdi.com/</a:t>
            </a:r>
            <a:endParaRPr lang="en-US" sz="1800" dirty="0"/>
          </a:p>
          <a:p>
            <a:pPr lvl="1"/>
            <a:r>
              <a:rPr lang="en-US" dirty="0"/>
              <a:t>Footer</a:t>
            </a:r>
          </a:p>
          <a:p>
            <a:r>
              <a:rPr lang="en-US" sz="1800" dirty="0">
                <a:hlinkClick r:id="rId3"/>
              </a:rPr>
              <a:t>http://www.hdiconference.com/</a:t>
            </a:r>
            <a:endParaRPr lang="en-US" sz="1800" dirty="0"/>
          </a:p>
          <a:p>
            <a:pPr lvl="1"/>
            <a:r>
              <a:rPr lang="en-US" dirty="0"/>
              <a:t>Hero video</a:t>
            </a:r>
          </a:p>
          <a:p>
            <a:pPr lvl="1"/>
            <a:r>
              <a:rPr lang="en-US" dirty="0"/>
              <a:t>Header is 25% of page</a:t>
            </a:r>
          </a:p>
          <a:p>
            <a:r>
              <a:rPr lang="en-US" sz="1800" dirty="0">
                <a:hlinkClick r:id="rId4"/>
              </a:rPr>
              <a:t>https://www.icmi.com/</a:t>
            </a:r>
            <a:endParaRPr lang="en-US" sz="1800" dirty="0"/>
          </a:p>
          <a:p>
            <a:pPr lvl="1"/>
            <a:r>
              <a:rPr lang="en-US" dirty="0"/>
              <a:t>Navbar</a:t>
            </a:r>
          </a:p>
          <a:p>
            <a:pPr lvl="1"/>
            <a:r>
              <a:rPr lang="en-US" dirty="0"/>
              <a:t>Two footers?!?</a:t>
            </a:r>
          </a:p>
          <a:p>
            <a:r>
              <a:rPr lang="en-US" sz="1800" dirty="0"/>
              <a:t>All</a:t>
            </a:r>
          </a:p>
          <a:p>
            <a:pPr lvl="1"/>
            <a:r>
              <a:rPr lang="en-US" dirty="0"/>
              <a:t>Errors</a:t>
            </a:r>
          </a:p>
          <a:p>
            <a:pPr lvl="1"/>
            <a:r>
              <a:rPr lang="en-US" dirty="0"/>
              <a:t>Scalability</a:t>
            </a:r>
          </a:p>
        </p:txBody>
      </p:sp>
    </p:spTree>
    <p:extLst>
      <p:ext uri="{BB962C8B-B14F-4D97-AF65-F5344CB8AC3E}">
        <p14:creationId xmlns:p14="http://schemas.microsoft.com/office/powerpoint/2010/main" val="2775619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FB13C29-9F2B-45D3-B1B7-84EEE895A429}"/>
              </a:ext>
            </a:extLst>
          </p:cNvPr>
          <p:cNvSpPr>
            <a:spLocks noGrp="1"/>
          </p:cNvSpPr>
          <p:nvPr>
            <p:ph type="title"/>
          </p:nvPr>
        </p:nvSpPr>
        <p:spPr/>
        <p:txBody>
          <a:bodyPr/>
          <a:lstStyle/>
          <a:p>
            <a:r>
              <a:rPr lang="en-US" dirty="0"/>
              <a:t>Good Examples</a:t>
            </a:r>
          </a:p>
        </p:txBody>
      </p:sp>
      <p:sp>
        <p:nvSpPr>
          <p:cNvPr id="10" name="Text Placeholder 9">
            <a:extLst>
              <a:ext uri="{FF2B5EF4-FFF2-40B4-BE49-F238E27FC236}">
                <a16:creationId xmlns:a16="http://schemas.microsoft.com/office/drawing/2014/main" id="{220CE559-B6FE-40FD-8782-0BD8AD3954E1}"/>
              </a:ext>
            </a:extLst>
          </p:cNvPr>
          <p:cNvSpPr>
            <a:spLocks noGrp="1"/>
          </p:cNvSpPr>
          <p:nvPr>
            <p:ph type="body" idx="1"/>
          </p:nvPr>
        </p:nvSpPr>
        <p:spPr>
          <a:xfrm>
            <a:off x="685346" y="1299338"/>
            <a:ext cx="7765200" cy="3044100"/>
          </a:xfrm>
        </p:spPr>
        <p:txBody>
          <a:bodyPr/>
          <a:lstStyle/>
          <a:p>
            <a:r>
              <a:rPr lang="en-US" dirty="0">
                <a:hlinkClick r:id="rId2"/>
              </a:rPr>
              <a:t>https://www.google.com/</a:t>
            </a:r>
            <a:endParaRPr lang="en-US" dirty="0"/>
          </a:p>
          <a:p>
            <a:r>
              <a:rPr lang="en-US" dirty="0">
                <a:hlinkClick r:id="rId3"/>
              </a:rPr>
              <a:t>https://www.dsoft-tech.com/</a:t>
            </a:r>
            <a:endParaRPr lang="en-US" dirty="0"/>
          </a:p>
          <a:p>
            <a:r>
              <a:rPr lang="en-US" dirty="0">
                <a:hlinkClick r:id="rId4"/>
              </a:rPr>
              <a:t>https://www.zillow.com/</a:t>
            </a:r>
            <a:endParaRPr lang="en-US" dirty="0"/>
          </a:p>
          <a:p>
            <a:r>
              <a:rPr lang="en-US" dirty="0">
                <a:hlinkClick r:id="rId5"/>
              </a:rPr>
              <a:t>https://en.wikipedia.org/wiki/Chicken_eyeglasses</a:t>
            </a:r>
            <a:endParaRPr lang="en-US" dirty="0"/>
          </a:p>
          <a:p>
            <a:r>
              <a:rPr lang="en-US" dirty="0">
                <a:hlinkClick r:id="rId6"/>
              </a:rPr>
              <a:t>https://www.youtube.com/</a:t>
            </a:r>
            <a:endParaRPr lang="en-US" dirty="0"/>
          </a:p>
          <a:p>
            <a:endParaRPr lang="en-US" dirty="0"/>
          </a:p>
        </p:txBody>
      </p:sp>
    </p:spTree>
    <p:extLst>
      <p:ext uri="{BB962C8B-B14F-4D97-AF65-F5344CB8AC3E}">
        <p14:creationId xmlns:p14="http://schemas.microsoft.com/office/powerpoint/2010/main" val="757721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FB13C29-9F2B-45D3-B1B7-84EEE895A429}"/>
              </a:ext>
            </a:extLst>
          </p:cNvPr>
          <p:cNvSpPr>
            <a:spLocks noGrp="1"/>
          </p:cNvSpPr>
          <p:nvPr>
            <p:ph type="title"/>
          </p:nvPr>
        </p:nvSpPr>
        <p:spPr/>
        <p:txBody>
          <a:bodyPr/>
          <a:lstStyle/>
          <a:p>
            <a:r>
              <a:rPr lang="en-US" dirty="0"/>
              <a:t>Bad Examples</a:t>
            </a:r>
          </a:p>
        </p:txBody>
      </p:sp>
      <p:sp>
        <p:nvSpPr>
          <p:cNvPr id="10" name="Text Placeholder 9">
            <a:extLst>
              <a:ext uri="{FF2B5EF4-FFF2-40B4-BE49-F238E27FC236}">
                <a16:creationId xmlns:a16="http://schemas.microsoft.com/office/drawing/2014/main" id="{220CE559-B6FE-40FD-8782-0BD8AD3954E1}"/>
              </a:ext>
            </a:extLst>
          </p:cNvPr>
          <p:cNvSpPr>
            <a:spLocks noGrp="1"/>
          </p:cNvSpPr>
          <p:nvPr>
            <p:ph type="body" idx="1"/>
          </p:nvPr>
        </p:nvSpPr>
        <p:spPr/>
        <p:txBody>
          <a:bodyPr/>
          <a:lstStyle/>
          <a:p>
            <a:r>
              <a:rPr lang="en-US" dirty="0">
                <a:hlinkClick r:id="rId2"/>
              </a:rPr>
              <a:t>https://asd20.org/Pages/default.aspx</a:t>
            </a:r>
            <a:endParaRPr lang="en-US" dirty="0"/>
          </a:p>
          <a:p>
            <a:pPr lvl="1"/>
            <a:r>
              <a:rPr lang="en-US" dirty="0"/>
              <a:t>Just bad…</a:t>
            </a:r>
          </a:p>
          <a:p>
            <a:r>
              <a:rPr lang="en-US" dirty="0">
                <a:hlinkClick r:id="rId3"/>
              </a:rPr>
              <a:t>https://www.uccs.edu/</a:t>
            </a:r>
            <a:endParaRPr lang="en-US" dirty="0"/>
          </a:p>
          <a:p>
            <a:pPr lvl="1"/>
            <a:r>
              <a:rPr lang="en-US" dirty="0"/>
              <a:t>Good in one aspect, bad in another.</a:t>
            </a:r>
          </a:p>
          <a:p>
            <a:r>
              <a:rPr lang="en-US" dirty="0">
                <a:hlinkClick r:id="rId4"/>
              </a:rPr>
              <a:t>https://cosprings.craigslist.org/</a:t>
            </a:r>
            <a:endParaRPr lang="en-US" dirty="0"/>
          </a:p>
        </p:txBody>
      </p:sp>
    </p:spTree>
    <p:extLst>
      <p:ext uri="{BB962C8B-B14F-4D97-AF65-F5344CB8AC3E}">
        <p14:creationId xmlns:p14="http://schemas.microsoft.com/office/powerpoint/2010/main" val="3891236214"/>
      </p:ext>
    </p:extLst>
  </p:cSld>
  <p:clrMapOvr>
    <a:masterClrMapping/>
  </p:clrMapOvr>
</p:sld>
</file>

<file path=ppt/theme/theme1.xml><?xml version="1.0" encoding="utf-8"?>
<a:theme xmlns:a="http://schemas.openxmlformats.org/drawingml/2006/main"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1295</TotalTime>
  <Words>315</Words>
  <Application>Microsoft Office PowerPoint</Application>
  <PresentationFormat>On-screen Show (16:9)</PresentationFormat>
  <Paragraphs>42</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Lustria</vt:lpstr>
      <vt:lpstr>Arial</vt:lpstr>
      <vt:lpstr>Noto Sans Symbols</vt:lpstr>
      <vt:lpstr>Slate</vt:lpstr>
      <vt:lpstr>User Interface Design</vt:lpstr>
      <vt:lpstr>Disclaimer</vt:lpstr>
      <vt:lpstr>PowerPoint Presentation</vt:lpstr>
      <vt:lpstr>Discussion</vt:lpstr>
      <vt:lpstr>My Definition</vt:lpstr>
      <vt:lpstr>Personal Examples (Bad Ones)</vt:lpstr>
      <vt:lpstr>Good Examples</vt:lpstr>
      <vt:lpstr>Bad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Coding and Design Thinking</dc:title>
  <cp:lastModifiedBy>Ryan Darras</cp:lastModifiedBy>
  <cp:revision>89</cp:revision>
  <dcterms:modified xsi:type="dcterms:W3CDTF">2019-04-15T16:46:37Z</dcterms:modified>
</cp:coreProperties>
</file>