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7"/>
  </p:notesMasterIdLst>
  <p:sldIdLst>
    <p:sldId id="256" r:id="rId2"/>
    <p:sldId id="257" r:id="rId3"/>
    <p:sldId id="264" r:id="rId4"/>
    <p:sldId id="265" r:id="rId5"/>
    <p:sldId id="263" r:id="rId6"/>
  </p:sldIdLst>
  <p:sldSz cx="9144000" cy="5143500" type="screen16x9"/>
  <p:notesSz cx="6858000" cy="9144000"/>
  <p:embeddedFontLst>
    <p:embeddedFont>
      <p:font typeface="Lustria" panose="020B0604020202020204" charset="0"/>
      <p:regular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F209C5-9DFE-4035-BF10-560A9CEBBD0A}">
  <a:tblStyle styleId="{3DF209C5-9DFE-4035-BF10-560A9CEBBD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010ae7b82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010ae7b82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028020" y="1327156"/>
            <a:ext cx="7080000" cy="137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028020" y="2698754"/>
            <a:ext cx="7080000" cy="787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ctr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084659" y="457200"/>
            <a:ext cx="6977100" cy="2244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1290484" y="2707525"/>
            <a:ext cx="6564300" cy="399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2"/>
          </p:nvPr>
        </p:nvSpPr>
        <p:spPr>
          <a:xfrm>
            <a:off x="685346" y="3228265"/>
            <a:ext cx="7765200" cy="1117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627459" y="65543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7828359" y="219993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685346" y="1595207"/>
            <a:ext cx="7765200" cy="1884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685339" y="3487917"/>
            <a:ext cx="7764000" cy="855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685346" y="1414463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2"/>
          </p:nvPr>
        </p:nvSpPr>
        <p:spPr>
          <a:xfrm>
            <a:off x="685346" y="1928813"/>
            <a:ext cx="2475600" cy="241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3"/>
          </p:nvPr>
        </p:nvSpPr>
        <p:spPr>
          <a:xfrm>
            <a:off x="3335033" y="1414463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4"/>
          </p:nvPr>
        </p:nvSpPr>
        <p:spPr>
          <a:xfrm>
            <a:off x="3331076" y="1928813"/>
            <a:ext cx="2475600" cy="241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5"/>
          </p:nvPr>
        </p:nvSpPr>
        <p:spPr>
          <a:xfrm>
            <a:off x="5974929" y="1414463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6"/>
          </p:nvPr>
        </p:nvSpPr>
        <p:spPr>
          <a:xfrm>
            <a:off x="5974929" y="1928813"/>
            <a:ext cx="2475600" cy="241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9239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93813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21715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685346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>
            <a:spLocks noGrp="1"/>
          </p:cNvSpPr>
          <p:nvPr>
            <p:ph type="pic" idx="2"/>
          </p:nvPr>
        </p:nvSpPr>
        <p:spPr>
          <a:xfrm>
            <a:off x="763577" y="1454188"/>
            <a:ext cx="2319300" cy="12021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3"/>
          </p:nvPr>
        </p:nvSpPr>
        <p:spPr>
          <a:xfrm>
            <a:off x="685346" y="3360277"/>
            <a:ext cx="24756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4"/>
          </p:nvPr>
        </p:nvSpPr>
        <p:spPr>
          <a:xfrm>
            <a:off x="3332091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>
            <a:spLocks noGrp="1"/>
          </p:cNvSpPr>
          <p:nvPr>
            <p:ph type="pic" idx="5"/>
          </p:nvPr>
        </p:nvSpPr>
        <p:spPr>
          <a:xfrm>
            <a:off x="3409307" y="1454320"/>
            <a:ext cx="2319300" cy="1206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6"/>
          </p:nvPr>
        </p:nvSpPr>
        <p:spPr>
          <a:xfrm>
            <a:off x="3331075" y="3360276"/>
            <a:ext cx="24768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7"/>
          </p:nvPr>
        </p:nvSpPr>
        <p:spPr>
          <a:xfrm>
            <a:off x="5975023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>
            <a:spLocks noGrp="1"/>
          </p:cNvSpPr>
          <p:nvPr>
            <p:ph type="pic" idx="8"/>
          </p:nvPr>
        </p:nvSpPr>
        <p:spPr>
          <a:xfrm>
            <a:off x="6056774" y="1450824"/>
            <a:ext cx="2319300" cy="12054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9"/>
          </p:nvPr>
        </p:nvSpPr>
        <p:spPr>
          <a:xfrm>
            <a:off x="5974929" y="3360275"/>
            <a:ext cx="24756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 rot="5400000">
            <a:off x="3046018" y="-1061212"/>
            <a:ext cx="3044100" cy="7765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 rot="5400000">
            <a:off x="5650917" y="1543650"/>
            <a:ext cx="3886200" cy="1713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 rot="5400000">
            <a:off x="1711101" y="-568500"/>
            <a:ext cx="3886200" cy="5937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685346" y="1299338"/>
            <a:ext cx="7765200" cy="3044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 descr="Slate-V2-S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345" y="1327742"/>
            <a:ext cx="2840567" cy="3084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 descr="Slate-V2-S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63245" y="1327742"/>
            <a:ext cx="2840567" cy="308471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754404" y="1376440"/>
            <a:ext cx="3657300" cy="408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754404" y="1785104"/>
            <a:ext cx="3657300" cy="2558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0861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4721225" y="1376441"/>
            <a:ext cx="3671400" cy="408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4721225" y="1785104"/>
            <a:ext cx="3671400" cy="2558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0861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85347" y="457200"/>
            <a:ext cx="2780100" cy="136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641725" y="457200"/>
            <a:ext cx="4809000" cy="3886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685347" y="1823638"/>
            <a:ext cx="2780100" cy="2519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 descr="Slate-V2-SD-vert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44987" y="457442"/>
            <a:ext cx="2571110" cy="390410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685347" y="457442"/>
            <a:ext cx="3924600" cy="1371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4976728" y="557992"/>
            <a:ext cx="3165300" cy="3684600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685347" y="1829446"/>
            <a:ext cx="3924600" cy="2532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1" descr="Slate-V2-S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3995" y="405064"/>
            <a:ext cx="5742008" cy="287578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85354" y="3423941"/>
            <a:ext cx="7766400" cy="407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>
            <a:spLocks noGrp="1"/>
          </p:cNvSpPr>
          <p:nvPr>
            <p:ph type="pic" idx="2"/>
          </p:nvPr>
        </p:nvSpPr>
        <p:spPr>
          <a:xfrm>
            <a:off x="926217" y="521258"/>
            <a:ext cx="7285500" cy="2644200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685346" y="3831546"/>
            <a:ext cx="7765200" cy="511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685346" y="456328"/>
            <a:ext cx="7765200" cy="2650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685346" y="3221385"/>
            <a:ext cx="7765200" cy="112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85346" y="1299338"/>
            <a:ext cx="7765200" cy="3044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ctrTitle"/>
          </p:nvPr>
        </p:nvSpPr>
        <p:spPr>
          <a:xfrm>
            <a:off x="1028020" y="1327156"/>
            <a:ext cx="70800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Recursion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Recursion!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method calls itself to solve some problem.</a:t>
            </a:r>
          </a:p>
          <a:p>
            <a:endParaRPr lang="en-US" dirty="0"/>
          </a:p>
          <a:p>
            <a:r>
              <a:rPr lang="en-US" dirty="0"/>
              <a:t>MUST HAVE AN EXIT CONDITION!</a:t>
            </a:r>
          </a:p>
          <a:p>
            <a:r>
              <a:rPr lang="en-US" dirty="0"/>
              <a:t>Failure to do so will result in a stack overflow exception.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94CBFD-C013-4428-B1BA-984488F91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77" y="136204"/>
            <a:ext cx="4914046" cy="487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57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6C950C-22CF-4D4D-960B-DCC66E19D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" y="1757249"/>
            <a:ext cx="9126224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2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E8AD-6EC1-4ECB-B324-917361D99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3473F-69BC-4554-9952-D144400ECE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canvas there is a zip file containing a fairly interesting folder structure with a single file hidden inside.</a:t>
            </a:r>
          </a:p>
          <a:p>
            <a:r>
              <a:rPr lang="en-US" dirty="0"/>
              <a:t>Your objective is to use </a:t>
            </a:r>
            <a:r>
              <a:rPr lang="en-US" dirty="0" err="1"/>
              <a:t>FileIO</a:t>
            </a:r>
            <a:r>
              <a:rPr lang="en-US" dirty="0"/>
              <a:t> and Recursion to find the path of the file.</a:t>
            </a:r>
          </a:p>
          <a:p>
            <a:endParaRPr lang="en-US" dirty="0"/>
          </a:p>
          <a:p>
            <a:r>
              <a:rPr lang="en-US" dirty="0"/>
              <a:t>FYI, when I was creating this lab I created almost 10 million folders on my computer… 5 folders 10 layers deep… 5^10</a:t>
            </a:r>
          </a:p>
          <a:p>
            <a:r>
              <a:rPr lang="en-US" dirty="0"/>
              <a:t>Changing to 3 folders 10 layers deep gives 3^10 which is about 60,000 folders to look through!</a:t>
            </a:r>
          </a:p>
        </p:txBody>
      </p:sp>
    </p:spTree>
    <p:extLst>
      <p:ext uri="{BB962C8B-B14F-4D97-AF65-F5344CB8AC3E}">
        <p14:creationId xmlns:p14="http://schemas.microsoft.com/office/powerpoint/2010/main" val="1485592930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3408</TotalTime>
  <Words>111</Words>
  <Application>Microsoft Office PowerPoint</Application>
  <PresentationFormat>On-screen Show (16:9)</PresentationFormat>
  <Paragraphs>12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Noto Sans Symbols</vt:lpstr>
      <vt:lpstr>Lustria</vt:lpstr>
      <vt:lpstr>Arial</vt:lpstr>
      <vt:lpstr>Slate</vt:lpstr>
      <vt:lpstr>Recursion</vt:lpstr>
      <vt:lpstr>Recursion!</vt:lpstr>
      <vt:lpstr>PowerPoint Presentation</vt:lpstr>
      <vt:lpstr>PowerPoint Presentation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Coding and Design Thinking</dc:title>
  <cp:lastModifiedBy>Ryan Darras</cp:lastModifiedBy>
  <cp:revision>42</cp:revision>
  <dcterms:modified xsi:type="dcterms:W3CDTF">2019-02-11T03:46:28Z</dcterms:modified>
</cp:coreProperties>
</file>