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76" r:id="rId2"/>
    <p:sldId id="256" r:id="rId3"/>
    <p:sldId id="28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5" r:id="rId12"/>
    <p:sldId id="262" r:id="rId13"/>
    <p:sldId id="266" r:id="rId14"/>
    <p:sldId id="270" r:id="rId15"/>
    <p:sldId id="271" r:id="rId16"/>
    <p:sldId id="272" r:id="rId17"/>
    <p:sldId id="273" r:id="rId18"/>
    <p:sldId id="274" r:id="rId19"/>
    <p:sldId id="267" r:id="rId20"/>
    <p:sldId id="265" r:id="rId21"/>
  </p:sldIdLst>
  <p:sldSz cx="9144000" cy="5143500" type="screen16x9"/>
  <p:notesSz cx="6858000" cy="9144000"/>
  <p:embeddedFontLst>
    <p:embeddedFont>
      <p:font typeface="Lustri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9083" autoAdjust="0"/>
  </p:normalViewPr>
  <p:slideViewPr>
    <p:cSldViewPr snapToGrid="0">
      <p:cViewPr varScale="1">
        <p:scale>
          <a:sx n="119" d="100"/>
          <a:sy n="119" d="100"/>
        </p:scale>
        <p:origin x="13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0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dotnet/csharp/language-reference/operators/remainder-ope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2C7C-92DC-43B2-80F5-C2B6994A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2027-7741-44D1-8B74-E7A1D4042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Project idea submission due tonight</a:t>
            </a:r>
          </a:p>
          <a:p>
            <a:r>
              <a:rPr lang="en-US" dirty="0"/>
              <a:t>Threading homework due tonight</a:t>
            </a:r>
          </a:p>
          <a:p>
            <a:pPr lvl="1"/>
            <a:r>
              <a:rPr lang="en-US" dirty="0"/>
              <a:t>Quick discussion </a:t>
            </a:r>
            <a:r>
              <a:rPr lang="en-US"/>
              <a:t>on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5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D0FB-4817-45B3-A5BC-3A6CB65B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99E41-5513-48AD-ADE1-A3FF79740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FileManipulationSuite</a:t>
            </a:r>
            <a:endParaRPr lang="en-US" dirty="0"/>
          </a:p>
          <a:p>
            <a:r>
              <a:rPr lang="en-US" dirty="0" err="1"/>
              <a:t>InfiniteCampusInput</a:t>
            </a:r>
            <a:endParaRPr lang="en-US" dirty="0"/>
          </a:p>
          <a:p>
            <a:r>
              <a:rPr lang="en-US" dirty="0" err="1"/>
              <a:t>SecurityCameraSystem</a:t>
            </a:r>
            <a:endParaRPr lang="en-US" dirty="0"/>
          </a:p>
          <a:p>
            <a:r>
              <a:rPr lang="en-US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172904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 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Develop Sudoku in a </a:t>
            </a:r>
            <a:r>
              <a:rPr lang="en-US" dirty="0" err="1"/>
              <a:t>Winforms</a:t>
            </a:r>
            <a:r>
              <a:rPr lang="en-US" dirty="0"/>
              <a:t> application with the following:</a:t>
            </a:r>
          </a:p>
          <a:p>
            <a:r>
              <a:rPr lang="en-US" dirty="0"/>
              <a:t>Generate random board</a:t>
            </a:r>
          </a:p>
          <a:p>
            <a:r>
              <a:rPr lang="en-US" dirty="0"/>
              <a:t>Load board from file</a:t>
            </a:r>
          </a:p>
          <a:p>
            <a:r>
              <a:rPr lang="en-US" dirty="0"/>
              <a:t>Solve current state</a:t>
            </a:r>
          </a:p>
          <a:p>
            <a:r>
              <a:rPr lang="en-US" dirty="0"/>
              <a:t>Check current state</a:t>
            </a:r>
          </a:p>
        </p:txBody>
      </p:sp>
    </p:spTree>
    <p:extLst>
      <p:ext uri="{BB962C8B-B14F-4D97-AF65-F5344CB8AC3E}">
        <p14:creationId xmlns:p14="http://schemas.microsoft.com/office/powerpoint/2010/main" val="394310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Sudoku?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A puzzle in which players insert the numbers one to nine into a grid consisting of nine squares subdivided into a further nine smaller squares in such a way that every number appears once in each horizontal line, vertical line, and square.</a:t>
            </a:r>
          </a:p>
        </p:txBody>
      </p:sp>
      <p:pic>
        <p:nvPicPr>
          <p:cNvPr id="1028" name="Picture 4" descr="Sample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79" y="2671488"/>
            <a:ext cx="2472011" cy="24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SudokuBoard.VerifyBoard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does it’s rounds on the board to check to see if the board is completed.</a:t>
            </a:r>
          </a:p>
          <a:p>
            <a:pPr lvl="1"/>
            <a:r>
              <a:rPr lang="en-US" dirty="0"/>
              <a:t>Optional, adjust solution to decide which is true:</a:t>
            </a:r>
          </a:p>
          <a:p>
            <a:pPr lvl="2"/>
            <a:r>
              <a:rPr lang="en-US" dirty="0"/>
              <a:t>Valid, Solved</a:t>
            </a:r>
          </a:p>
          <a:p>
            <a:pPr lvl="2"/>
            <a:r>
              <a:rPr lang="en-US" dirty="0"/>
              <a:t>Valid, Unsolved</a:t>
            </a:r>
          </a:p>
          <a:p>
            <a:pPr lvl="2"/>
            <a:r>
              <a:rPr lang="en-US" dirty="0"/>
              <a:t>Invalid</a:t>
            </a:r>
          </a:p>
          <a:p>
            <a:r>
              <a:rPr lang="en-US" dirty="0"/>
              <a:t>Must check:</a:t>
            </a:r>
          </a:p>
          <a:p>
            <a:pPr lvl="1"/>
            <a:r>
              <a:rPr lang="en-US" dirty="0"/>
              <a:t>Row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Square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02" y="244759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https://docs.microsoft.com/en-us/dotnet/csharp/language-reference/operators/remainder-operator</a:t>
            </a:r>
            <a:endParaRPr lang="en-US" dirty="0"/>
          </a:p>
          <a:p>
            <a:r>
              <a:rPr lang="en-US" dirty="0"/>
              <a:t>% = modulus operator</a:t>
            </a:r>
          </a:p>
          <a:p>
            <a:r>
              <a:rPr lang="en-US" dirty="0"/>
              <a:t>5 % 4 = 1</a:t>
            </a:r>
          </a:p>
          <a:p>
            <a:r>
              <a:rPr lang="en-US" dirty="0"/>
              <a:t>3 % 4 = 3</a:t>
            </a:r>
          </a:p>
          <a:p>
            <a:r>
              <a:rPr lang="en-US" dirty="0"/>
              <a:t>8 % 3 = 2</a:t>
            </a:r>
          </a:p>
          <a:p>
            <a:endParaRPr lang="en-US" dirty="0"/>
          </a:p>
          <a:p>
            <a:r>
              <a:rPr lang="en-US" dirty="0"/>
              <a:t>So how do we check the square?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9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5375848" cy="3768783"/>
          </a:xfrm>
        </p:spPr>
        <p:txBody>
          <a:bodyPr/>
          <a:lstStyle/>
          <a:p>
            <a:r>
              <a:rPr lang="en-US" dirty="0"/>
              <a:t>Coordinates to check =</a:t>
            </a:r>
          </a:p>
          <a:p>
            <a:pPr lvl="1"/>
            <a:r>
              <a:rPr lang="en-US" dirty="0"/>
              <a:t>3,3 3,4 3,5</a:t>
            </a:r>
          </a:p>
          <a:p>
            <a:pPr lvl="1"/>
            <a:r>
              <a:rPr lang="en-US" dirty="0"/>
              <a:t>4,3 4,4 4,5</a:t>
            </a:r>
          </a:p>
          <a:p>
            <a:pPr lvl="1"/>
            <a:r>
              <a:rPr lang="en-US" dirty="0"/>
              <a:t>5,3 5,4 5,5</a:t>
            </a:r>
          </a:p>
          <a:p>
            <a:r>
              <a:rPr lang="en-US" dirty="0"/>
              <a:t>For any of the coordinates above, we are required to check all the others.</a:t>
            </a:r>
          </a:p>
          <a:p>
            <a:r>
              <a:rPr lang="en-US" dirty="0"/>
              <a:t>To make this simple, lets find the top left index, because then we can just use a nested for loop.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442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 </a:t>
            </a:r>
            <a:r>
              <a:rPr lang="en-US" dirty="0" err="1"/>
              <a:t>pt</a:t>
            </a:r>
            <a:r>
              <a:rPr lang="en-US" dirty="0"/>
              <a:t>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5375848" cy="3768783"/>
          </a:xfrm>
        </p:spPr>
        <p:txBody>
          <a:bodyPr/>
          <a:lstStyle/>
          <a:p>
            <a:r>
              <a:rPr lang="en-US" dirty="0"/>
              <a:t>Coordinates to check =</a:t>
            </a:r>
          </a:p>
          <a:p>
            <a:pPr lvl="1"/>
            <a:r>
              <a:rPr lang="en-US" dirty="0"/>
              <a:t>3,3 3,4 3,5</a:t>
            </a:r>
          </a:p>
          <a:p>
            <a:pPr lvl="1"/>
            <a:r>
              <a:rPr lang="en-US" dirty="0"/>
              <a:t>4,3 4,4 4,5</a:t>
            </a:r>
          </a:p>
          <a:p>
            <a:pPr lvl="1"/>
            <a:r>
              <a:rPr lang="en-US" dirty="0"/>
              <a:t>5,3 5,4 5,5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 want to check 4,4, so I need to find a way to mutate 4,4 into 3,3.</a:t>
            </a:r>
          </a:p>
          <a:p>
            <a:pPr lvl="1"/>
            <a:r>
              <a:rPr lang="en-US" dirty="0"/>
              <a:t>Simple answer = just subtract one from x and y, but that won’t work because what if we want to check 3,4?</a:t>
            </a:r>
          </a:p>
          <a:p>
            <a:pPr lvl="1"/>
            <a:r>
              <a:rPr lang="en-US" dirty="0"/>
              <a:t>Modulus is the answer!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442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 </a:t>
            </a:r>
            <a:r>
              <a:rPr lang="en-US" dirty="0" err="1"/>
              <a:t>pt</a:t>
            </a:r>
            <a:r>
              <a:rPr lang="en-US" dirty="0"/>
              <a:t>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5375848" cy="3768783"/>
          </a:xfrm>
        </p:spPr>
        <p:txBody>
          <a:bodyPr/>
          <a:lstStyle/>
          <a:p>
            <a:r>
              <a:rPr lang="en-US" dirty="0"/>
              <a:t>Coordinates to check =</a:t>
            </a:r>
          </a:p>
          <a:p>
            <a:pPr lvl="1"/>
            <a:r>
              <a:rPr lang="en-US" dirty="0"/>
              <a:t>3,3 3,4 3,5</a:t>
            </a:r>
          </a:p>
          <a:p>
            <a:pPr lvl="1"/>
            <a:r>
              <a:rPr lang="en-US" dirty="0"/>
              <a:t>4,3 4,4 4,5</a:t>
            </a:r>
          </a:p>
          <a:p>
            <a:pPr lvl="1"/>
            <a:r>
              <a:rPr lang="en-US" dirty="0"/>
              <a:t>5,3 5,4 5,5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3 % 3 = 0   =&gt;  3-0=3</a:t>
            </a:r>
          </a:p>
          <a:p>
            <a:pPr lvl="1"/>
            <a:r>
              <a:rPr lang="en-US" dirty="0"/>
              <a:t>4 % 3 = 1   =&gt;  4-1=3</a:t>
            </a:r>
          </a:p>
          <a:p>
            <a:pPr lvl="1"/>
            <a:r>
              <a:rPr lang="en-US" dirty="0"/>
              <a:t>5 % 3 = 2   =&gt;  5-2=3</a:t>
            </a:r>
          </a:p>
          <a:p>
            <a:pPr lvl="1"/>
            <a:r>
              <a:rPr lang="en-US" dirty="0"/>
              <a:t>We have used modulus to mutate any of these values into the proper form!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442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5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 </a:t>
            </a:r>
            <a:r>
              <a:rPr lang="en-US" dirty="0" err="1"/>
              <a:t>pt</a:t>
            </a:r>
            <a:r>
              <a:rPr lang="en-US" dirty="0"/>
              <a:t>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5375848" cy="3768783"/>
          </a:xfrm>
        </p:spPr>
        <p:txBody>
          <a:bodyPr/>
          <a:lstStyle/>
          <a:p>
            <a:r>
              <a:rPr lang="en-US" dirty="0"/>
              <a:t>Coordinates to check =</a:t>
            </a:r>
          </a:p>
          <a:p>
            <a:pPr lvl="1"/>
            <a:r>
              <a:rPr lang="en-US" dirty="0"/>
              <a:t>3,3 3,4 3,5</a:t>
            </a:r>
          </a:p>
          <a:p>
            <a:pPr lvl="1"/>
            <a:r>
              <a:rPr lang="en-US" dirty="0"/>
              <a:t>4,3 4,4 4,5</a:t>
            </a:r>
          </a:p>
          <a:p>
            <a:pPr lvl="1"/>
            <a:r>
              <a:rPr lang="en-US" dirty="0"/>
              <a:t>5,3 5,4 5,5</a:t>
            </a:r>
          </a:p>
          <a:p>
            <a:r>
              <a:rPr lang="en-US" dirty="0"/>
              <a:t>Example:</a:t>
            </a:r>
          </a:p>
          <a:p>
            <a:pPr marL="139700" indent="0">
              <a:buNone/>
            </a:pPr>
            <a:r>
              <a:rPr lang="en-US" sz="1800" dirty="0"/>
              <a:t>for(</a:t>
            </a:r>
            <a:r>
              <a:rPr lang="en-US" sz="1800" dirty="0" err="1"/>
              <a:t>i</a:t>
            </a:r>
            <a:r>
              <a:rPr lang="en-US" sz="1800" dirty="0"/>
              <a:t>= row - row % 3; </a:t>
            </a:r>
            <a:r>
              <a:rPr lang="en-US" sz="1800" dirty="0" err="1"/>
              <a:t>i</a:t>
            </a:r>
            <a:r>
              <a:rPr lang="en-US" sz="1800" dirty="0"/>
              <a:t> &lt; row - row % 3 + 3;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139700" indent="0">
              <a:buNone/>
            </a:pPr>
            <a:endParaRPr lang="en-US" sz="1800" dirty="0"/>
          </a:p>
          <a:p>
            <a:pPr marL="139700" indent="0">
              <a:buNone/>
            </a:pPr>
            <a:r>
              <a:rPr lang="en-US" sz="1800" dirty="0"/>
              <a:t>What does </a:t>
            </a:r>
            <a:r>
              <a:rPr lang="en-US" sz="1800" dirty="0" err="1"/>
              <a:t>i</a:t>
            </a:r>
            <a:r>
              <a:rPr lang="en-US" sz="1800" dirty="0"/>
              <a:t> equal in the above loop if my row input is 5? 2? 6?</a:t>
            </a:r>
          </a:p>
          <a:p>
            <a:pPr marL="139700" indent="0">
              <a:buNone/>
            </a:pPr>
            <a:r>
              <a:rPr lang="en-US" sz="1800" dirty="0"/>
              <a:t>More specifically, what is it for 3, 4 and 5?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442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SudokuBoard.FindLegalDigits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will be used within your solving algorithm to determine all possible digits for any given slot.</a:t>
            </a:r>
          </a:p>
          <a:p>
            <a:r>
              <a:rPr lang="en-US" dirty="0"/>
              <a:t>Start with a list filled with 1-9</a:t>
            </a:r>
          </a:p>
          <a:p>
            <a:pPr lvl="1"/>
            <a:r>
              <a:rPr lang="en-US" dirty="0"/>
              <a:t>For all in row -&gt; remove from list</a:t>
            </a:r>
          </a:p>
          <a:p>
            <a:pPr lvl="1"/>
            <a:r>
              <a:rPr lang="en-US" dirty="0"/>
              <a:t>For all in column -&gt; remove from list</a:t>
            </a:r>
          </a:p>
          <a:p>
            <a:pPr lvl="1"/>
            <a:r>
              <a:rPr lang="en-US" dirty="0"/>
              <a:t>For all in square -&gt; remove from list</a:t>
            </a:r>
          </a:p>
          <a:p>
            <a:pPr lvl="1"/>
            <a:r>
              <a:rPr lang="en-US" dirty="0"/>
              <a:t>Return list which is all remaining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02" y="244759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5"/>
            <a:ext cx="7080000" cy="1969497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Winforms</a:t>
            </a: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Sudoku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727800"/>
          </a:xfrm>
        </p:spPr>
        <p:txBody>
          <a:bodyPr/>
          <a:lstStyle/>
          <a:p>
            <a:r>
              <a:rPr lang="en-US" dirty="0" err="1"/>
              <a:t>SudokuBoard.SudokuBoard</a:t>
            </a:r>
            <a:r>
              <a:rPr lang="en-US" dirty="0"/>
              <a:t>(string)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Overloaded constructor for the board, reads a single line from a file in the following format:</a:t>
            </a:r>
          </a:p>
          <a:p>
            <a:pPr lvl="1"/>
            <a:r>
              <a:rPr lang="en-US" dirty="0"/>
              <a:t>4.....8.5.3..........7......2.....6.....8.4......1.......6.3.7.5..2.....1.4......</a:t>
            </a:r>
          </a:p>
          <a:p>
            <a:pPr lvl="1"/>
            <a:r>
              <a:rPr lang="en-US" dirty="0"/>
              <a:t>First 9 characters is the first row, second 9 characters is the second row, etc.</a:t>
            </a:r>
          </a:p>
          <a:p>
            <a:pPr lvl="1"/>
            <a:r>
              <a:rPr lang="en-US" dirty="0"/>
              <a:t>Each line of file is a new board</a:t>
            </a:r>
          </a:p>
          <a:p>
            <a:r>
              <a:rPr lang="en-US" dirty="0"/>
              <a:t>Either let the user pick a line #, or just randomly select one upon loading.</a:t>
            </a:r>
          </a:p>
          <a:p>
            <a:r>
              <a:rPr lang="en-US" dirty="0"/>
              <a:t>Store the board in the “Board” property as an char[9,9]</a:t>
            </a:r>
          </a:p>
        </p:txBody>
      </p:sp>
    </p:spTree>
    <p:extLst>
      <p:ext uri="{BB962C8B-B14F-4D97-AF65-F5344CB8AC3E}">
        <p14:creationId xmlns:p14="http://schemas.microsoft.com/office/powerpoint/2010/main" val="2574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2C7C-92DC-43B2-80F5-C2B6994A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2027-7741-44D1-8B74-E7A1D4042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  <a:p>
            <a:r>
              <a:rPr lang="en-US" dirty="0"/>
              <a:t>Checkbox</a:t>
            </a:r>
          </a:p>
          <a:p>
            <a:r>
              <a:rPr lang="en-US" dirty="0" err="1"/>
              <a:t>ComboBox</a:t>
            </a:r>
            <a:endParaRPr lang="en-US" dirty="0"/>
          </a:p>
          <a:p>
            <a:r>
              <a:rPr lang="en-US" dirty="0" err="1"/>
              <a:t>DateTimePicker</a:t>
            </a:r>
            <a:endParaRPr lang="en-US" dirty="0"/>
          </a:p>
          <a:p>
            <a:r>
              <a:rPr lang="en-US" dirty="0"/>
              <a:t>Label</a:t>
            </a:r>
          </a:p>
          <a:p>
            <a:r>
              <a:rPr lang="en-US" dirty="0" err="1"/>
              <a:t>PictureBox</a:t>
            </a:r>
            <a:endParaRPr lang="en-US" dirty="0"/>
          </a:p>
          <a:p>
            <a:r>
              <a:rPr lang="en-US" dirty="0" err="1"/>
              <a:t>TextBox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8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US" dirty="0"/>
              <a:t>Make the button do something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US" dirty="0"/>
              <a:t>In this case, create a click event and use it to close program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 err="1"/>
              <a:t>MouseEnter</a:t>
            </a:r>
            <a:r>
              <a:rPr lang="en-US" dirty="0"/>
              <a:t>/</a:t>
            </a:r>
            <a:r>
              <a:rPr lang="en-US" dirty="0" err="1"/>
              <a:t>MouseLeave</a:t>
            </a:r>
            <a:r>
              <a:rPr lang="en-US" dirty="0"/>
              <a:t> events with lambda expressions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backcolor</a:t>
            </a:r>
            <a:r>
              <a:rPr lang="en-US" dirty="0"/>
              <a:t> of the button with events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86A99-C179-46E1-A711-ABFD4F1C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546" y="2821388"/>
            <a:ext cx="4226594" cy="227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4A0B8-3BEE-4989-9ABF-95B88E49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77" y="3426706"/>
            <a:ext cx="1876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our button only work when the “failsafe” checkbox is checked.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778FE-25D3-481C-B018-716C366B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4" y="3437773"/>
            <a:ext cx="286702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F0FF8-A64E-40C6-B5F1-80E10073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371" y="1913204"/>
            <a:ext cx="5490613" cy="32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5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DateTimePicker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our button to only work when our date is set to a date previous to today.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22848-982D-46C1-AA2E-682CC877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37" y="2111547"/>
            <a:ext cx="5134225" cy="296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ABD19-6B97-422D-9423-B8C358CF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8" y="3019476"/>
            <a:ext cx="3593933" cy="8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used to label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B44D2-1343-4F4D-902A-8C2071F4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71" y="2380999"/>
            <a:ext cx="4476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PictureBox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button randomly change colors of picture box if failsafe is not checked.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D5CBE-1479-4E01-8495-41C7EF86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1" y="2087602"/>
            <a:ext cx="3438526" cy="2963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692B3-1A03-457B-A8D0-232C3841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853" y="2185025"/>
            <a:ext cx="5313696" cy="28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TextChanged</a:t>
            </a:r>
            <a:r>
              <a:rPr lang="en-US" dirty="0"/>
              <a:t>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F0609-A6D1-4364-8380-CC637BE5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08" y="1716488"/>
            <a:ext cx="5781675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A6D0A-43A1-49CA-98C4-8CA81A035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431" y="2905293"/>
            <a:ext cx="2433137" cy="21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6019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710</Words>
  <Application>Microsoft Office PowerPoint</Application>
  <PresentationFormat>On-screen Show (16:9)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Noto Sans Symbols</vt:lpstr>
      <vt:lpstr>Lustria</vt:lpstr>
      <vt:lpstr>Slate</vt:lpstr>
      <vt:lpstr>Reminders</vt:lpstr>
      <vt:lpstr>Winforms &amp;  Sudoku</vt:lpstr>
      <vt:lpstr>Toolbox Demonstration</vt:lpstr>
      <vt:lpstr>Button</vt:lpstr>
      <vt:lpstr>Checkbox</vt:lpstr>
      <vt:lpstr>DateTimePicker</vt:lpstr>
      <vt:lpstr>Label</vt:lpstr>
      <vt:lpstr>PictureBox</vt:lpstr>
      <vt:lpstr>TextBox</vt:lpstr>
      <vt:lpstr>Real Example Projects</vt:lpstr>
      <vt:lpstr>Winforms Homework</vt:lpstr>
      <vt:lpstr>What is Sudoku?</vt:lpstr>
      <vt:lpstr>SudokuBoard.VerifyBoard()</vt:lpstr>
      <vt:lpstr>Checking the square</vt:lpstr>
      <vt:lpstr>Checking the square pt 2</vt:lpstr>
      <vt:lpstr>Checking the square pt 3</vt:lpstr>
      <vt:lpstr>Checking the square pt 4</vt:lpstr>
      <vt:lpstr>Checking the square pt 5</vt:lpstr>
      <vt:lpstr>SudokuBoard.FindLegalDigits()</vt:lpstr>
      <vt:lpstr>SudokuBoard.SudokuBoard(string)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83</cp:revision>
  <dcterms:modified xsi:type="dcterms:W3CDTF">2019-04-01T19:08:09Z</dcterms:modified>
</cp:coreProperties>
</file>